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63" r:id="rId4"/>
    <p:sldId id="258" r:id="rId5"/>
    <p:sldId id="260" r:id="rId7"/>
    <p:sldId id="288" r:id="rId8"/>
    <p:sldId id="259" r:id="rId9"/>
    <p:sldId id="289" r:id="rId10"/>
    <p:sldId id="292" r:id="rId11"/>
    <p:sldId id="261" r:id="rId12"/>
    <p:sldId id="291" r:id="rId13"/>
    <p:sldId id="270" r:id="rId14"/>
    <p:sldId id="265" r:id="rId15"/>
    <p:sldId id="281" r:id="rId16"/>
    <p:sldId id="267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1014"/>
          <p:cNvSpPr>
            <a:spLocks noChangeArrowheads="1"/>
          </p:cNvSpPr>
          <p:nvPr/>
        </p:nvSpPr>
        <p:spPr bwMode="auto">
          <a:xfrm>
            <a:off x="0" y="4902200"/>
            <a:ext cx="12192000" cy="1754188"/>
          </a:xfrm>
          <a:prstGeom prst="flowChartProcess">
            <a:avLst/>
          </a:pr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" name="组合 999"/>
          <p:cNvGrpSpPr/>
          <p:nvPr/>
        </p:nvGrpSpPr>
        <p:grpSpPr bwMode="auto">
          <a:xfrm>
            <a:off x="315913" y="0"/>
            <a:ext cx="3551237" cy="5622925"/>
            <a:chOff x="0" y="0"/>
            <a:chExt cx="3551238" cy="562292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0" y="2071688"/>
              <a:ext cx="3551238" cy="3551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68325" y="2574925"/>
              <a:ext cx="2416176" cy="2414588"/>
            </a:xfrm>
            <a:prstGeom prst="ellipse">
              <a:avLst/>
            </a:pr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92150" y="2698750"/>
              <a:ext cx="2166938" cy="2166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1125537" y="5341938"/>
              <a:ext cx="679450" cy="201613"/>
            </a:xfrm>
            <a:custGeom>
              <a:avLst/>
              <a:gdLst>
                <a:gd name="T0" fmla="*/ 2147483646 w 360"/>
                <a:gd name="T1" fmla="*/ 2147483646 h 107"/>
                <a:gd name="T2" fmla="*/ 2147483646 w 360"/>
                <a:gd name="T3" fmla="*/ 2147483646 h 107"/>
                <a:gd name="T4" fmla="*/ 2147483646 w 360"/>
                <a:gd name="T5" fmla="*/ 2147483646 h 107"/>
                <a:gd name="T6" fmla="*/ 2147483646 w 360"/>
                <a:gd name="T7" fmla="*/ 2147483646 h 107"/>
                <a:gd name="T8" fmla="*/ 2147483646 w 360"/>
                <a:gd name="T9" fmla="*/ 214748364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107"/>
                <a:gd name="T17" fmla="*/ 360 w 360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107">
                  <a:moveTo>
                    <a:pt x="175" y="3"/>
                  </a:moveTo>
                  <a:cubicBezTo>
                    <a:pt x="268" y="0"/>
                    <a:pt x="358" y="25"/>
                    <a:pt x="359" y="25"/>
                  </a:cubicBezTo>
                  <a:cubicBezTo>
                    <a:pt x="360" y="23"/>
                    <a:pt x="306" y="94"/>
                    <a:pt x="200" y="100"/>
                  </a:cubicBezTo>
                  <a:cubicBezTo>
                    <a:pt x="94" y="107"/>
                    <a:pt x="0" y="40"/>
                    <a:pt x="2" y="40"/>
                  </a:cubicBezTo>
                  <a:cubicBezTo>
                    <a:pt x="2" y="40"/>
                    <a:pt x="81" y="6"/>
                    <a:pt x="175" y="3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293812" y="5067300"/>
              <a:ext cx="512763" cy="354013"/>
            </a:xfrm>
            <a:custGeom>
              <a:avLst/>
              <a:gdLst>
                <a:gd name="T0" fmla="*/ 2147483646 w 272"/>
                <a:gd name="T1" fmla="*/ 2147483646 h 188"/>
                <a:gd name="T2" fmla="*/ 2147483646 w 272"/>
                <a:gd name="T3" fmla="*/ 2147483646 h 188"/>
                <a:gd name="T4" fmla="*/ 2147483646 w 272"/>
                <a:gd name="T5" fmla="*/ 2147483646 h 188"/>
                <a:gd name="T6" fmla="*/ 0 w 272"/>
                <a:gd name="T7" fmla="*/ 2147483646 h 188"/>
                <a:gd name="T8" fmla="*/ 2147483646 w 272"/>
                <a:gd name="T9" fmla="*/ 2147483646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8"/>
                <a:gd name="T17" fmla="*/ 272 w 27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8">
                  <a:moveTo>
                    <a:pt x="89" y="135"/>
                  </a:moveTo>
                  <a:cubicBezTo>
                    <a:pt x="169" y="188"/>
                    <a:pt x="272" y="171"/>
                    <a:pt x="270" y="171"/>
                  </a:cubicBezTo>
                  <a:cubicBezTo>
                    <a:pt x="270" y="169"/>
                    <a:pt x="222" y="105"/>
                    <a:pt x="152" y="60"/>
                  </a:cubicBezTo>
                  <a:cubicBezTo>
                    <a:pt x="82" y="16"/>
                    <a:pt x="1" y="2"/>
                    <a:pt x="0" y="1"/>
                  </a:cubicBezTo>
                  <a:cubicBezTo>
                    <a:pt x="0" y="0"/>
                    <a:pt x="10" y="83"/>
                    <a:pt x="89" y="13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>
              <a:off x="722312" y="5121275"/>
              <a:ext cx="627063" cy="268288"/>
            </a:xfrm>
            <a:custGeom>
              <a:avLst/>
              <a:gdLst>
                <a:gd name="T0" fmla="*/ 2147483646 w 333"/>
                <a:gd name="T1" fmla="*/ 2147483646 h 142"/>
                <a:gd name="T2" fmla="*/ 2147483646 w 333"/>
                <a:gd name="T3" fmla="*/ 2147483646 h 142"/>
                <a:gd name="T4" fmla="*/ 2147483646 w 333"/>
                <a:gd name="T5" fmla="*/ 2147483646 h 142"/>
                <a:gd name="T6" fmla="*/ 2147483646 w 333"/>
                <a:gd name="T7" fmla="*/ 2147483646 h 142"/>
                <a:gd name="T8" fmla="*/ 2147483646 w 333"/>
                <a:gd name="T9" fmla="*/ 2147483646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3"/>
                <a:gd name="T16" fmla="*/ 0 h 142"/>
                <a:gd name="T17" fmla="*/ 333 w 333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3" h="142">
                  <a:moveTo>
                    <a:pt x="170" y="22"/>
                  </a:moveTo>
                  <a:cubicBezTo>
                    <a:pt x="256" y="46"/>
                    <a:pt x="331" y="94"/>
                    <a:pt x="332" y="95"/>
                  </a:cubicBezTo>
                  <a:cubicBezTo>
                    <a:pt x="333" y="93"/>
                    <a:pt x="264" y="142"/>
                    <a:pt x="166" y="119"/>
                  </a:cubicBezTo>
                  <a:cubicBezTo>
                    <a:pt x="68" y="95"/>
                    <a:pt x="0" y="10"/>
                    <a:pt x="2" y="10"/>
                  </a:cubicBezTo>
                  <a:cubicBezTo>
                    <a:pt x="2" y="10"/>
                    <a:pt x="84" y="0"/>
                    <a:pt x="170" y="22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>
              <a:off x="946150" y="4865688"/>
              <a:ext cx="403225" cy="434975"/>
            </a:xfrm>
            <a:custGeom>
              <a:avLst/>
              <a:gdLst>
                <a:gd name="T0" fmla="*/ 2147483646 w 214"/>
                <a:gd name="T1" fmla="*/ 2147483646 h 231"/>
                <a:gd name="T2" fmla="*/ 2147483646 w 214"/>
                <a:gd name="T3" fmla="*/ 2147483646 h 231"/>
                <a:gd name="T4" fmla="*/ 2147483646 w 214"/>
                <a:gd name="T5" fmla="*/ 2147483646 h 231"/>
                <a:gd name="T6" fmla="*/ 2147483646 w 214"/>
                <a:gd name="T7" fmla="*/ 0 h 231"/>
                <a:gd name="T8" fmla="*/ 2147483646 w 214"/>
                <a:gd name="T9" fmla="*/ 2147483646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31"/>
                <a:gd name="T17" fmla="*/ 214 w 214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31">
                  <a:moveTo>
                    <a:pt x="58" y="147"/>
                  </a:moveTo>
                  <a:cubicBezTo>
                    <a:pt x="117" y="218"/>
                    <a:pt x="214" y="231"/>
                    <a:pt x="213" y="231"/>
                  </a:cubicBezTo>
                  <a:cubicBezTo>
                    <a:pt x="213" y="229"/>
                    <a:pt x="188" y="156"/>
                    <a:pt x="136" y="96"/>
                  </a:cubicBezTo>
                  <a:cubicBezTo>
                    <a:pt x="84" y="36"/>
                    <a:pt x="13" y="1"/>
                    <a:pt x="12" y="0"/>
                  </a:cubicBezTo>
                  <a:cubicBezTo>
                    <a:pt x="12" y="0"/>
                    <a:pt x="0" y="78"/>
                    <a:pt x="58" y="147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412750" y="4765675"/>
              <a:ext cx="530225" cy="358775"/>
            </a:xfrm>
            <a:custGeom>
              <a:avLst/>
              <a:gdLst>
                <a:gd name="T0" fmla="*/ 2147483646 w 281"/>
                <a:gd name="T1" fmla="*/ 2147483646 h 190"/>
                <a:gd name="T2" fmla="*/ 2147483646 w 281"/>
                <a:gd name="T3" fmla="*/ 2147483646 h 190"/>
                <a:gd name="T4" fmla="*/ 2147483646 w 281"/>
                <a:gd name="T5" fmla="*/ 2147483646 h 190"/>
                <a:gd name="T6" fmla="*/ 2147483646 w 281"/>
                <a:gd name="T7" fmla="*/ 0 h 190"/>
                <a:gd name="T8" fmla="*/ 2147483646 w 281"/>
                <a:gd name="T9" fmla="*/ 2147483646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190"/>
                <a:gd name="T17" fmla="*/ 281 w 281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190">
                  <a:moveTo>
                    <a:pt x="152" y="56"/>
                  </a:moveTo>
                  <a:cubicBezTo>
                    <a:pt x="224" y="101"/>
                    <a:pt x="279" y="166"/>
                    <a:pt x="280" y="167"/>
                  </a:cubicBezTo>
                  <a:cubicBezTo>
                    <a:pt x="281" y="166"/>
                    <a:pt x="206" y="190"/>
                    <a:pt x="122" y="143"/>
                  </a:cubicBezTo>
                  <a:cubicBezTo>
                    <a:pt x="40" y="95"/>
                    <a:pt x="0" y="0"/>
                    <a:pt x="2" y="0"/>
                  </a:cubicBezTo>
                  <a:cubicBezTo>
                    <a:pt x="2" y="0"/>
                    <a:pt x="80" y="12"/>
                    <a:pt x="152" y="5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652462" y="4576763"/>
              <a:ext cx="290513" cy="504825"/>
            </a:xfrm>
            <a:custGeom>
              <a:avLst/>
              <a:gdLst>
                <a:gd name="T0" fmla="*/ 2147483646 w 154"/>
                <a:gd name="T1" fmla="*/ 2147483646 h 268"/>
                <a:gd name="T2" fmla="*/ 2147483646 w 154"/>
                <a:gd name="T3" fmla="*/ 2147483646 h 268"/>
                <a:gd name="T4" fmla="*/ 2147483646 w 154"/>
                <a:gd name="T5" fmla="*/ 2147483646 h 268"/>
                <a:gd name="T6" fmla="*/ 2147483646 w 154"/>
                <a:gd name="T7" fmla="*/ 0 h 268"/>
                <a:gd name="T8" fmla="*/ 2147483646 w 154"/>
                <a:gd name="T9" fmla="*/ 2147483646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268"/>
                <a:gd name="T17" fmla="*/ 154 w 1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268">
                  <a:moveTo>
                    <a:pt x="35" y="148"/>
                  </a:moveTo>
                  <a:cubicBezTo>
                    <a:pt x="69" y="228"/>
                    <a:pt x="154" y="268"/>
                    <a:pt x="153" y="267"/>
                  </a:cubicBezTo>
                  <a:cubicBezTo>
                    <a:pt x="153" y="266"/>
                    <a:pt x="152" y="191"/>
                    <a:pt x="120" y="122"/>
                  </a:cubicBezTo>
                  <a:cubicBezTo>
                    <a:pt x="89" y="52"/>
                    <a:pt x="32" y="2"/>
                    <a:pt x="32" y="0"/>
                  </a:cubicBezTo>
                  <a:cubicBezTo>
                    <a:pt x="32" y="0"/>
                    <a:pt x="0" y="68"/>
                    <a:pt x="35" y="14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225425" y="4319588"/>
              <a:ext cx="393700" cy="428625"/>
            </a:xfrm>
            <a:custGeom>
              <a:avLst/>
              <a:gdLst>
                <a:gd name="T0" fmla="*/ 2147483646 w 209"/>
                <a:gd name="T1" fmla="*/ 2147483646 h 228"/>
                <a:gd name="T2" fmla="*/ 2147483646 w 209"/>
                <a:gd name="T3" fmla="*/ 2147483646 h 228"/>
                <a:gd name="T4" fmla="*/ 2147483646 w 209"/>
                <a:gd name="T5" fmla="*/ 2147483646 h 228"/>
                <a:gd name="T6" fmla="*/ 2147483646 w 209"/>
                <a:gd name="T7" fmla="*/ 2147483646 h 228"/>
                <a:gd name="T8" fmla="*/ 2147483646 w 209"/>
                <a:gd name="T9" fmla="*/ 2147483646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228"/>
                <a:gd name="T17" fmla="*/ 209 w 20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228">
                  <a:moveTo>
                    <a:pt x="123" y="92"/>
                  </a:moveTo>
                  <a:cubicBezTo>
                    <a:pt x="175" y="153"/>
                    <a:pt x="208" y="227"/>
                    <a:pt x="209" y="228"/>
                  </a:cubicBezTo>
                  <a:cubicBezTo>
                    <a:pt x="209" y="228"/>
                    <a:pt x="135" y="228"/>
                    <a:pt x="72" y="163"/>
                  </a:cubicBezTo>
                  <a:cubicBezTo>
                    <a:pt x="10" y="97"/>
                    <a:pt x="0" y="0"/>
                    <a:pt x="1" y="1"/>
                  </a:cubicBezTo>
                  <a:cubicBezTo>
                    <a:pt x="1" y="1"/>
                    <a:pt x="69" y="32"/>
                    <a:pt x="123" y="92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458787" y="4227513"/>
              <a:ext cx="196850" cy="523875"/>
            </a:xfrm>
            <a:custGeom>
              <a:avLst/>
              <a:gdLst>
                <a:gd name="T0" fmla="*/ 2147483646 w 105"/>
                <a:gd name="T1" fmla="*/ 2147483646 h 278"/>
                <a:gd name="T2" fmla="*/ 2147483646 w 105"/>
                <a:gd name="T3" fmla="*/ 2147483646 h 278"/>
                <a:gd name="T4" fmla="*/ 2147483646 w 105"/>
                <a:gd name="T5" fmla="*/ 2147483646 h 278"/>
                <a:gd name="T6" fmla="*/ 2147483646 w 105"/>
                <a:gd name="T7" fmla="*/ 2147483646 h 278"/>
                <a:gd name="T8" fmla="*/ 2147483646 w 105"/>
                <a:gd name="T9" fmla="*/ 2147483646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78"/>
                <a:gd name="T17" fmla="*/ 105 w 105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78">
                  <a:moveTo>
                    <a:pt x="10" y="136"/>
                  </a:moveTo>
                  <a:cubicBezTo>
                    <a:pt x="18" y="219"/>
                    <a:pt x="85" y="278"/>
                    <a:pt x="85" y="277"/>
                  </a:cubicBezTo>
                  <a:cubicBezTo>
                    <a:pt x="84" y="277"/>
                    <a:pt x="105" y="208"/>
                    <a:pt x="94" y="136"/>
                  </a:cubicBezTo>
                  <a:cubicBezTo>
                    <a:pt x="85" y="64"/>
                    <a:pt x="46" y="2"/>
                    <a:pt x="47" y="1"/>
                  </a:cubicBezTo>
                  <a:cubicBezTo>
                    <a:pt x="47" y="0"/>
                    <a:pt x="0" y="54"/>
                    <a:pt x="10" y="13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134937" y="3840163"/>
              <a:ext cx="273050" cy="498475"/>
            </a:xfrm>
            <a:custGeom>
              <a:avLst/>
              <a:gdLst>
                <a:gd name="T0" fmla="*/ 2147483646 w 145"/>
                <a:gd name="T1" fmla="*/ 2147483646 h 264"/>
                <a:gd name="T2" fmla="*/ 2147483646 w 145"/>
                <a:gd name="T3" fmla="*/ 2147483646 h 264"/>
                <a:gd name="T4" fmla="*/ 2147483646 w 145"/>
                <a:gd name="T5" fmla="*/ 2147483646 h 264"/>
                <a:gd name="T6" fmla="*/ 2147483646 w 145"/>
                <a:gd name="T7" fmla="*/ 2147483646 h 264"/>
                <a:gd name="T8" fmla="*/ 2147483646 w 145"/>
                <a:gd name="T9" fmla="*/ 214748364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264"/>
                <a:gd name="T17" fmla="*/ 145 w 145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264">
                  <a:moveTo>
                    <a:pt x="104" y="116"/>
                  </a:moveTo>
                  <a:cubicBezTo>
                    <a:pt x="135" y="186"/>
                    <a:pt x="144" y="263"/>
                    <a:pt x="145" y="264"/>
                  </a:cubicBezTo>
                  <a:cubicBezTo>
                    <a:pt x="144" y="264"/>
                    <a:pt x="78" y="243"/>
                    <a:pt x="39" y="167"/>
                  </a:cubicBezTo>
                  <a:cubicBezTo>
                    <a:pt x="0" y="90"/>
                    <a:pt x="18" y="0"/>
                    <a:pt x="18" y="1"/>
                  </a:cubicBezTo>
                  <a:cubicBezTo>
                    <a:pt x="19" y="1"/>
                    <a:pt x="72" y="47"/>
                    <a:pt x="104" y="11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323850" y="3843338"/>
              <a:ext cx="193675" cy="496888"/>
            </a:xfrm>
            <a:custGeom>
              <a:avLst/>
              <a:gdLst>
                <a:gd name="T0" fmla="*/ 2147483646 w 102"/>
                <a:gd name="T1" fmla="*/ 2147483646 h 264"/>
                <a:gd name="T2" fmla="*/ 2147483646 w 102"/>
                <a:gd name="T3" fmla="*/ 2147483646 h 264"/>
                <a:gd name="T4" fmla="*/ 2147483646 w 102"/>
                <a:gd name="T5" fmla="*/ 2147483646 h 264"/>
                <a:gd name="T6" fmla="*/ 2147483646 w 102"/>
                <a:gd name="T7" fmla="*/ 0 h 264"/>
                <a:gd name="T8" fmla="*/ 2147483646 w 102"/>
                <a:gd name="T9" fmla="*/ 214748364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64"/>
                <a:gd name="T17" fmla="*/ 102 w 10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64">
                  <a:moveTo>
                    <a:pt x="15" y="114"/>
                  </a:moveTo>
                  <a:cubicBezTo>
                    <a:pt x="0" y="191"/>
                    <a:pt x="44" y="264"/>
                    <a:pt x="44" y="263"/>
                  </a:cubicBezTo>
                  <a:cubicBezTo>
                    <a:pt x="43" y="263"/>
                    <a:pt x="82" y="206"/>
                    <a:pt x="92" y="138"/>
                  </a:cubicBezTo>
                  <a:cubicBezTo>
                    <a:pt x="102" y="69"/>
                    <a:pt x="85" y="1"/>
                    <a:pt x="85" y="0"/>
                  </a:cubicBezTo>
                  <a:cubicBezTo>
                    <a:pt x="86" y="0"/>
                    <a:pt x="28" y="37"/>
                    <a:pt x="15" y="114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169862" y="3368675"/>
              <a:ext cx="182563" cy="514350"/>
            </a:xfrm>
            <a:custGeom>
              <a:avLst/>
              <a:gdLst>
                <a:gd name="T0" fmla="*/ 2147483646 w 97"/>
                <a:gd name="T1" fmla="*/ 2147483646 h 273"/>
                <a:gd name="T2" fmla="*/ 2147483646 w 97"/>
                <a:gd name="T3" fmla="*/ 2147483646 h 273"/>
                <a:gd name="T4" fmla="*/ 2147483646 w 97"/>
                <a:gd name="T5" fmla="*/ 2147483646 h 273"/>
                <a:gd name="T6" fmla="*/ 2147483646 w 97"/>
                <a:gd name="T7" fmla="*/ 2147483646 h 273"/>
                <a:gd name="T8" fmla="*/ 2147483646 w 97"/>
                <a:gd name="T9" fmla="*/ 21474836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273"/>
                <a:gd name="T17" fmla="*/ 97 w 97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273">
                  <a:moveTo>
                    <a:pt x="88" y="128"/>
                  </a:moveTo>
                  <a:cubicBezTo>
                    <a:pt x="97" y="200"/>
                    <a:pt x="83" y="272"/>
                    <a:pt x="83" y="273"/>
                  </a:cubicBezTo>
                  <a:cubicBezTo>
                    <a:pt x="83" y="273"/>
                    <a:pt x="29" y="235"/>
                    <a:pt x="14" y="156"/>
                  </a:cubicBezTo>
                  <a:cubicBezTo>
                    <a:pt x="0" y="77"/>
                    <a:pt x="40" y="0"/>
                    <a:pt x="40" y="1"/>
                  </a:cubicBezTo>
                  <a:cubicBezTo>
                    <a:pt x="40" y="1"/>
                    <a:pt x="77" y="57"/>
                    <a:pt x="88" y="12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290512" y="3452813"/>
              <a:ext cx="241300" cy="431800"/>
            </a:xfrm>
            <a:custGeom>
              <a:avLst/>
              <a:gdLst>
                <a:gd name="T0" fmla="*/ 2147483646 w 128"/>
                <a:gd name="T1" fmla="*/ 2147483646 h 229"/>
                <a:gd name="T2" fmla="*/ 2147483646 w 128"/>
                <a:gd name="T3" fmla="*/ 2147483646 h 229"/>
                <a:gd name="T4" fmla="*/ 2147483646 w 128"/>
                <a:gd name="T5" fmla="*/ 2147483646 h 229"/>
                <a:gd name="T6" fmla="*/ 2147483646 w 128"/>
                <a:gd name="T7" fmla="*/ 2147483646 h 229"/>
                <a:gd name="T8" fmla="*/ 2147483646 w 128"/>
                <a:gd name="T9" fmla="*/ 2147483646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229"/>
                <a:gd name="T17" fmla="*/ 128 w 12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229">
                  <a:moveTo>
                    <a:pt x="34" y="85"/>
                  </a:moveTo>
                  <a:cubicBezTo>
                    <a:pt x="0" y="151"/>
                    <a:pt x="19" y="229"/>
                    <a:pt x="20" y="228"/>
                  </a:cubicBezTo>
                  <a:cubicBezTo>
                    <a:pt x="19" y="228"/>
                    <a:pt x="70" y="187"/>
                    <a:pt x="98" y="127"/>
                  </a:cubicBezTo>
                  <a:cubicBezTo>
                    <a:pt x="126" y="68"/>
                    <a:pt x="128" y="1"/>
                    <a:pt x="128" y="1"/>
                  </a:cubicBezTo>
                  <a:cubicBezTo>
                    <a:pt x="128" y="0"/>
                    <a:pt x="67" y="19"/>
                    <a:pt x="34" y="8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311150" y="2938463"/>
              <a:ext cx="176213" cy="485775"/>
            </a:xfrm>
            <a:custGeom>
              <a:avLst/>
              <a:gdLst>
                <a:gd name="T0" fmla="*/ 2147483646 w 93"/>
                <a:gd name="T1" fmla="*/ 2147483646 h 258"/>
                <a:gd name="T2" fmla="*/ 2147483646 w 93"/>
                <a:gd name="T3" fmla="*/ 2147483646 h 258"/>
                <a:gd name="T4" fmla="*/ 2147483646 w 93"/>
                <a:gd name="T5" fmla="*/ 2147483646 h 258"/>
                <a:gd name="T6" fmla="*/ 2147483646 w 93"/>
                <a:gd name="T7" fmla="*/ 2147483646 h 258"/>
                <a:gd name="T8" fmla="*/ 2147483646 w 93"/>
                <a:gd name="T9" fmla="*/ 2147483646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258"/>
                <a:gd name="T17" fmla="*/ 93 w 93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258">
                  <a:moveTo>
                    <a:pt x="83" y="128"/>
                  </a:moveTo>
                  <a:cubicBezTo>
                    <a:pt x="73" y="196"/>
                    <a:pt x="40" y="257"/>
                    <a:pt x="39" y="257"/>
                  </a:cubicBezTo>
                  <a:cubicBezTo>
                    <a:pt x="40" y="258"/>
                    <a:pt x="0" y="208"/>
                    <a:pt x="10" y="134"/>
                  </a:cubicBezTo>
                  <a:cubicBezTo>
                    <a:pt x="18" y="58"/>
                    <a:pt x="74" y="0"/>
                    <a:pt x="74" y="1"/>
                  </a:cubicBezTo>
                  <a:cubicBezTo>
                    <a:pt x="74" y="0"/>
                    <a:pt x="93" y="61"/>
                    <a:pt x="83" y="12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384175" y="3090863"/>
              <a:ext cx="304800" cy="333375"/>
            </a:xfrm>
            <a:custGeom>
              <a:avLst/>
              <a:gdLst>
                <a:gd name="T0" fmla="*/ 2147483646 w 161"/>
                <a:gd name="T1" fmla="*/ 2147483646 h 177"/>
                <a:gd name="T2" fmla="*/ 0 w 161"/>
                <a:gd name="T3" fmla="*/ 2147483646 h 177"/>
                <a:gd name="T4" fmla="*/ 2147483646 w 161"/>
                <a:gd name="T5" fmla="*/ 2147483646 h 177"/>
                <a:gd name="T6" fmla="*/ 2147483646 w 161"/>
                <a:gd name="T7" fmla="*/ 0 h 177"/>
                <a:gd name="T8" fmla="*/ 2147483646 w 161"/>
                <a:gd name="T9" fmla="*/ 2147483646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"/>
                <a:gd name="T16" fmla="*/ 0 h 177"/>
                <a:gd name="T17" fmla="*/ 161 w 161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" h="177">
                  <a:moveTo>
                    <a:pt x="53" y="51"/>
                  </a:moveTo>
                  <a:cubicBezTo>
                    <a:pt x="5" y="103"/>
                    <a:pt x="0" y="177"/>
                    <a:pt x="0" y="176"/>
                  </a:cubicBezTo>
                  <a:cubicBezTo>
                    <a:pt x="1" y="176"/>
                    <a:pt x="56" y="154"/>
                    <a:pt x="99" y="107"/>
                  </a:cubicBezTo>
                  <a:cubicBezTo>
                    <a:pt x="140" y="60"/>
                    <a:pt x="161" y="1"/>
                    <a:pt x="161" y="0"/>
                  </a:cubicBezTo>
                  <a:cubicBezTo>
                    <a:pt x="161" y="0"/>
                    <a:pt x="101" y="1"/>
                    <a:pt x="53" y="51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538162" y="2584450"/>
              <a:ext cx="231775" cy="417513"/>
            </a:xfrm>
            <a:custGeom>
              <a:avLst/>
              <a:gdLst>
                <a:gd name="T0" fmla="*/ 2147483646 w 123"/>
                <a:gd name="T1" fmla="*/ 2147483646 h 222"/>
                <a:gd name="T2" fmla="*/ 2147483646 w 123"/>
                <a:gd name="T3" fmla="*/ 2147483646 h 222"/>
                <a:gd name="T4" fmla="*/ 2147483646 w 123"/>
                <a:gd name="T5" fmla="*/ 2147483646 h 222"/>
                <a:gd name="T6" fmla="*/ 2147483646 w 123"/>
                <a:gd name="T7" fmla="*/ 2147483646 h 222"/>
                <a:gd name="T8" fmla="*/ 2147483646 w 123"/>
                <a:gd name="T9" fmla="*/ 2147483646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222"/>
                <a:gd name="T17" fmla="*/ 123 w 123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222">
                  <a:moveTo>
                    <a:pt x="96" y="118"/>
                  </a:moveTo>
                  <a:cubicBezTo>
                    <a:pt x="69" y="176"/>
                    <a:pt x="22" y="221"/>
                    <a:pt x="22" y="222"/>
                  </a:cubicBezTo>
                  <a:cubicBezTo>
                    <a:pt x="22" y="222"/>
                    <a:pt x="0" y="167"/>
                    <a:pt x="29" y="103"/>
                  </a:cubicBezTo>
                  <a:cubicBezTo>
                    <a:pt x="57" y="38"/>
                    <a:pt x="122" y="0"/>
                    <a:pt x="122" y="1"/>
                  </a:cubicBezTo>
                  <a:cubicBezTo>
                    <a:pt x="122" y="2"/>
                    <a:pt x="123" y="59"/>
                    <a:pt x="96" y="11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577850" y="2755900"/>
              <a:ext cx="365125" cy="246063"/>
            </a:xfrm>
            <a:custGeom>
              <a:avLst/>
              <a:gdLst>
                <a:gd name="T0" fmla="*/ 2147483646 w 194"/>
                <a:gd name="T1" fmla="*/ 2147483646 h 131"/>
                <a:gd name="T2" fmla="*/ 2147483646 w 194"/>
                <a:gd name="T3" fmla="*/ 2147483646 h 131"/>
                <a:gd name="T4" fmla="*/ 2147483646 w 194"/>
                <a:gd name="T5" fmla="*/ 2147483646 h 131"/>
                <a:gd name="T6" fmla="*/ 2147483646 w 194"/>
                <a:gd name="T7" fmla="*/ 2147483646 h 131"/>
                <a:gd name="T8" fmla="*/ 2147483646 w 194"/>
                <a:gd name="T9" fmla="*/ 2147483646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131"/>
                <a:gd name="T17" fmla="*/ 194 w 194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131">
                  <a:moveTo>
                    <a:pt x="82" y="33"/>
                  </a:moveTo>
                  <a:cubicBezTo>
                    <a:pt x="25" y="66"/>
                    <a:pt x="0" y="131"/>
                    <a:pt x="1" y="131"/>
                  </a:cubicBezTo>
                  <a:cubicBezTo>
                    <a:pt x="1" y="131"/>
                    <a:pt x="57" y="127"/>
                    <a:pt x="108" y="96"/>
                  </a:cubicBezTo>
                  <a:cubicBezTo>
                    <a:pt x="159" y="65"/>
                    <a:pt x="193" y="16"/>
                    <a:pt x="193" y="16"/>
                  </a:cubicBezTo>
                  <a:cubicBezTo>
                    <a:pt x="194" y="16"/>
                    <a:pt x="138" y="0"/>
                    <a:pt x="82" y="33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881062" y="2335213"/>
              <a:ext cx="287338" cy="322263"/>
            </a:xfrm>
            <a:custGeom>
              <a:avLst/>
              <a:gdLst>
                <a:gd name="T0" fmla="*/ 2147483646 w 153"/>
                <a:gd name="T1" fmla="*/ 2147483646 h 171"/>
                <a:gd name="T2" fmla="*/ 2147483646 w 153"/>
                <a:gd name="T3" fmla="*/ 2147483646 h 171"/>
                <a:gd name="T4" fmla="*/ 2147483646 w 153"/>
                <a:gd name="T5" fmla="*/ 2147483646 h 171"/>
                <a:gd name="T6" fmla="*/ 2147483646 w 153"/>
                <a:gd name="T7" fmla="*/ 0 h 171"/>
                <a:gd name="T8" fmla="*/ 2147483646 w 153"/>
                <a:gd name="T9" fmla="*/ 214748364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171"/>
                <a:gd name="T17" fmla="*/ 153 w 153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171">
                  <a:moveTo>
                    <a:pt x="98" y="98"/>
                  </a:moveTo>
                  <a:cubicBezTo>
                    <a:pt x="58" y="142"/>
                    <a:pt x="4" y="171"/>
                    <a:pt x="3" y="171"/>
                  </a:cubicBezTo>
                  <a:cubicBezTo>
                    <a:pt x="3" y="170"/>
                    <a:pt x="0" y="117"/>
                    <a:pt x="42" y="66"/>
                  </a:cubicBezTo>
                  <a:cubicBezTo>
                    <a:pt x="84" y="16"/>
                    <a:pt x="153" y="0"/>
                    <a:pt x="152" y="0"/>
                  </a:cubicBezTo>
                  <a:cubicBezTo>
                    <a:pt x="152" y="1"/>
                    <a:pt x="138" y="52"/>
                    <a:pt x="98" y="9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85825" y="2506663"/>
              <a:ext cx="387350" cy="176213"/>
            </a:xfrm>
            <a:custGeom>
              <a:avLst/>
              <a:gdLst>
                <a:gd name="T0" fmla="*/ 2147483646 w 205"/>
                <a:gd name="T1" fmla="*/ 2147483646 h 93"/>
                <a:gd name="T2" fmla="*/ 0 w 205"/>
                <a:gd name="T3" fmla="*/ 2147483646 h 93"/>
                <a:gd name="T4" fmla="*/ 2147483646 w 205"/>
                <a:gd name="T5" fmla="*/ 2147483646 h 93"/>
                <a:gd name="T6" fmla="*/ 2147483646 w 205"/>
                <a:gd name="T7" fmla="*/ 2147483646 h 93"/>
                <a:gd name="T8" fmla="*/ 2147483646 w 205"/>
                <a:gd name="T9" fmla="*/ 2147483646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93"/>
                <a:gd name="T17" fmla="*/ 205 w 205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93">
                  <a:moveTo>
                    <a:pt x="100" y="15"/>
                  </a:moveTo>
                  <a:cubicBezTo>
                    <a:pt x="40" y="28"/>
                    <a:pt x="0" y="81"/>
                    <a:pt x="0" y="80"/>
                  </a:cubicBezTo>
                  <a:cubicBezTo>
                    <a:pt x="0" y="79"/>
                    <a:pt x="53" y="93"/>
                    <a:pt x="106" y="78"/>
                  </a:cubicBezTo>
                  <a:cubicBezTo>
                    <a:pt x="160" y="64"/>
                    <a:pt x="204" y="29"/>
                    <a:pt x="204" y="28"/>
                  </a:cubicBezTo>
                  <a:cubicBezTo>
                    <a:pt x="205" y="29"/>
                    <a:pt x="159" y="0"/>
                    <a:pt x="100" y="1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 noChangeArrowheads="1"/>
            </p:cNvSpPr>
            <p:nvPr/>
          </p:nvSpPr>
          <p:spPr bwMode="auto">
            <a:xfrm>
              <a:off x="1284287" y="2200275"/>
              <a:ext cx="336550" cy="222250"/>
            </a:xfrm>
            <a:custGeom>
              <a:avLst/>
              <a:gdLst>
                <a:gd name="T0" fmla="*/ 2147483646 w 179"/>
                <a:gd name="T1" fmla="*/ 2147483646 h 118"/>
                <a:gd name="T2" fmla="*/ 0 w 179"/>
                <a:gd name="T3" fmla="*/ 2147483646 h 118"/>
                <a:gd name="T4" fmla="*/ 2147483646 w 179"/>
                <a:gd name="T5" fmla="*/ 2147483646 h 118"/>
                <a:gd name="T6" fmla="*/ 2147483646 w 179"/>
                <a:gd name="T7" fmla="*/ 2147483646 h 118"/>
                <a:gd name="T8" fmla="*/ 2147483646 w 179"/>
                <a:gd name="T9" fmla="*/ 2147483646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18"/>
                <a:gd name="T17" fmla="*/ 179 w 179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18">
                  <a:moveTo>
                    <a:pt x="104" y="77"/>
                  </a:moveTo>
                  <a:cubicBezTo>
                    <a:pt x="56" y="107"/>
                    <a:pt x="0" y="116"/>
                    <a:pt x="0" y="117"/>
                  </a:cubicBezTo>
                  <a:cubicBezTo>
                    <a:pt x="0" y="118"/>
                    <a:pt x="11" y="65"/>
                    <a:pt x="63" y="34"/>
                  </a:cubicBezTo>
                  <a:cubicBezTo>
                    <a:pt x="113" y="0"/>
                    <a:pt x="179" y="5"/>
                    <a:pt x="178" y="4"/>
                  </a:cubicBezTo>
                  <a:cubicBezTo>
                    <a:pt x="178" y="4"/>
                    <a:pt x="152" y="49"/>
                    <a:pt x="104" y="77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rrowheads="1"/>
            </p:cNvSpPr>
            <p:nvPr/>
          </p:nvSpPr>
          <p:spPr bwMode="auto">
            <a:xfrm>
              <a:off x="1282700" y="2354263"/>
              <a:ext cx="371475" cy="117475"/>
            </a:xfrm>
            <a:custGeom>
              <a:avLst/>
              <a:gdLst>
                <a:gd name="T0" fmla="*/ 2147483646 w 197"/>
                <a:gd name="T1" fmla="*/ 2147483646 h 62"/>
                <a:gd name="T2" fmla="*/ 2147483646 w 197"/>
                <a:gd name="T3" fmla="*/ 2147483646 h 62"/>
                <a:gd name="T4" fmla="*/ 2147483646 w 197"/>
                <a:gd name="T5" fmla="*/ 2147483646 h 62"/>
                <a:gd name="T6" fmla="*/ 2147483646 w 197"/>
                <a:gd name="T7" fmla="*/ 2147483646 h 62"/>
                <a:gd name="T8" fmla="*/ 2147483646 w 197"/>
                <a:gd name="T9" fmla="*/ 21474836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62"/>
                <a:gd name="T17" fmla="*/ 197 w 19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62">
                  <a:moveTo>
                    <a:pt x="107" y="3"/>
                  </a:moveTo>
                  <a:cubicBezTo>
                    <a:pt x="50" y="0"/>
                    <a:pt x="0" y="35"/>
                    <a:pt x="1" y="35"/>
                  </a:cubicBezTo>
                  <a:cubicBezTo>
                    <a:pt x="2" y="36"/>
                    <a:pt x="43" y="58"/>
                    <a:pt x="96" y="62"/>
                  </a:cubicBezTo>
                  <a:cubicBezTo>
                    <a:pt x="148" y="62"/>
                    <a:pt x="197" y="44"/>
                    <a:pt x="197" y="43"/>
                  </a:cubicBezTo>
                  <a:cubicBezTo>
                    <a:pt x="197" y="43"/>
                    <a:pt x="164" y="7"/>
                    <a:pt x="107" y="3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 noChangeArrowheads="1"/>
            </p:cNvSpPr>
            <p:nvPr/>
          </p:nvSpPr>
          <p:spPr bwMode="auto">
            <a:xfrm>
              <a:off x="1798637" y="5067300"/>
              <a:ext cx="511175" cy="354013"/>
            </a:xfrm>
            <a:custGeom>
              <a:avLst/>
              <a:gdLst>
                <a:gd name="T0" fmla="*/ 2147483646 w 271"/>
                <a:gd name="T1" fmla="*/ 2147483646 h 188"/>
                <a:gd name="T2" fmla="*/ 2147483646 w 271"/>
                <a:gd name="T3" fmla="*/ 2147483646 h 188"/>
                <a:gd name="T4" fmla="*/ 2147483646 w 271"/>
                <a:gd name="T5" fmla="*/ 2147483646 h 188"/>
                <a:gd name="T6" fmla="*/ 2147483646 w 271"/>
                <a:gd name="T7" fmla="*/ 2147483646 h 188"/>
                <a:gd name="T8" fmla="*/ 2147483646 w 271"/>
                <a:gd name="T9" fmla="*/ 2147483646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188"/>
                <a:gd name="T17" fmla="*/ 271 w 27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188">
                  <a:moveTo>
                    <a:pt x="182" y="135"/>
                  </a:moveTo>
                  <a:cubicBezTo>
                    <a:pt x="102" y="188"/>
                    <a:pt x="0" y="171"/>
                    <a:pt x="1" y="171"/>
                  </a:cubicBezTo>
                  <a:cubicBezTo>
                    <a:pt x="1" y="169"/>
                    <a:pt x="50" y="105"/>
                    <a:pt x="120" y="60"/>
                  </a:cubicBezTo>
                  <a:cubicBezTo>
                    <a:pt x="190" y="16"/>
                    <a:pt x="270" y="2"/>
                    <a:pt x="271" y="1"/>
                  </a:cubicBezTo>
                  <a:cubicBezTo>
                    <a:pt x="271" y="0"/>
                    <a:pt x="262" y="83"/>
                    <a:pt x="182" y="13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 noChangeArrowheads="1"/>
            </p:cNvSpPr>
            <p:nvPr/>
          </p:nvSpPr>
          <p:spPr bwMode="auto">
            <a:xfrm>
              <a:off x="1800225" y="5341938"/>
              <a:ext cx="676275" cy="201613"/>
            </a:xfrm>
            <a:custGeom>
              <a:avLst/>
              <a:gdLst>
                <a:gd name="T0" fmla="*/ 2147483646 w 359"/>
                <a:gd name="T1" fmla="*/ 2147483646 h 107"/>
                <a:gd name="T2" fmla="*/ 0 w 359"/>
                <a:gd name="T3" fmla="*/ 2147483646 h 107"/>
                <a:gd name="T4" fmla="*/ 2147483646 w 359"/>
                <a:gd name="T5" fmla="*/ 2147483646 h 107"/>
                <a:gd name="T6" fmla="*/ 2147483646 w 359"/>
                <a:gd name="T7" fmla="*/ 2147483646 h 107"/>
                <a:gd name="T8" fmla="*/ 2147483646 w 359"/>
                <a:gd name="T9" fmla="*/ 214748364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107"/>
                <a:gd name="T17" fmla="*/ 359 w 359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107">
                  <a:moveTo>
                    <a:pt x="185" y="2"/>
                  </a:moveTo>
                  <a:cubicBezTo>
                    <a:pt x="92" y="0"/>
                    <a:pt x="2" y="25"/>
                    <a:pt x="0" y="25"/>
                  </a:cubicBezTo>
                  <a:cubicBezTo>
                    <a:pt x="0" y="23"/>
                    <a:pt x="54" y="94"/>
                    <a:pt x="159" y="100"/>
                  </a:cubicBezTo>
                  <a:cubicBezTo>
                    <a:pt x="265" y="107"/>
                    <a:pt x="359" y="40"/>
                    <a:pt x="358" y="40"/>
                  </a:cubicBezTo>
                  <a:cubicBezTo>
                    <a:pt x="357" y="40"/>
                    <a:pt x="278" y="6"/>
                    <a:pt x="185" y="2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 noChangeArrowheads="1"/>
            </p:cNvSpPr>
            <p:nvPr/>
          </p:nvSpPr>
          <p:spPr bwMode="auto">
            <a:xfrm>
              <a:off x="2252662" y="4865688"/>
              <a:ext cx="404813" cy="434975"/>
            </a:xfrm>
            <a:custGeom>
              <a:avLst/>
              <a:gdLst>
                <a:gd name="T0" fmla="*/ 2147483646 w 215"/>
                <a:gd name="T1" fmla="*/ 2147483646 h 231"/>
                <a:gd name="T2" fmla="*/ 2147483646 w 215"/>
                <a:gd name="T3" fmla="*/ 2147483646 h 231"/>
                <a:gd name="T4" fmla="*/ 2147483646 w 215"/>
                <a:gd name="T5" fmla="*/ 2147483646 h 231"/>
                <a:gd name="T6" fmla="*/ 2147483646 w 215"/>
                <a:gd name="T7" fmla="*/ 0 h 231"/>
                <a:gd name="T8" fmla="*/ 2147483646 w 215"/>
                <a:gd name="T9" fmla="*/ 2147483646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"/>
                <a:gd name="T16" fmla="*/ 0 h 231"/>
                <a:gd name="T17" fmla="*/ 215 w 215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" h="231">
                  <a:moveTo>
                    <a:pt x="156" y="147"/>
                  </a:moveTo>
                  <a:cubicBezTo>
                    <a:pt x="98" y="218"/>
                    <a:pt x="0" y="231"/>
                    <a:pt x="1" y="231"/>
                  </a:cubicBezTo>
                  <a:cubicBezTo>
                    <a:pt x="1" y="229"/>
                    <a:pt x="26" y="156"/>
                    <a:pt x="78" y="96"/>
                  </a:cubicBezTo>
                  <a:cubicBezTo>
                    <a:pt x="131" y="36"/>
                    <a:pt x="202" y="1"/>
                    <a:pt x="202" y="0"/>
                  </a:cubicBezTo>
                  <a:cubicBezTo>
                    <a:pt x="202" y="0"/>
                    <a:pt x="215" y="78"/>
                    <a:pt x="156" y="147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 noChangeArrowheads="1"/>
            </p:cNvSpPr>
            <p:nvPr/>
          </p:nvSpPr>
          <p:spPr bwMode="auto">
            <a:xfrm>
              <a:off x="2252662" y="5121275"/>
              <a:ext cx="628650" cy="268288"/>
            </a:xfrm>
            <a:custGeom>
              <a:avLst/>
              <a:gdLst>
                <a:gd name="T0" fmla="*/ 2147483646 w 333"/>
                <a:gd name="T1" fmla="*/ 2147483646 h 142"/>
                <a:gd name="T2" fmla="*/ 2147483646 w 333"/>
                <a:gd name="T3" fmla="*/ 2147483646 h 142"/>
                <a:gd name="T4" fmla="*/ 2147483646 w 333"/>
                <a:gd name="T5" fmla="*/ 2147483646 h 142"/>
                <a:gd name="T6" fmla="*/ 2147483646 w 333"/>
                <a:gd name="T7" fmla="*/ 2147483646 h 142"/>
                <a:gd name="T8" fmla="*/ 2147483646 w 333"/>
                <a:gd name="T9" fmla="*/ 2147483646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3"/>
                <a:gd name="T16" fmla="*/ 0 h 142"/>
                <a:gd name="T17" fmla="*/ 333 w 333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3" h="142">
                  <a:moveTo>
                    <a:pt x="164" y="22"/>
                  </a:moveTo>
                  <a:cubicBezTo>
                    <a:pt x="78" y="46"/>
                    <a:pt x="2" y="94"/>
                    <a:pt x="1" y="95"/>
                  </a:cubicBezTo>
                  <a:cubicBezTo>
                    <a:pt x="0" y="93"/>
                    <a:pt x="69" y="142"/>
                    <a:pt x="167" y="119"/>
                  </a:cubicBezTo>
                  <a:cubicBezTo>
                    <a:pt x="265" y="95"/>
                    <a:pt x="333" y="10"/>
                    <a:pt x="332" y="10"/>
                  </a:cubicBezTo>
                  <a:cubicBezTo>
                    <a:pt x="331" y="10"/>
                    <a:pt x="250" y="0"/>
                    <a:pt x="164" y="22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 noChangeArrowheads="1"/>
            </p:cNvSpPr>
            <p:nvPr/>
          </p:nvSpPr>
          <p:spPr bwMode="auto">
            <a:xfrm>
              <a:off x="2660650" y="4576763"/>
              <a:ext cx="288925" cy="504825"/>
            </a:xfrm>
            <a:custGeom>
              <a:avLst/>
              <a:gdLst>
                <a:gd name="T0" fmla="*/ 2147483646 w 154"/>
                <a:gd name="T1" fmla="*/ 2147483646 h 268"/>
                <a:gd name="T2" fmla="*/ 2147483646 w 154"/>
                <a:gd name="T3" fmla="*/ 2147483646 h 268"/>
                <a:gd name="T4" fmla="*/ 2147483646 w 154"/>
                <a:gd name="T5" fmla="*/ 2147483646 h 268"/>
                <a:gd name="T6" fmla="*/ 2147483646 w 154"/>
                <a:gd name="T7" fmla="*/ 0 h 268"/>
                <a:gd name="T8" fmla="*/ 2147483646 w 154"/>
                <a:gd name="T9" fmla="*/ 2147483646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268"/>
                <a:gd name="T17" fmla="*/ 154 w 1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268">
                  <a:moveTo>
                    <a:pt x="120" y="148"/>
                  </a:moveTo>
                  <a:cubicBezTo>
                    <a:pt x="86" y="228"/>
                    <a:pt x="0" y="268"/>
                    <a:pt x="1" y="267"/>
                  </a:cubicBezTo>
                  <a:cubicBezTo>
                    <a:pt x="1" y="266"/>
                    <a:pt x="2" y="191"/>
                    <a:pt x="34" y="122"/>
                  </a:cubicBezTo>
                  <a:cubicBezTo>
                    <a:pt x="65" y="52"/>
                    <a:pt x="123" y="2"/>
                    <a:pt x="122" y="0"/>
                  </a:cubicBezTo>
                  <a:cubicBezTo>
                    <a:pt x="122" y="0"/>
                    <a:pt x="154" y="68"/>
                    <a:pt x="120" y="14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rrowheads="1"/>
            </p:cNvSpPr>
            <p:nvPr/>
          </p:nvSpPr>
          <p:spPr bwMode="auto">
            <a:xfrm>
              <a:off x="2660650" y="4765675"/>
              <a:ext cx="528638" cy="358775"/>
            </a:xfrm>
            <a:custGeom>
              <a:avLst/>
              <a:gdLst>
                <a:gd name="T0" fmla="*/ 2147483646 w 281"/>
                <a:gd name="T1" fmla="*/ 2147483646 h 190"/>
                <a:gd name="T2" fmla="*/ 2147483646 w 281"/>
                <a:gd name="T3" fmla="*/ 2147483646 h 190"/>
                <a:gd name="T4" fmla="*/ 2147483646 w 281"/>
                <a:gd name="T5" fmla="*/ 2147483646 h 190"/>
                <a:gd name="T6" fmla="*/ 2147483646 w 281"/>
                <a:gd name="T7" fmla="*/ 0 h 190"/>
                <a:gd name="T8" fmla="*/ 2147483646 w 281"/>
                <a:gd name="T9" fmla="*/ 2147483646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190"/>
                <a:gd name="T17" fmla="*/ 281 w 281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190">
                  <a:moveTo>
                    <a:pt x="129" y="56"/>
                  </a:moveTo>
                  <a:cubicBezTo>
                    <a:pt x="58" y="101"/>
                    <a:pt x="2" y="166"/>
                    <a:pt x="1" y="167"/>
                  </a:cubicBezTo>
                  <a:cubicBezTo>
                    <a:pt x="0" y="166"/>
                    <a:pt x="76" y="190"/>
                    <a:pt x="159" y="143"/>
                  </a:cubicBezTo>
                  <a:cubicBezTo>
                    <a:pt x="241" y="95"/>
                    <a:pt x="281" y="0"/>
                    <a:pt x="279" y="0"/>
                  </a:cubicBezTo>
                  <a:cubicBezTo>
                    <a:pt x="279" y="0"/>
                    <a:pt x="202" y="12"/>
                    <a:pt x="129" y="5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rrowheads="1"/>
            </p:cNvSpPr>
            <p:nvPr/>
          </p:nvSpPr>
          <p:spPr bwMode="auto">
            <a:xfrm>
              <a:off x="2946400" y="4227513"/>
              <a:ext cx="198438" cy="523875"/>
            </a:xfrm>
            <a:custGeom>
              <a:avLst/>
              <a:gdLst>
                <a:gd name="T0" fmla="*/ 2147483646 w 105"/>
                <a:gd name="T1" fmla="*/ 2147483646 h 278"/>
                <a:gd name="T2" fmla="*/ 2147483646 w 105"/>
                <a:gd name="T3" fmla="*/ 2147483646 h 278"/>
                <a:gd name="T4" fmla="*/ 2147483646 w 105"/>
                <a:gd name="T5" fmla="*/ 2147483646 h 278"/>
                <a:gd name="T6" fmla="*/ 2147483646 w 105"/>
                <a:gd name="T7" fmla="*/ 2147483646 h 278"/>
                <a:gd name="T8" fmla="*/ 2147483646 w 105"/>
                <a:gd name="T9" fmla="*/ 2147483646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78"/>
                <a:gd name="T17" fmla="*/ 105 w 105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78">
                  <a:moveTo>
                    <a:pt x="96" y="136"/>
                  </a:moveTo>
                  <a:cubicBezTo>
                    <a:pt x="87" y="219"/>
                    <a:pt x="20" y="278"/>
                    <a:pt x="21" y="277"/>
                  </a:cubicBezTo>
                  <a:cubicBezTo>
                    <a:pt x="21" y="277"/>
                    <a:pt x="0" y="208"/>
                    <a:pt x="11" y="136"/>
                  </a:cubicBezTo>
                  <a:cubicBezTo>
                    <a:pt x="21" y="64"/>
                    <a:pt x="59" y="2"/>
                    <a:pt x="59" y="1"/>
                  </a:cubicBezTo>
                  <a:cubicBezTo>
                    <a:pt x="59" y="0"/>
                    <a:pt x="105" y="54"/>
                    <a:pt x="96" y="13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 noChangeArrowheads="1"/>
            </p:cNvSpPr>
            <p:nvPr/>
          </p:nvSpPr>
          <p:spPr bwMode="auto">
            <a:xfrm>
              <a:off x="2986087" y="4319588"/>
              <a:ext cx="393700" cy="428625"/>
            </a:xfrm>
            <a:custGeom>
              <a:avLst/>
              <a:gdLst>
                <a:gd name="T0" fmla="*/ 2147483646 w 209"/>
                <a:gd name="T1" fmla="*/ 2147483646 h 228"/>
                <a:gd name="T2" fmla="*/ 0 w 209"/>
                <a:gd name="T3" fmla="*/ 2147483646 h 228"/>
                <a:gd name="T4" fmla="*/ 2147483646 w 209"/>
                <a:gd name="T5" fmla="*/ 2147483646 h 228"/>
                <a:gd name="T6" fmla="*/ 2147483646 w 209"/>
                <a:gd name="T7" fmla="*/ 2147483646 h 228"/>
                <a:gd name="T8" fmla="*/ 2147483646 w 209"/>
                <a:gd name="T9" fmla="*/ 2147483646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228"/>
                <a:gd name="T17" fmla="*/ 209 w 20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228">
                  <a:moveTo>
                    <a:pt x="86" y="92"/>
                  </a:moveTo>
                  <a:cubicBezTo>
                    <a:pt x="33" y="153"/>
                    <a:pt x="0" y="227"/>
                    <a:pt x="0" y="228"/>
                  </a:cubicBezTo>
                  <a:cubicBezTo>
                    <a:pt x="0" y="228"/>
                    <a:pt x="74" y="228"/>
                    <a:pt x="137" y="163"/>
                  </a:cubicBezTo>
                  <a:cubicBezTo>
                    <a:pt x="199" y="97"/>
                    <a:pt x="209" y="0"/>
                    <a:pt x="208" y="1"/>
                  </a:cubicBezTo>
                  <a:cubicBezTo>
                    <a:pt x="208" y="1"/>
                    <a:pt x="140" y="32"/>
                    <a:pt x="86" y="92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 noChangeArrowheads="1"/>
            </p:cNvSpPr>
            <p:nvPr/>
          </p:nvSpPr>
          <p:spPr bwMode="auto">
            <a:xfrm>
              <a:off x="3086100" y="3843338"/>
              <a:ext cx="192088" cy="496888"/>
            </a:xfrm>
            <a:custGeom>
              <a:avLst/>
              <a:gdLst>
                <a:gd name="T0" fmla="*/ 2147483646 w 102"/>
                <a:gd name="T1" fmla="*/ 2147483646 h 264"/>
                <a:gd name="T2" fmla="*/ 2147483646 w 102"/>
                <a:gd name="T3" fmla="*/ 2147483646 h 264"/>
                <a:gd name="T4" fmla="*/ 2147483646 w 102"/>
                <a:gd name="T5" fmla="*/ 2147483646 h 264"/>
                <a:gd name="T6" fmla="*/ 2147483646 w 102"/>
                <a:gd name="T7" fmla="*/ 0 h 264"/>
                <a:gd name="T8" fmla="*/ 2147483646 w 102"/>
                <a:gd name="T9" fmla="*/ 214748364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64"/>
                <a:gd name="T17" fmla="*/ 102 w 10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64">
                  <a:moveTo>
                    <a:pt x="88" y="114"/>
                  </a:moveTo>
                  <a:cubicBezTo>
                    <a:pt x="102" y="191"/>
                    <a:pt x="59" y="264"/>
                    <a:pt x="59" y="263"/>
                  </a:cubicBezTo>
                  <a:cubicBezTo>
                    <a:pt x="60" y="263"/>
                    <a:pt x="21" y="206"/>
                    <a:pt x="11" y="138"/>
                  </a:cubicBezTo>
                  <a:cubicBezTo>
                    <a:pt x="0" y="69"/>
                    <a:pt x="17" y="1"/>
                    <a:pt x="18" y="0"/>
                  </a:cubicBezTo>
                  <a:cubicBezTo>
                    <a:pt x="17" y="0"/>
                    <a:pt x="74" y="37"/>
                    <a:pt x="88" y="114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rrowheads="1"/>
            </p:cNvSpPr>
            <p:nvPr/>
          </p:nvSpPr>
          <p:spPr bwMode="auto">
            <a:xfrm>
              <a:off x="3197225" y="3840163"/>
              <a:ext cx="271463" cy="498475"/>
            </a:xfrm>
            <a:custGeom>
              <a:avLst/>
              <a:gdLst>
                <a:gd name="T0" fmla="*/ 2147483646 w 144"/>
                <a:gd name="T1" fmla="*/ 2147483646 h 264"/>
                <a:gd name="T2" fmla="*/ 0 w 144"/>
                <a:gd name="T3" fmla="*/ 2147483646 h 264"/>
                <a:gd name="T4" fmla="*/ 2147483646 w 144"/>
                <a:gd name="T5" fmla="*/ 2147483646 h 264"/>
                <a:gd name="T6" fmla="*/ 2147483646 w 144"/>
                <a:gd name="T7" fmla="*/ 2147483646 h 264"/>
                <a:gd name="T8" fmla="*/ 2147483646 w 144"/>
                <a:gd name="T9" fmla="*/ 214748364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64"/>
                <a:gd name="T17" fmla="*/ 144 w 144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64">
                  <a:moveTo>
                    <a:pt x="40" y="116"/>
                  </a:moveTo>
                  <a:cubicBezTo>
                    <a:pt x="9" y="186"/>
                    <a:pt x="0" y="263"/>
                    <a:pt x="0" y="264"/>
                  </a:cubicBezTo>
                  <a:cubicBezTo>
                    <a:pt x="0" y="264"/>
                    <a:pt x="67" y="243"/>
                    <a:pt x="106" y="167"/>
                  </a:cubicBezTo>
                  <a:cubicBezTo>
                    <a:pt x="144" y="90"/>
                    <a:pt x="126" y="0"/>
                    <a:pt x="127" y="1"/>
                  </a:cubicBezTo>
                  <a:cubicBezTo>
                    <a:pt x="126" y="1"/>
                    <a:pt x="73" y="47"/>
                    <a:pt x="40" y="11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rrowheads="1"/>
            </p:cNvSpPr>
            <p:nvPr/>
          </p:nvSpPr>
          <p:spPr bwMode="auto">
            <a:xfrm>
              <a:off x="3070225" y="3452813"/>
              <a:ext cx="241300" cy="431800"/>
            </a:xfrm>
            <a:custGeom>
              <a:avLst/>
              <a:gdLst>
                <a:gd name="T0" fmla="*/ 2147483646 w 128"/>
                <a:gd name="T1" fmla="*/ 2147483646 h 229"/>
                <a:gd name="T2" fmla="*/ 2147483646 w 128"/>
                <a:gd name="T3" fmla="*/ 2147483646 h 229"/>
                <a:gd name="T4" fmla="*/ 2147483646 w 128"/>
                <a:gd name="T5" fmla="*/ 2147483646 h 229"/>
                <a:gd name="T6" fmla="*/ 0 w 128"/>
                <a:gd name="T7" fmla="*/ 2147483646 h 229"/>
                <a:gd name="T8" fmla="*/ 2147483646 w 128"/>
                <a:gd name="T9" fmla="*/ 2147483646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229"/>
                <a:gd name="T17" fmla="*/ 128 w 12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229">
                  <a:moveTo>
                    <a:pt x="94" y="85"/>
                  </a:moveTo>
                  <a:cubicBezTo>
                    <a:pt x="128" y="151"/>
                    <a:pt x="109" y="229"/>
                    <a:pt x="109" y="228"/>
                  </a:cubicBezTo>
                  <a:cubicBezTo>
                    <a:pt x="110" y="228"/>
                    <a:pt x="58" y="187"/>
                    <a:pt x="31" y="127"/>
                  </a:cubicBezTo>
                  <a:cubicBezTo>
                    <a:pt x="3" y="68"/>
                    <a:pt x="1" y="1"/>
                    <a:pt x="0" y="1"/>
                  </a:cubicBezTo>
                  <a:cubicBezTo>
                    <a:pt x="0" y="0"/>
                    <a:pt x="61" y="19"/>
                    <a:pt x="94" y="8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rrowheads="1"/>
            </p:cNvSpPr>
            <p:nvPr/>
          </p:nvSpPr>
          <p:spPr bwMode="auto">
            <a:xfrm>
              <a:off x="3249612" y="3368675"/>
              <a:ext cx="182563" cy="514350"/>
            </a:xfrm>
            <a:custGeom>
              <a:avLst/>
              <a:gdLst>
                <a:gd name="T0" fmla="*/ 2147483646 w 97"/>
                <a:gd name="T1" fmla="*/ 2147483646 h 273"/>
                <a:gd name="T2" fmla="*/ 2147483646 w 97"/>
                <a:gd name="T3" fmla="*/ 2147483646 h 273"/>
                <a:gd name="T4" fmla="*/ 2147483646 w 97"/>
                <a:gd name="T5" fmla="*/ 2147483646 h 273"/>
                <a:gd name="T6" fmla="*/ 2147483646 w 97"/>
                <a:gd name="T7" fmla="*/ 2147483646 h 273"/>
                <a:gd name="T8" fmla="*/ 2147483646 w 97"/>
                <a:gd name="T9" fmla="*/ 21474836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273"/>
                <a:gd name="T17" fmla="*/ 97 w 97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273">
                  <a:moveTo>
                    <a:pt x="10" y="128"/>
                  </a:moveTo>
                  <a:cubicBezTo>
                    <a:pt x="0" y="200"/>
                    <a:pt x="14" y="272"/>
                    <a:pt x="14" y="273"/>
                  </a:cubicBezTo>
                  <a:cubicBezTo>
                    <a:pt x="15" y="273"/>
                    <a:pt x="68" y="235"/>
                    <a:pt x="83" y="156"/>
                  </a:cubicBezTo>
                  <a:cubicBezTo>
                    <a:pt x="97" y="77"/>
                    <a:pt x="58" y="0"/>
                    <a:pt x="58" y="1"/>
                  </a:cubicBezTo>
                  <a:cubicBezTo>
                    <a:pt x="58" y="1"/>
                    <a:pt x="20" y="57"/>
                    <a:pt x="10" y="12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rrowheads="1"/>
            </p:cNvSpPr>
            <p:nvPr/>
          </p:nvSpPr>
          <p:spPr bwMode="auto">
            <a:xfrm>
              <a:off x="2914650" y="3090863"/>
              <a:ext cx="303213" cy="333375"/>
            </a:xfrm>
            <a:custGeom>
              <a:avLst/>
              <a:gdLst>
                <a:gd name="T0" fmla="*/ 2147483646 w 161"/>
                <a:gd name="T1" fmla="*/ 2147483646 h 177"/>
                <a:gd name="T2" fmla="*/ 2147483646 w 161"/>
                <a:gd name="T3" fmla="*/ 2147483646 h 177"/>
                <a:gd name="T4" fmla="*/ 2147483646 w 161"/>
                <a:gd name="T5" fmla="*/ 2147483646 h 177"/>
                <a:gd name="T6" fmla="*/ 0 w 161"/>
                <a:gd name="T7" fmla="*/ 0 h 177"/>
                <a:gd name="T8" fmla="*/ 2147483646 w 161"/>
                <a:gd name="T9" fmla="*/ 2147483646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"/>
                <a:gd name="T16" fmla="*/ 0 h 177"/>
                <a:gd name="T17" fmla="*/ 161 w 161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" h="177">
                  <a:moveTo>
                    <a:pt x="109" y="51"/>
                  </a:moveTo>
                  <a:cubicBezTo>
                    <a:pt x="156" y="103"/>
                    <a:pt x="161" y="177"/>
                    <a:pt x="161" y="176"/>
                  </a:cubicBezTo>
                  <a:cubicBezTo>
                    <a:pt x="160" y="176"/>
                    <a:pt x="105" y="154"/>
                    <a:pt x="62" y="107"/>
                  </a:cubicBezTo>
                  <a:cubicBezTo>
                    <a:pt x="21" y="60"/>
                    <a:pt x="1" y="1"/>
                    <a:pt x="0" y="0"/>
                  </a:cubicBezTo>
                  <a:cubicBezTo>
                    <a:pt x="1" y="0"/>
                    <a:pt x="60" y="1"/>
                    <a:pt x="109" y="51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 noChangeArrowheads="1"/>
            </p:cNvSpPr>
            <p:nvPr/>
          </p:nvSpPr>
          <p:spPr bwMode="auto">
            <a:xfrm>
              <a:off x="3116262" y="2938463"/>
              <a:ext cx="174625" cy="485775"/>
            </a:xfrm>
            <a:custGeom>
              <a:avLst/>
              <a:gdLst>
                <a:gd name="T0" fmla="*/ 2147483646 w 93"/>
                <a:gd name="T1" fmla="*/ 2147483646 h 258"/>
                <a:gd name="T2" fmla="*/ 2147483646 w 93"/>
                <a:gd name="T3" fmla="*/ 2147483646 h 258"/>
                <a:gd name="T4" fmla="*/ 2147483646 w 93"/>
                <a:gd name="T5" fmla="*/ 2147483646 h 258"/>
                <a:gd name="T6" fmla="*/ 2147483646 w 93"/>
                <a:gd name="T7" fmla="*/ 2147483646 h 258"/>
                <a:gd name="T8" fmla="*/ 2147483646 w 93"/>
                <a:gd name="T9" fmla="*/ 2147483646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258"/>
                <a:gd name="T17" fmla="*/ 93 w 93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258">
                  <a:moveTo>
                    <a:pt x="11" y="128"/>
                  </a:moveTo>
                  <a:cubicBezTo>
                    <a:pt x="20" y="196"/>
                    <a:pt x="54" y="257"/>
                    <a:pt x="54" y="257"/>
                  </a:cubicBezTo>
                  <a:cubicBezTo>
                    <a:pt x="53" y="258"/>
                    <a:pt x="93" y="208"/>
                    <a:pt x="84" y="134"/>
                  </a:cubicBezTo>
                  <a:cubicBezTo>
                    <a:pt x="76" y="58"/>
                    <a:pt x="19" y="0"/>
                    <a:pt x="19" y="1"/>
                  </a:cubicBezTo>
                  <a:cubicBezTo>
                    <a:pt x="20" y="0"/>
                    <a:pt x="0" y="61"/>
                    <a:pt x="11" y="12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 noChangeArrowheads="1"/>
            </p:cNvSpPr>
            <p:nvPr/>
          </p:nvSpPr>
          <p:spPr bwMode="auto">
            <a:xfrm>
              <a:off x="2660650" y="2755900"/>
              <a:ext cx="366713" cy="246063"/>
            </a:xfrm>
            <a:custGeom>
              <a:avLst/>
              <a:gdLst>
                <a:gd name="T0" fmla="*/ 2147483646 w 195"/>
                <a:gd name="T1" fmla="*/ 2147483646 h 131"/>
                <a:gd name="T2" fmla="*/ 2147483646 w 195"/>
                <a:gd name="T3" fmla="*/ 2147483646 h 131"/>
                <a:gd name="T4" fmla="*/ 2147483646 w 195"/>
                <a:gd name="T5" fmla="*/ 2147483646 h 131"/>
                <a:gd name="T6" fmla="*/ 2147483646 w 195"/>
                <a:gd name="T7" fmla="*/ 2147483646 h 131"/>
                <a:gd name="T8" fmla="*/ 2147483646 w 195"/>
                <a:gd name="T9" fmla="*/ 2147483646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131"/>
                <a:gd name="T17" fmla="*/ 195 w 195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131">
                  <a:moveTo>
                    <a:pt x="112" y="33"/>
                  </a:moveTo>
                  <a:cubicBezTo>
                    <a:pt x="169" y="66"/>
                    <a:pt x="195" y="131"/>
                    <a:pt x="194" y="131"/>
                  </a:cubicBezTo>
                  <a:cubicBezTo>
                    <a:pt x="193" y="131"/>
                    <a:pt x="137" y="127"/>
                    <a:pt x="86" y="96"/>
                  </a:cubicBezTo>
                  <a:cubicBezTo>
                    <a:pt x="36" y="65"/>
                    <a:pt x="2" y="16"/>
                    <a:pt x="1" y="16"/>
                  </a:cubicBezTo>
                  <a:cubicBezTo>
                    <a:pt x="0" y="16"/>
                    <a:pt x="56" y="0"/>
                    <a:pt x="112" y="33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rrowheads="1"/>
            </p:cNvSpPr>
            <p:nvPr/>
          </p:nvSpPr>
          <p:spPr bwMode="auto">
            <a:xfrm>
              <a:off x="2835275" y="2584450"/>
              <a:ext cx="230188" cy="417513"/>
            </a:xfrm>
            <a:custGeom>
              <a:avLst/>
              <a:gdLst>
                <a:gd name="T0" fmla="*/ 2147483646 w 122"/>
                <a:gd name="T1" fmla="*/ 2147483646 h 222"/>
                <a:gd name="T2" fmla="*/ 2147483646 w 122"/>
                <a:gd name="T3" fmla="*/ 2147483646 h 222"/>
                <a:gd name="T4" fmla="*/ 2147483646 w 122"/>
                <a:gd name="T5" fmla="*/ 2147483646 h 222"/>
                <a:gd name="T6" fmla="*/ 2147483646 w 122"/>
                <a:gd name="T7" fmla="*/ 2147483646 h 222"/>
                <a:gd name="T8" fmla="*/ 2147483646 w 122"/>
                <a:gd name="T9" fmla="*/ 2147483646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222"/>
                <a:gd name="T17" fmla="*/ 122 w 1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222">
                  <a:moveTo>
                    <a:pt x="26" y="118"/>
                  </a:moveTo>
                  <a:cubicBezTo>
                    <a:pt x="54" y="176"/>
                    <a:pt x="101" y="221"/>
                    <a:pt x="101" y="222"/>
                  </a:cubicBezTo>
                  <a:cubicBezTo>
                    <a:pt x="100" y="222"/>
                    <a:pt x="122" y="167"/>
                    <a:pt x="94" y="103"/>
                  </a:cubicBezTo>
                  <a:cubicBezTo>
                    <a:pt x="66" y="38"/>
                    <a:pt x="1" y="0"/>
                    <a:pt x="1" y="1"/>
                  </a:cubicBezTo>
                  <a:cubicBezTo>
                    <a:pt x="0" y="2"/>
                    <a:pt x="0" y="59"/>
                    <a:pt x="26" y="11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rrowheads="1"/>
            </p:cNvSpPr>
            <p:nvPr/>
          </p:nvSpPr>
          <p:spPr bwMode="auto">
            <a:xfrm>
              <a:off x="2330450" y="2506663"/>
              <a:ext cx="387350" cy="176213"/>
            </a:xfrm>
            <a:custGeom>
              <a:avLst/>
              <a:gdLst>
                <a:gd name="T0" fmla="*/ 2147483646 w 206"/>
                <a:gd name="T1" fmla="*/ 2147483646 h 93"/>
                <a:gd name="T2" fmla="*/ 2147483646 w 206"/>
                <a:gd name="T3" fmla="*/ 2147483646 h 93"/>
                <a:gd name="T4" fmla="*/ 2147483646 w 206"/>
                <a:gd name="T5" fmla="*/ 2147483646 h 93"/>
                <a:gd name="T6" fmla="*/ 2147483646 w 206"/>
                <a:gd name="T7" fmla="*/ 2147483646 h 93"/>
                <a:gd name="T8" fmla="*/ 2147483646 w 206"/>
                <a:gd name="T9" fmla="*/ 2147483646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93"/>
                <a:gd name="T17" fmla="*/ 206 w 20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93">
                  <a:moveTo>
                    <a:pt x="106" y="15"/>
                  </a:moveTo>
                  <a:cubicBezTo>
                    <a:pt x="166" y="28"/>
                    <a:pt x="205" y="81"/>
                    <a:pt x="205" y="80"/>
                  </a:cubicBezTo>
                  <a:cubicBezTo>
                    <a:pt x="206" y="79"/>
                    <a:pt x="152" y="93"/>
                    <a:pt x="99" y="78"/>
                  </a:cubicBezTo>
                  <a:cubicBezTo>
                    <a:pt x="45" y="64"/>
                    <a:pt x="1" y="29"/>
                    <a:pt x="1" y="28"/>
                  </a:cubicBezTo>
                  <a:cubicBezTo>
                    <a:pt x="0" y="29"/>
                    <a:pt x="47" y="0"/>
                    <a:pt x="106" y="1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rrowheads="1"/>
            </p:cNvSpPr>
            <p:nvPr/>
          </p:nvSpPr>
          <p:spPr bwMode="auto">
            <a:xfrm>
              <a:off x="2435225" y="2335213"/>
              <a:ext cx="287338" cy="322263"/>
            </a:xfrm>
            <a:custGeom>
              <a:avLst/>
              <a:gdLst>
                <a:gd name="T0" fmla="*/ 2147483646 w 152"/>
                <a:gd name="T1" fmla="*/ 2147483646 h 171"/>
                <a:gd name="T2" fmla="*/ 2147483646 w 152"/>
                <a:gd name="T3" fmla="*/ 2147483646 h 171"/>
                <a:gd name="T4" fmla="*/ 2147483646 w 152"/>
                <a:gd name="T5" fmla="*/ 2147483646 h 171"/>
                <a:gd name="T6" fmla="*/ 2147483646 w 152"/>
                <a:gd name="T7" fmla="*/ 0 h 171"/>
                <a:gd name="T8" fmla="*/ 2147483646 w 152"/>
                <a:gd name="T9" fmla="*/ 214748364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171"/>
                <a:gd name="T17" fmla="*/ 152 w 152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171">
                  <a:moveTo>
                    <a:pt x="54" y="98"/>
                  </a:moveTo>
                  <a:cubicBezTo>
                    <a:pt x="95" y="142"/>
                    <a:pt x="149" y="171"/>
                    <a:pt x="149" y="171"/>
                  </a:cubicBezTo>
                  <a:cubicBezTo>
                    <a:pt x="150" y="170"/>
                    <a:pt x="152" y="117"/>
                    <a:pt x="111" y="66"/>
                  </a:cubicBezTo>
                  <a:cubicBezTo>
                    <a:pt x="68" y="16"/>
                    <a:pt x="0" y="0"/>
                    <a:pt x="1" y="0"/>
                  </a:cubicBezTo>
                  <a:cubicBezTo>
                    <a:pt x="0" y="1"/>
                    <a:pt x="15" y="52"/>
                    <a:pt x="54" y="9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rrowheads="1"/>
            </p:cNvSpPr>
            <p:nvPr/>
          </p:nvSpPr>
          <p:spPr bwMode="auto">
            <a:xfrm>
              <a:off x="1949450" y="2354263"/>
              <a:ext cx="371475" cy="117475"/>
            </a:xfrm>
            <a:custGeom>
              <a:avLst/>
              <a:gdLst>
                <a:gd name="T0" fmla="*/ 2147483646 w 197"/>
                <a:gd name="T1" fmla="*/ 2147483646 h 62"/>
                <a:gd name="T2" fmla="*/ 2147483646 w 197"/>
                <a:gd name="T3" fmla="*/ 2147483646 h 62"/>
                <a:gd name="T4" fmla="*/ 2147483646 w 197"/>
                <a:gd name="T5" fmla="*/ 2147483646 h 62"/>
                <a:gd name="T6" fmla="*/ 0 w 197"/>
                <a:gd name="T7" fmla="*/ 2147483646 h 62"/>
                <a:gd name="T8" fmla="*/ 2147483646 w 197"/>
                <a:gd name="T9" fmla="*/ 21474836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62"/>
                <a:gd name="T17" fmla="*/ 197 w 19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62">
                  <a:moveTo>
                    <a:pt x="90" y="3"/>
                  </a:moveTo>
                  <a:cubicBezTo>
                    <a:pt x="147" y="0"/>
                    <a:pt x="197" y="35"/>
                    <a:pt x="197" y="35"/>
                  </a:cubicBezTo>
                  <a:cubicBezTo>
                    <a:pt x="196" y="36"/>
                    <a:pt x="154" y="58"/>
                    <a:pt x="101" y="62"/>
                  </a:cubicBezTo>
                  <a:cubicBezTo>
                    <a:pt x="50" y="62"/>
                    <a:pt x="0" y="44"/>
                    <a:pt x="0" y="43"/>
                  </a:cubicBezTo>
                  <a:cubicBezTo>
                    <a:pt x="0" y="43"/>
                    <a:pt x="34" y="8"/>
                    <a:pt x="90" y="3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rrowheads="1"/>
            </p:cNvSpPr>
            <p:nvPr/>
          </p:nvSpPr>
          <p:spPr bwMode="auto">
            <a:xfrm>
              <a:off x="1982787" y="2200275"/>
              <a:ext cx="338138" cy="222250"/>
            </a:xfrm>
            <a:custGeom>
              <a:avLst/>
              <a:gdLst>
                <a:gd name="T0" fmla="*/ 2147483646 w 179"/>
                <a:gd name="T1" fmla="*/ 2147483646 h 118"/>
                <a:gd name="T2" fmla="*/ 2147483646 w 179"/>
                <a:gd name="T3" fmla="*/ 2147483646 h 118"/>
                <a:gd name="T4" fmla="*/ 2147483646 w 179"/>
                <a:gd name="T5" fmla="*/ 2147483646 h 118"/>
                <a:gd name="T6" fmla="*/ 2147483646 w 179"/>
                <a:gd name="T7" fmla="*/ 2147483646 h 118"/>
                <a:gd name="T8" fmla="*/ 2147483646 w 179"/>
                <a:gd name="T9" fmla="*/ 2147483646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18"/>
                <a:gd name="T17" fmla="*/ 179 w 179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18">
                  <a:moveTo>
                    <a:pt x="74" y="77"/>
                  </a:moveTo>
                  <a:cubicBezTo>
                    <a:pt x="122" y="107"/>
                    <a:pt x="178" y="116"/>
                    <a:pt x="179" y="117"/>
                  </a:cubicBezTo>
                  <a:cubicBezTo>
                    <a:pt x="178" y="118"/>
                    <a:pt x="167" y="66"/>
                    <a:pt x="116" y="34"/>
                  </a:cubicBezTo>
                  <a:cubicBezTo>
                    <a:pt x="65" y="0"/>
                    <a:pt x="0" y="5"/>
                    <a:pt x="1" y="4"/>
                  </a:cubicBezTo>
                  <a:cubicBezTo>
                    <a:pt x="1" y="4"/>
                    <a:pt x="27" y="49"/>
                    <a:pt x="74" y="77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 noChangeArrowheads="1"/>
            </p:cNvSpPr>
            <p:nvPr/>
          </p:nvSpPr>
          <p:spPr bwMode="auto">
            <a:xfrm>
              <a:off x="1422400" y="3057525"/>
              <a:ext cx="511175" cy="1427163"/>
            </a:xfrm>
            <a:custGeom>
              <a:avLst/>
              <a:gdLst>
                <a:gd name="T0" fmla="*/ 2147483646 w 272"/>
                <a:gd name="T1" fmla="*/ 2147483646 h 758"/>
                <a:gd name="T2" fmla="*/ 2147483646 w 272"/>
                <a:gd name="T3" fmla="*/ 2147483646 h 758"/>
                <a:gd name="T4" fmla="*/ 0 w 272"/>
                <a:gd name="T5" fmla="*/ 2147483646 h 758"/>
                <a:gd name="T6" fmla="*/ 0 w 272"/>
                <a:gd name="T7" fmla="*/ 2147483646 h 758"/>
                <a:gd name="T8" fmla="*/ 2147483646 w 272"/>
                <a:gd name="T9" fmla="*/ 2147483646 h 758"/>
                <a:gd name="T10" fmla="*/ 2147483646 w 272"/>
                <a:gd name="T11" fmla="*/ 0 h 758"/>
                <a:gd name="T12" fmla="*/ 2147483646 w 272"/>
                <a:gd name="T13" fmla="*/ 0 h 758"/>
                <a:gd name="T14" fmla="*/ 2147483646 w 272"/>
                <a:gd name="T15" fmla="*/ 2147483646 h 758"/>
                <a:gd name="T16" fmla="*/ 2147483646 w 272"/>
                <a:gd name="T17" fmla="*/ 2147483646 h 7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2"/>
                <a:gd name="T28" fmla="*/ 0 h 758"/>
                <a:gd name="T29" fmla="*/ 272 w 272"/>
                <a:gd name="T30" fmla="*/ 758 h 75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2" h="758">
                  <a:moveTo>
                    <a:pt x="125" y="758"/>
                  </a:moveTo>
                  <a:cubicBezTo>
                    <a:pt x="125" y="175"/>
                    <a:pt x="125" y="175"/>
                    <a:pt x="125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5" y="92"/>
                    <a:pt x="69" y="81"/>
                    <a:pt x="101" y="64"/>
                  </a:cubicBezTo>
                  <a:cubicBezTo>
                    <a:pt x="133" y="46"/>
                    <a:pt x="156" y="25"/>
                    <a:pt x="170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2" y="758"/>
                    <a:pt x="272" y="758"/>
                    <a:pt x="272" y="758"/>
                  </a:cubicBezTo>
                  <a:lnTo>
                    <a:pt x="125" y="758"/>
                  </a:ln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495425" y="4383089"/>
              <a:ext cx="596900" cy="169862"/>
            </a:xfrm>
            <a:prstGeom prst="rect">
              <a:avLst/>
            </a:pr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1912937" y="0"/>
              <a:ext cx="1096963" cy="1919288"/>
            </a:xfrm>
            <a:custGeom>
              <a:avLst/>
              <a:gdLst>
                <a:gd name="T0" fmla="*/ 0 w 691"/>
                <a:gd name="T1" fmla="*/ 2147483646 h 1209"/>
                <a:gd name="T2" fmla="*/ 2147483646 w 691"/>
                <a:gd name="T3" fmla="*/ 2147483646 h 1209"/>
                <a:gd name="T4" fmla="*/ 2147483646 w 691"/>
                <a:gd name="T5" fmla="*/ 0 h 1209"/>
                <a:gd name="T6" fmla="*/ 2147483646 w 691"/>
                <a:gd name="T7" fmla="*/ 0 h 1209"/>
                <a:gd name="T8" fmla="*/ 0 w 691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209"/>
                <a:gd name="T17" fmla="*/ 691 w 691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209">
                  <a:moveTo>
                    <a:pt x="0" y="1209"/>
                  </a:moveTo>
                  <a:lnTo>
                    <a:pt x="208" y="1209"/>
                  </a:lnTo>
                  <a:lnTo>
                    <a:pt x="691" y="0"/>
                  </a:lnTo>
                  <a:lnTo>
                    <a:pt x="484" y="0"/>
                  </a:lnTo>
                  <a:lnTo>
                    <a:pt x="0" y="12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rrowheads="1"/>
            </p:cNvSpPr>
            <p:nvPr/>
          </p:nvSpPr>
          <p:spPr bwMode="auto">
            <a:xfrm>
              <a:off x="1624012" y="0"/>
              <a:ext cx="1093788" cy="1919288"/>
            </a:xfrm>
            <a:custGeom>
              <a:avLst/>
              <a:gdLst>
                <a:gd name="T0" fmla="*/ 0 w 689"/>
                <a:gd name="T1" fmla="*/ 2147483646 h 1209"/>
                <a:gd name="T2" fmla="*/ 2147483646 w 689"/>
                <a:gd name="T3" fmla="*/ 2147483646 h 1209"/>
                <a:gd name="T4" fmla="*/ 2147483646 w 689"/>
                <a:gd name="T5" fmla="*/ 0 h 1209"/>
                <a:gd name="T6" fmla="*/ 2147483646 w 689"/>
                <a:gd name="T7" fmla="*/ 0 h 1209"/>
                <a:gd name="T8" fmla="*/ 0 w 689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1209"/>
                <a:gd name="T17" fmla="*/ 689 w 689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1209">
                  <a:moveTo>
                    <a:pt x="0" y="1209"/>
                  </a:moveTo>
                  <a:lnTo>
                    <a:pt x="206" y="1209"/>
                  </a:lnTo>
                  <a:lnTo>
                    <a:pt x="689" y="0"/>
                  </a:lnTo>
                  <a:lnTo>
                    <a:pt x="482" y="0"/>
                  </a:lnTo>
                  <a:lnTo>
                    <a:pt x="0" y="1209"/>
                  </a:lnTo>
                  <a:close/>
                </a:path>
              </a:pathLst>
            </a:custGeom>
            <a:solidFill>
              <a:srgbClr val="609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rrowheads="1"/>
            </p:cNvSpPr>
            <p:nvPr/>
          </p:nvSpPr>
          <p:spPr bwMode="auto">
            <a:xfrm>
              <a:off x="1331912" y="0"/>
              <a:ext cx="1096963" cy="1919288"/>
            </a:xfrm>
            <a:custGeom>
              <a:avLst/>
              <a:gdLst>
                <a:gd name="T0" fmla="*/ 0 w 691"/>
                <a:gd name="T1" fmla="*/ 2147483646 h 1209"/>
                <a:gd name="T2" fmla="*/ 2147483646 w 691"/>
                <a:gd name="T3" fmla="*/ 2147483646 h 1209"/>
                <a:gd name="T4" fmla="*/ 2147483646 w 691"/>
                <a:gd name="T5" fmla="*/ 0 h 1209"/>
                <a:gd name="T6" fmla="*/ 2147483646 w 691"/>
                <a:gd name="T7" fmla="*/ 0 h 1209"/>
                <a:gd name="T8" fmla="*/ 0 w 691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209"/>
                <a:gd name="T17" fmla="*/ 691 w 691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209">
                  <a:moveTo>
                    <a:pt x="0" y="1209"/>
                  </a:moveTo>
                  <a:lnTo>
                    <a:pt x="207" y="1209"/>
                  </a:lnTo>
                  <a:lnTo>
                    <a:pt x="691" y="0"/>
                  </a:lnTo>
                  <a:lnTo>
                    <a:pt x="483" y="0"/>
                  </a:lnTo>
                  <a:lnTo>
                    <a:pt x="0" y="120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rrowheads="1"/>
            </p:cNvSpPr>
            <p:nvPr/>
          </p:nvSpPr>
          <p:spPr bwMode="auto">
            <a:xfrm>
              <a:off x="531812" y="0"/>
              <a:ext cx="1096963" cy="1919288"/>
            </a:xfrm>
            <a:custGeom>
              <a:avLst/>
              <a:gdLst>
                <a:gd name="T0" fmla="*/ 2147483646 w 691"/>
                <a:gd name="T1" fmla="*/ 2147483646 h 1209"/>
                <a:gd name="T2" fmla="*/ 2147483646 w 691"/>
                <a:gd name="T3" fmla="*/ 2147483646 h 1209"/>
                <a:gd name="T4" fmla="*/ 0 w 691"/>
                <a:gd name="T5" fmla="*/ 0 h 1209"/>
                <a:gd name="T6" fmla="*/ 2147483646 w 691"/>
                <a:gd name="T7" fmla="*/ 0 h 1209"/>
                <a:gd name="T8" fmla="*/ 2147483646 w 691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209"/>
                <a:gd name="T17" fmla="*/ 691 w 691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209">
                  <a:moveTo>
                    <a:pt x="691" y="1209"/>
                  </a:moveTo>
                  <a:lnTo>
                    <a:pt x="483" y="1209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691" y="120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rrowheads="1"/>
            </p:cNvSpPr>
            <p:nvPr/>
          </p:nvSpPr>
          <p:spPr bwMode="auto">
            <a:xfrm>
              <a:off x="823912" y="0"/>
              <a:ext cx="1096963" cy="1919288"/>
            </a:xfrm>
            <a:custGeom>
              <a:avLst/>
              <a:gdLst>
                <a:gd name="T0" fmla="*/ 2147483646 w 691"/>
                <a:gd name="T1" fmla="*/ 2147483646 h 1209"/>
                <a:gd name="T2" fmla="*/ 2147483646 w 691"/>
                <a:gd name="T3" fmla="*/ 2147483646 h 1209"/>
                <a:gd name="T4" fmla="*/ 0 w 691"/>
                <a:gd name="T5" fmla="*/ 0 h 1209"/>
                <a:gd name="T6" fmla="*/ 2147483646 w 691"/>
                <a:gd name="T7" fmla="*/ 0 h 1209"/>
                <a:gd name="T8" fmla="*/ 2147483646 w 691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209"/>
                <a:gd name="T17" fmla="*/ 691 w 691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209">
                  <a:moveTo>
                    <a:pt x="691" y="1209"/>
                  </a:moveTo>
                  <a:lnTo>
                    <a:pt x="483" y="1209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691" y="1209"/>
                  </a:lnTo>
                  <a:close/>
                </a:path>
              </a:pathLst>
            </a:custGeom>
            <a:solidFill>
              <a:srgbClr val="609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 noChangeArrowheads="1"/>
            </p:cNvSpPr>
            <p:nvPr/>
          </p:nvSpPr>
          <p:spPr bwMode="auto">
            <a:xfrm>
              <a:off x="1114425" y="0"/>
              <a:ext cx="1096963" cy="1919288"/>
            </a:xfrm>
            <a:custGeom>
              <a:avLst/>
              <a:gdLst>
                <a:gd name="T0" fmla="*/ 2147483646 w 691"/>
                <a:gd name="T1" fmla="*/ 2147483646 h 1209"/>
                <a:gd name="T2" fmla="*/ 2147483646 w 691"/>
                <a:gd name="T3" fmla="*/ 2147483646 h 1209"/>
                <a:gd name="T4" fmla="*/ 0 w 691"/>
                <a:gd name="T5" fmla="*/ 0 h 1209"/>
                <a:gd name="T6" fmla="*/ 2147483646 w 691"/>
                <a:gd name="T7" fmla="*/ 0 h 1209"/>
                <a:gd name="T8" fmla="*/ 2147483646 w 691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209"/>
                <a:gd name="T17" fmla="*/ 691 w 691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209">
                  <a:moveTo>
                    <a:pt x="691" y="1209"/>
                  </a:moveTo>
                  <a:lnTo>
                    <a:pt x="483" y="1209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691" y="12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57" name="直接箭头连接符 1003"/>
          <p:cNvCxnSpPr>
            <a:cxnSpLocks noChangeShapeType="1"/>
          </p:cNvCxnSpPr>
          <p:nvPr/>
        </p:nvCxnSpPr>
        <p:spPr bwMode="auto">
          <a:xfrm>
            <a:off x="4603750" y="3625850"/>
            <a:ext cx="1285875" cy="12700"/>
          </a:xfrm>
          <a:prstGeom prst="straightConnector1">
            <a:avLst/>
          </a:prstGeom>
          <a:noFill/>
          <a:ln w="25400">
            <a:solidFill>
              <a:schemeClr val="bg1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529136" y="2082797"/>
            <a:ext cx="7102476" cy="117475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21829" y="3368674"/>
            <a:ext cx="5431971" cy="57388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8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9F43D-1F5C-4FF0-9C8A-9936489CB62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9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0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0BE1-F45D-412E-B82A-6DDF4C06517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046923"/>
            <a:ext cx="10515600" cy="506359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1250" y="263779"/>
            <a:ext cx="3561522" cy="521732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FF28D-7275-4888-B885-19A71F77EC2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C137-BC90-4CEC-A13E-A48F6356E4E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>
            <a:spLocks noChangeArrowheads="1"/>
          </p:cNvSpPr>
          <p:nvPr/>
        </p:nvSpPr>
        <p:spPr bwMode="auto">
          <a:xfrm>
            <a:off x="809625" y="1449388"/>
            <a:ext cx="15541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目录</a:t>
            </a:r>
            <a:endParaRPr lang="en-US" altLang="zh-CN" sz="4400" b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4446588" y="3103563"/>
            <a:ext cx="2447925" cy="2433637"/>
          </a:xfrm>
          <a:prstGeom prst="ellipse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椭圆 7"/>
          <p:cNvSpPr>
            <a:spLocks noChangeArrowheads="1"/>
          </p:cNvSpPr>
          <p:nvPr/>
        </p:nvSpPr>
        <p:spPr bwMode="auto">
          <a:xfrm>
            <a:off x="5876925" y="4433888"/>
            <a:ext cx="1760538" cy="1752600"/>
          </a:xfrm>
          <a:prstGeom prst="ellipse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椭圆 8"/>
          <p:cNvSpPr>
            <a:spLocks noChangeArrowheads="1"/>
          </p:cNvSpPr>
          <p:nvPr/>
        </p:nvSpPr>
        <p:spPr bwMode="auto">
          <a:xfrm>
            <a:off x="9659938" y="3667125"/>
            <a:ext cx="1100137" cy="1135063"/>
          </a:xfrm>
          <a:prstGeom prst="ellipse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椭圆 9"/>
          <p:cNvSpPr>
            <a:spLocks noChangeArrowheads="1"/>
          </p:cNvSpPr>
          <p:nvPr/>
        </p:nvSpPr>
        <p:spPr bwMode="auto">
          <a:xfrm>
            <a:off x="1149350" y="928688"/>
            <a:ext cx="877888" cy="904875"/>
          </a:xfrm>
          <a:prstGeom prst="ellipse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椭圆 10"/>
          <p:cNvSpPr>
            <a:spLocks noChangeArrowheads="1"/>
          </p:cNvSpPr>
          <p:nvPr/>
        </p:nvSpPr>
        <p:spPr bwMode="auto">
          <a:xfrm>
            <a:off x="1514475" y="1084263"/>
            <a:ext cx="1101725" cy="1135062"/>
          </a:xfrm>
          <a:prstGeom prst="ellipse">
            <a:avLst/>
          </a:prstGeom>
          <a:solidFill>
            <a:srgbClr val="FFFFFF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4513" y="3902076"/>
            <a:ext cx="4025900" cy="5254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94513" y="4476750"/>
            <a:ext cx="40259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789FA-2223-4A34-A88C-8927F781260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F85D3-5397-4B17-B191-7DF6B1CBA94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utoUpdateAnimBg="0"/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9" grpId="0" bldLvl="0" animBg="1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998" y="272325"/>
            <a:ext cx="3548270" cy="531074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F83B1-CD52-4C7B-9BFB-D16F46EA158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39974-7A3F-40B4-95F7-44709CAB61C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0B72F-2A12-4A42-A9FA-EACBAE35E56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8C199-A8E3-43AF-87CF-5AD161A5D5A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7"/>
          <p:cNvSpPr>
            <a:spLocks noChangeArrowheads="1"/>
          </p:cNvSpPr>
          <p:nvPr/>
        </p:nvSpPr>
        <p:spPr bwMode="auto">
          <a:xfrm>
            <a:off x="0" y="3490913"/>
            <a:ext cx="12192000" cy="2897187"/>
          </a:xfrm>
          <a:prstGeom prst="flowChartProcess">
            <a:avLst/>
          </a:prstGeom>
          <a:solidFill>
            <a:srgbClr val="FFFFFF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zh-CN" sz="1800" smtClean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" name="组合 8"/>
          <p:cNvGrpSpPr/>
          <p:nvPr/>
        </p:nvGrpSpPr>
        <p:grpSpPr bwMode="auto">
          <a:xfrm>
            <a:off x="315913" y="0"/>
            <a:ext cx="3551237" cy="5622925"/>
            <a:chOff x="0" y="0"/>
            <a:chExt cx="3551238" cy="562292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0" y="2071688"/>
              <a:ext cx="3551238" cy="3551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68325" y="2574925"/>
              <a:ext cx="2416176" cy="2414588"/>
            </a:xfrm>
            <a:prstGeom prst="ellipse">
              <a:avLst/>
            </a:pr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92150" y="2698750"/>
              <a:ext cx="2166938" cy="2166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1125537" y="5341938"/>
              <a:ext cx="679450" cy="201613"/>
            </a:xfrm>
            <a:custGeom>
              <a:avLst/>
              <a:gdLst>
                <a:gd name="T0" fmla="*/ 2147483646 w 360"/>
                <a:gd name="T1" fmla="*/ 2147483646 h 107"/>
                <a:gd name="T2" fmla="*/ 2147483646 w 360"/>
                <a:gd name="T3" fmla="*/ 2147483646 h 107"/>
                <a:gd name="T4" fmla="*/ 2147483646 w 360"/>
                <a:gd name="T5" fmla="*/ 2147483646 h 107"/>
                <a:gd name="T6" fmla="*/ 2147483646 w 360"/>
                <a:gd name="T7" fmla="*/ 2147483646 h 107"/>
                <a:gd name="T8" fmla="*/ 2147483646 w 360"/>
                <a:gd name="T9" fmla="*/ 214748364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107"/>
                <a:gd name="T17" fmla="*/ 360 w 360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107">
                  <a:moveTo>
                    <a:pt x="175" y="3"/>
                  </a:moveTo>
                  <a:cubicBezTo>
                    <a:pt x="268" y="0"/>
                    <a:pt x="358" y="25"/>
                    <a:pt x="359" y="25"/>
                  </a:cubicBezTo>
                  <a:cubicBezTo>
                    <a:pt x="360" y="23"/>
                    <a:pt x="306" y="94"/>
                    <a:pt x="200" y="100"/>
                  </a:cubicBezTo>
                  <a:cubicBezTo>
                    <a:pt x="94" y="107"/>
                    <a:pt x="0" y="40"/>
                    <a:pt x="2" y="40"/>
                  </a:cubicBezTo>
                  <a:cubicBezTo>
                    <a:pt x="2" y="40"/>
                    <a:pt x="81" y="6"/>
                    <a:pt x="175" y="3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293812" y="5067300"/>
              <a:ext cx="512763" cy="354013"/>
            </a:xfrm>
            <a:custGeom>
              <a:avLst/>
              <a:gdLst>
                <a:gd name="T0" fmla="*/ 2147483646 w 272"/>
                <a:gd name="T1" fmla="*/ 2147483646 h 188"/>
                <a:gd name="T2" fmla="*/ 2147483646 w 272"/>
                <a:gd name="T3" fmla="*/ 2147483646 h 188"/>
                <a:gd name="T4" fmla="*/ 2147483646 w 272"/>
                <a:gd name="T5" fmla="*/ 2147483646 h 188"/>
                <a:gd name="T6" fmla="*/ 0 w 272"/>
                <a:gd name="T7" fmla="*/ 2147483646 h 188"/>
                <a:gd name="T8" fmla="*/ 2147483646 w 272"/>
                <a:gd name="T9" fmla="*/ 2147483646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8"/>
                <a:gd name="T17" fmla="*/ 272 w 272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8">
                  <a:moveTo>
                    <a:pt x="89" y="135"/>
                  </a:moveTo>
                  <a:cubicBezTo>
                    <a:pt x="169" y="188"/>
                    <a:pt x="272" y="171"/>
                    <a:pt x="270" y="171"/>
                  </a:cubicBezTo>
                  <a:cubicBezTo>
                    <a:pt x="270" y="169"/>
                    <a:pt x="222" y="105"/>
                    <a:pt x="152" y="60"/>
                  </a:cubicBezTo>
                  <a:cubicBezTo>
                    <a:pt x="82" y="16"/>
                    <a:pt x="1" y="2"/>
                    <a:pt x="0" y="1"/>
                  </a:cubicBezTo>
                  <a:cubicBezTo>
                    <a:pt x="0" y="0"/>
                    <a:pt x="10" y="83"/>
                    <a:pt x="89" y="13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>
              <a:off x="722312" y="5121275"/>
              <a:ext cx="627063" cy="268288"/>
            </a:xfrm>
            <a:custGeom>
              <a:avLst/>
              <a:gdLst>
                <a:gd name="T0" fmla="*/ 2147483646 w 333"/>
                <a:gd name="T1" fmla="*/ 2147483646 h 142"/>
                <a:gd name="T2" fmla="*/ 2147483646 w 333"/>
                <a:gd name="T3" fmla="*/ 2147483646 h 142"/>
                <a:gd name="T4" fmla="*/ 2147483646 w 333"/>
                <a:gd name="T5" fmla="*/ 2147483646 h 142"/>
                <a:gd name="T6" fmla="*/ 2147483646 w 333"/>
                <a:gd name="T7" fmla="*/ 2147483646 h 142"/>
                <a:gd name="T8" fmla="*/ 2147483646 w 333"/>
                <a:gd name="T9" fmla="*/ 2147483646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3"/>
                <a:gd name="T16" fmla="*/ 0 h 142"/>
                <a:gd name="T17" fmla="*/ 333 w 333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3" h="142">
                  <a:moveTo>
                    <a:pt x="170" y="22"/>
                  </a:moveTo>
                  <a:cubicBezTo>
                    <a:pt x="256" y="46"/>
                    <a:pt x="331" y="94"/>
                    <a:pt x="332" y="95"/>
                  </a:cubicBezTo>
                  <a:cubicBezTo>
                    <a:pt x="333" y="93"/>
                    <a:pt x="264" y="142"/>
                    <a:pt x="166" y="119"/>
                  </a:cubicBezTo>
                  <a:cubicBezTo>
                    <a:pt x="68" y="95"/>
                    <a:pt x="0" y="10"/>
                    <a:pt x="2" y="10"/>
                  </a:cubicBezTo>
                  <a:cubicBezTo>
                    <a:pt x="2" y="10"/>
                    <a:pt x="84" y="0"/>
                    <a:pt x="170" y="22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>
              <a:off x="946150" y="4865688"/>
              <a:ext cx="403225" cy="434975"/>
            </a:xfrm>
            <a:custGeom>
              <a:avLst/>
              <a:gdLst>
                <a:gd name="T0" fmla="*/ 2147483646 w 214"/>
                <a:gd name="T1" fmla="*/ 2147483646 h 231"/>
                <a:gd name="T2" fmla="*/ 2147483646 w 214"/>
                <a:gd name="T3" fmla="*/ 2147483646 h 231"/>
                <a:gd name="T4" fmla="*/ 2147483646 w 214"/>
                <a:gd name="T5" fmla="*/ 2147483646 h 231"/>
                <a:gd name="T6" fmla="*/ 2147483646 w 214"/>
                <a:gd name="T7" fmla="*/ 0 h 231"/>
                <a:gd name="T8" fmla="*/ 2147483646 w 214"/>
                <a:gd name="T9" fmla="*/ 2147483646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31"/>
                <a:gd name="T17" fmla="*/ 214 w 214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31">
                  <a:moveTo>
                    <a:pt x="58" y="147"/>
                  </a:moveTo>
                  <a:cubicBezTo>
                    <a:pt x="117" y="218"/>
                    <a:pt x="214" y="231"/>
                    <a:pt x="213" y="231"/>
                  </a:cubicBezTo>
                  <a:cubicBezTo>
                    <a:pt x="213" y="229"/>
                    <a:pt x="188" y="156"/>
                    <a:pt x="136" y="96"/>
                  </a:cubicBezTo>
                  <a:cubicBezTo>
                    <a:pt x="84" y="36"/>
                    <a:pt x="13" y="1"/>
                    <a:pt x="12" y="0"/>
                  </a:cubicBezTo>
                  <a:cubicBezTo>
                    <a:pt x="12" y="0"/>
                    <a:pt x="0" y="78"/>
                    <a:pt x="58" y="147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412750" y="4765675"/>
              <a:ext cx="530225" cy="358775"/>
            </a:xfrm>
            <a:custGeom>
              <a:avLst/>
              <a:gdLst>
                <a:gd name="T0" fmla="*/ 2147483646 w 281"/>
                <a:gd name="T1" fmla="*/ 2147483646 h 190"/>
                <a:gd name="T2" fmla="*/ 2147483646 w 281"/>
                <a:gd name="T3" fmla="*/ 2147483646 h 190"/>
                <a:gd name="T4" fmla="*/ 2147483646 w 281"/>
                <a:gd name="T5" fmla="*/ 2147483646 h 190"/>
                <a:gd name="T6" fmla="*/ 2147483646 w 281"/>
                <a:gd name="T7" fmla="*/ 0 h 190"/>
                <a:gd name="T8" fmla="*/ 2147483646 w 281"/>
                <a:gd name="T9" fmla="*/ 2147483646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190"/>
                <a:gd name="T17" fmla="*/ 281 w 281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190">
                  <a:moveTo>
                    <a:pt x="152" y="56"/>
                  </a:moveTo>
                  <a:cubicBezTo>
                    <a:pt x="224" y="101"/>
                    <a:pt x="279" y="166"/>
                    <a:pt x="280" y="167"/>
                  </a:cubicBezTo>
                  <a:cubicBezTo>
                    <a:pt x="281" y="166"/>
                    <a:pt x="206" y="190"/>
                    <a:pt x="122" y="143"/>
                  </a:cubicBezTo>
                  <a:cubicBezTo>
                    <a:pt x="40" y="95"/>
                    <a:pt x="0" y="0"/>
                    <a:pt x="2" y="0"/>
                  </a:cubicBezTo>
                  <a:cubicBezTo>
                    <a:pt x="2" y="0"/>
                    <a:pt x="80" y="12"/>
                    <a:pt x="152" y="5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652462" y="4576763"/>
              <a:ext cx="290513" cy="504825"/>
            </a:xfrm>
            <a:custGeom>
              <a:avLst/>
              <a:gdLst>
                <a:gd name="T0" fmla="*/ 2147483646 w 154"/>
                <a:gd name="T1" fmla="*/ 2147483646 h 268"/>
                <a:gd name="T2" fmla="*/ 2147483646 w 154"/>
                <a:gd name="T3" fmla="*/ 2147483646 h 268"/>
                <a:gd name="T4" fmla="*/ 2147483646 w 154"/>
                <a:gd name="T5" fmla="*/ 2147483646 h 268"/>
                <a:gd name="T6" fmla="*/ 2147483646 w 154"/>
                <a:gd name="T7" fmla="*/ 0 h 268"/>
                <a:gd name="T8" fmla="*/ 2147483646 w 154"/>
                <a:gd name="T9" fmla="*/ 2147483646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268"/>
                <a:gd name="T17" fmla="*/ 154 w 1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268">
                  <a:moveTo>
                    <a:pt x="35" y="148"/>
                  </a:moveTo>
                  <a:cubicBezTo>
                    <a:pt x="69" y="228"/>
                    <a:pt x="154" y="268"/>
                    <a:pt x="153" y="267"/>
                  </a:cubicBezTo>
                  <a:cubicBezTo>
                    <a:pt x="153" y="266"/>
                    <a:pt x="152" y="191"/>
                    <a:pt x="120" y="122"/>
                  </a:cubicBezTo>
                  <a:cubicBezTo>
                    <a:pt x="89" y="52"/>
                    <a:pt x="32" y="2"/>
                    <a:pt x="32" y="0"/>
                  </a:cubicBezTo>
                  <a:cubicBezTo>
                    <a:pt x="32" y="0"/>
                    <a:pt x="0" y="68"/>
                    <a:pt x="35" y="14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225425" y="4319588"/>
              <a:ext cx="393700" cy="428625"/>
            </a:xfrm>
            <a:custGeom>
              <a:avLst/>
              <a:gdLst>
                <a:gd name="T0" fmla="*/ 2147483646 w 209"/>
                <a:gd name="T1" fmla="*/ 2147483646 h 228"/>
                <a:gd name="T2" fmla="*/ 2147483646 w 209"/>
                <a:gd name="T3" fmla="*/ 2147483646 h 228"/>
                <a:gd name="T4" fmla="*/ 2147483646 w 209"/>
                <a:gd name="T5" fmla="*/ 2147483646 h 228"/>
                <a:gd name="T6" fmla="*/ 2147483646 w 209"/>
                <a:gd name="T7" fmla="*/ 2147483646 h 228"/>
                <a:gd name="T8" fmla="*/ 2147483646 w 209"/>
                <a:gd name="T9" fmla="*/ 2147483646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228"/>
                <a:gd name="T17" fmla="*/ 209 w 20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228">
                  <a:moveTo>
                    <a:pt x="123" y="92"/>
                  </a:moveTo>
                  <a:cubicBezTo>
                    <a:pt x="175" y="153"/>
                    <a:pt x="208" y="227"/>
                    <a:pt x="209" y="228"/>
                  </a:cubicBezTo>
                  <a:cubicBezTo>
                    <a:pt x="209" y="228"/>
                    <a:pt x="135" y="228"/>
                    <a:pt x="72" y="163"/>
                  </a:cubicBezTo>
                  <a:cubicBezTo>
                    <a:pt x="10" y="97"/>
                    <a:pt x="0" y="0"/>
                    <a:pt x="1" y="1"/>
                  </a:cubicBezTo>
                  <a:cubicBezTo>
                    <a:pt x="1" y="1"/>
                    <a:pt x="69" y="32"/>
                    <a:pt x="123" y="92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458787" y="4227513"/>
              <a:ext cx="196850" cy="523875"/>
            </a:xfrm>
            <a:custGeom>
              <a:avLst/>
              <a:gdLst>
                <a:gd name="T0" fmla="*/ 2147483646 w 105"/>
                <a:gd name="T1" fmla="*/ 2147483646 h 278"/>
                <a:gd name="T2" fmla="*/ 2147483646 w 105"/>
                <a:gd name="T3" fmla="*/ 2147483646 h 278"/>
                <a:gd name="T4" fmla="*/ 2147483646 w 105"/>
                <a:gd name="T5" fmla="*/ 2147483646 h 278"/>
                <a:gd name="T6" fmla="*/ 2147483646 w 105"/>
                <a:gd name="T7" fmla="*/ 2147483646 h 278"/>
                <a:gd name="T8" fmla="*/ 2147483646 w 105"/>
                <a:gd name="T9" fmla="*/ 2147483646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78"/>
                <a:gd name="T17" fmla="*/ 105 w 105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78">
                  <a:moveTo>
                    <a:pt x="10" y="136"/>
                  </a:moveTo>
                  <a:cubicBezTo>
                    <a:pt x="18" y="219"/>
                    <a:pt x="85" y="278"/>
                    <a:pt x="85" y="277"/>
                  </a:cubicBezTo>
                  <a:cubicBezTo>
                    <a:pt x="84" y="277"/>
                    <a:pt x="105" y="208"/>
                    <a:pt x="94" y="136"/>
                  </a:cubicBezTo>
                  <a:cubicBezTo>
                    <a:pt x="85" y="64"/>
                    <a:pt x="46" y="2"/>
                    <a:pt x="47" y="1"/>
                  </a:cubicBezTo>
                  <a:cubicBezTo>
                    <a:pt x="47" y="0"/>
                    <a:pt x="0" y="54"/>
                    <a:pt x="10" y="13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134937" y="3840163"/>
              <a:ext cx="273050" cy="498475"/>
            </a:xfrm>
            <a:custGeom>
              <a:avLst/>
              <a:gdLst>
                <a:gd name="T0" fmla="*/ 2147483646 w 145"/>
                <a:gd name="T1" fmla="*/ 2147483646 h 264"/>
                <a:gd name="T2" fmla="*/ 2147483646 w 145"/>
                <a:gd name="T3" fmla="*/ 2147483646 h 264"/>
                <a:gd name="T4" fmla="*/ 2147483646 w 145"/>
                <a:gd name="T5" fmla="*/ 2147483646 h 264"/>
                <a:gd name="T6" fmla="*/ 2147483646 w 145"/>
                <a:gd name="T7" fmla="*/ 2147483646 h 264"/>
                <a:gd name="T8" fmla="*/ 2147483646 w 145"/>
                <a:gd name="T9" fmla="*/ 214748364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264"/>
                <a:gd name="T17" fmla="*/ 145 w 145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264">
                  <a:moveTo>
                    <a:pt x="104" y="116"/>
                  </a:moveTo>
                  <a:cubicBezTo>
                    <a:pt x="135" y="186"/>
                    <a:pt x="144" y="263"/>
                    <a:pt x="145" y="264"/>
                  </a:cubicBezTo>
                  <a:cubicBezTo>
                    <a:pt x="144" y="264"/>
                    <a:pt x="78" y="243"/>
                    <a:pt x="39" y="167"/>
                  </a:cubicBezTo>
                  <a:cubicBezTo>
                    <a:pt x="0" y="90"/>
                    <a:pt x="18" y="0"/>
                    <a:pt x="18" y="1"/>
                  </a:cubicBezTo>
                  <a:cubicBezTo>
                    <a:pt x="19" y="1"/>
                    <a:pt x="72" y="47"/>
                    <a:pt x="104" y="11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323850" y="3843338"/>
              <a:ext cx="193675" cy="496888"/>
            </a:xfrm>
            <a:custGeom>
              <a:avLst/>
              <a:gdLst>
                <a:gd name="T0" fmla="*/ 2147483646 w 102"/>
                <a:gd name="T1" fmla="*/ 2147483646 h 264"/>
                <a:gd name="T2" fmla="*/ 2147483646 w 102"/>
                <a:gd name="T3" fmla="*/ 2147483646 h 264"/>
                <a:gd name="T4" fmla="*/ 2147483646 w 102"/>
                <a:gd name="T5" fmla="*/ 2147483646 h 264"/>
                <a:gd name="T6" fmla="*/ 2147483646 w 102"/>
                <a:gd name="T7" fmla="*/ 0 h 264"/>
                <a:gd name="T8" fmla="*/ 2147483646 w 102"/>
                <a:gd name="T9" fmla="*/ 214748364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64"/>
                <a:gd name="T17" fmla="*/ 102 w 10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64">
                  <a:moveTo>
                    <a:pt x="15" y="114"/>
                  </a:moveTo>
                  <a:cubicBezTo>
                    <a:pt x="0" y="191"/>
                    <a:pt x="44" y="264"/>
                    <a:pt x="44" y="263"/>
                  </a:cubicBezTo>
                  <a:cubicBezTo>
                    <a:pt x="43" y="263"/>
                    <a:pt x="82" y="206"/>
                    <a:pt x="92" y="138"/>
                  </a:cubicBezTo>
                  <a:cubicBezTo>
                    <a:pt x="102" y="69"/>
                    <a:pt x="85" y="1"/>
                    <a:pt x="85" y="0"/>
                  </a:cubicBezTo>
                  <a:cubicBezTo>
                    <a:pt x="86" y="0"/>
                    <a:pt x="28" y="37"/>
                    <a:pt x="15" y="114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169862" y="3368675"/>
              <a:ext cx="182563" cy="514350"/>
            </a:xfrm>
            <a:custGeom>
              <a:avLst/>
              <a:gdLst>
                <a:gd name="T0" fmla="*/ 2147483646 w 97"/>
                <a:gd name="T1" fmla="*/ 2147483646 h 273"/>
                <a:gd name="T2" fmla="*/ 2147483646 w 97"/>
                <a:gd name="T3" fmla="*/ 2147483646 h 273"/>
                <a:gd name="T4" fmla="*/ 2147483646 w 97"/>
                <a:gd name="T5" fmla="*/ 2147483646 h 273"/>
                <a:gd name="T6" fmla="*/ 2147483646 w 97"/>
                <a:gd name="T7" fmla="*/ 2147483646 h 273"/>
                <a:gd name="T8" fmla="*/ 2147483646 w 97"/>
                <a:gd name="T9" fmla="*/ 21474836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273"/>
                <a:gd name="T17" fmla="*/ 97 w 97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273">
                  <a:moveTo>
                    <a:pt x="88" y="128"/>
                  </a:moveTo>
                  <a:cubicBezTo>
                    <a:pt x="97" y="200"/>
                    <a:pt x="83" y="272"/>
                    <a:pt x="83" y="273"/>
                  </a:cubicBezTo>
                  <a:cubicBezTo>
                    <a:pt x="83" y="273"/>
                    <a:pt x="29" y="235"/>
                    <a:pt x="14" y="156"/>
                  </a:cubicBezTo>
                  <a:cubicBezTo>
                    <a:pt x="0" y="77"/>
                    <a:pt x="40" y="0"/>
                    <a:pt x="40" y="1"/>
                  </a:cubicBezTo>
                  <a:cubicBezTo>
                    <a:pt x="40" y="1"/>
                    <a:pt x="77" y="57"/>
                    <a:pt x="88" y="12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290512" y="3452813"/>
              <a:ext cx="241300" cy="431800"/>
            </a:xfrm>
            <a:custGeom>
              <a:avLst/>
              <a:gdLst>
                <a:gd name="T0" fmla="*/ 2147483646 w 128"/>
                <a:gd name="T1" fmla="*/ 2147483646 h 229"/>
                <a:gd name="T2" fmla="*/ 2147483646 w 128"/>
                <a:gd name="T3" fmla="*/ 2147483646 h 229"/>
                <a:gd name="T4" fmla="*/ 2147483646 w 128"/>
                <a:gd name="T5" fmla="*/ 2147483646 h 229"/>
                <a:gd name="T6" fmla="*/ 2147483646 w 128"/>
                <a:gd name="T7" fmla="*/ 2147483646 h 229"/>
                <a:gd name="T8" fmla="*/ 2147483646 w 128"/>
                <a:gd name="T9" fmla="*/ 2147483646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229"/>
                <a:gd name="T17" fmla="*/ 128 w 12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229">
                  <a:moveTo>
                    <a:pt x="34" y="85"/>
                  </a:moveTo>
                  <a:cubicBezTo>
                    <a:pt x="0" y="151"/>
                    <a:pt x="19" y="229"/>
                    <a:pt x="20" y="228"/>
                  </a:cubicBezTo>
                  <a:cubicBezTo>
                    <a:pt x="19" y="228"/>
                    <a:pt x="70" y="187"/>
                    <a:pt x="98" y="127"/>
                  </a:cubicBezTo>
                  <a:cubicBezTo>
                    <a:pt x="126" y="68"/>
                    <a:pt x="128" y="1"/>
                    <a:pt x="128" y="1"/>
                  </a:cubicBezTo>
                  <a:cubicBezTo>
                    <a:pt x="128" y="0"/>
                    <a:pt x="67" y="19"/>
                    <a:pt x="34" y="8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311150" y="2938463"/>
              <a:ext cx="176213" cy="485775"/>
            </a:xfrm>
            <a:custGeom>
              <a:avLst/>
              <a:gdLst>
                <a:gd name="T0" fmla="*/ 2147483646 w 93"/>
                <a:gd name="T1" fmla="*/ 2147483646 h 258"/>
                <a:gd name="T2" fmla="*/ 2147483646 w 93"/>
                <a:gd name="T3" fmla="*/ 2147483646 h 258"/>
                <a:gd name="T4" fmla="*/ 2147483646 w 93"/>
                <a:gd name="T5" fmla="*/ 2147483646 h 258"/>
                <a:gd name="T6" fmla="*/ 2147483646 w 93"/>
                <a:gd name="T7" fmla="*/ 2147483646 h 258"/>
                <a:gd name="T8" fmla="*/ 2147483646 w 93"/>
                <a:gd name="T9" fmla="*/ 2147483646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258"/>
                <a:gd name="T17" fmla="*/ 93 w 93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258">
                  <a:moveTo>
                    <a:pt x="83" y="128"/>
                  </a:moveTo>
                  <a:cubicBezTo>
                    <a:pt x="73" y="196"/>
                    <a:pt x="40" y="257"/>
                    <a:pt x="39" y="257"/>
                  </a:cubicBezTo>
                  <a:cubicBezTo>
                    <a:pt x="40" y="258"/>
                    <a:pt x="0" y="208"/>
                    <a:pt x="10" y="134"/>
                  </a:cubicBezTo>
                  <a:cubicBezTo>
                    <a:pt x="18" y="58"/>
                    <a:pt x="74" y="0"/>
                    <a:pt x="74" y="1"/>
                  </a:cubicBezTo>
                  <a:cubicBezTo>
                    <a:pt x="74" y="0"/>
                    <a:pt x="93" y="61"/>
                    <a:pt x="83" y="12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384175" y="3090863"/>
              <a:ext cx="304800" cy="333375"/>
            </a:xfrm>
            <a:custGeom>
              <a:avLst/>
              <a:gdLst>
                <a:gd name="T0" fmla="*/ 2147483646 w 161"/>
                <a:gd name="T1" fmla="*/ 2147483646 h 177"/>
                <a:gd name="T2" fmla="*/ 0 w 161"/>
                <a:gd name="T3" fmla="*/ 2147483646 h 177"/>
                <a:gd name="T4" fmla="*/ 2147483646 w 161"/>
                <a:gd name="T5" fmla="*/ 2147483646 h 177"/>
                <a:gd name="T6" fmla="*/ 2147483646 w 161"/>
                <a:gd name="T7" fmla="*/ 0 h 177"/>
                <a:gd name="T8" fmla="*/ 2147483646 w 161"/>
                <a:gd name="T9" fmla="*/ 2147483646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"/>
                <a:gd name="T16" fmla="*/ 0 h 177"/>
                <a:gd name="T17" fmla="*/ 161 w 161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" h="177">
                  <a:moveTo>
                    <a:pt x="53" y="51"/>
                  </a:moveTo>
                  <a:cubicBezTo>
                    <a:pt x="5" y="103"/>
                    <a:pt x="0" y="177"/>
                    <a:pt x="0" y="176"/>
                  </a:cubicBezTo>
                  <a:cubicBezTo>
                    <a:pt x="1" y="176"/>
                    <a:pt x="56" y="154"/>
                    <a:pt x="99" y="107"/>
                  </a:cubicBezTo>
                  <a:cubicBezTo>
                    <a:pt x="140" y="60"/>
                    <a:pt x="161" y="1"/>
                    <a:pt x="161" y="0"/>
                  </a:cubicBezTo>
                  <a:cubicBezTo>
                    <a:pt x="161" y="0"/>
                    <a:pt x="101" y="1"/>
                    <a:pt x="53" y="51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538162" y="2584450"/>
              <a:ext cx="231775" cy="417513"/>
            </a:xfrm>
            <a:custGeom>
              <a:avLst/>
              <a:gdLst>
                <a:gd name="T0" fmla="*/ 2147483646 w 123"/>
                <a:gd name="T1" fmla="*/ 2147483646 h 222"/>
                <a:gd name="T2" fmla="*/ 2147483646 w 123"/>
                <a:gd name="T3" fmla="*/ 2147483646 h 222"/>
                <a:gd name="T4" fmla="*/ 2147483646 w 123"/>
                <a:gd name="T5" fmla="*/ 2147483646 h 222"/>
                <a:gd name="T6" fmla="*/ 2147483646 w 123"/>
                <a:gd name="T7" fmla="*/ 2147483646 h 222"/>
                <a:gd name="T8" fmla="*/ 2147483646 w 123"/>
                <a:gd name="T9" fmla="*/ 2147483646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222"/>
                <a:gd name="T17" fmla="*/ 123 w 123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222">
                  <a:moveTo>
                    <a:pt x="96" y="118"/>
                  </a:moveTo>
                  <a:cubicBezTo>
                    <a:pt x="69" y="176"/>
                    <a:pt x="22" y="221"/>
                    <a:pt x="22" y="222"/>
                  </a:cubicBezTo>
                  <a:cubicBezTo>
                    <a:pt x="22" y="222"/>
                    <a:pt x="0" y="167"/>
                    <a:pt x="29" y="103"/>
                  </a:cubicBezTo>
                  <a:cubicBezTo>
                    <a:pt x="57" y="38"/>
                    <a:pt x="122" y="0"/>
                    <a:pt x="122" y="1"/>
                  </a:cubicBezTo>
                  <a:cubicBezTo>
                    <a:pt x="122" y="2"/>
                    <a:pt x="123" y="59"/>
                    <a:pt x="96" y="11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577850" y="2755900"/>
              <a:ext cx="365125" cy="246063"/>
            </a:xfrm>
            <a:custGeom>
              <a:avLst/>
              <a:gdLst>
                <a:gd name="T0" fmla="*/ 2147483646 w 194"/>
                <a:gd name="T1" fmla="*/ 2147483646 h 131"/>
                <a:gd name="T2" fmla="*/ 2147483646 w 194"/>
                <a:gd name="T3" fmla="*/ 2147483646 h 131"/>
                <a:gd name="T4" fmla="*/ 2147483646 w 194"/>
                <a:gd name="T5" fmla="*/ 2147483646 h 131"/>
                <a:gd name="T6" fmla="*/ 2147483646 w 194"/>
                <a:gd name="T7" fmla="*/ 2147483646 h 131"/>
                <a:gd name="T8" fmla="*/ 2147483646 w 194"/>
                <a:gd name="T9" fmla="*/ 2147483646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131"/>
                <a:gd name="T17" fmla="*/ 194 w 194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131">
                  <a:moveTo>
                    <a:pt x="82" y="33"/>
                  </a:moveTo>
                  <a:cubicBezTo>
                    <a:pt x="25" y="66"/>
                    <a:pt x="0" y="131"/>
                    <a:pt x="1" y="131"/>
                  </a:cubicBezTo>
                  <a:cubicBezTo>
                    <a:pt x="1" y="131"/>
                    <a:pt x="57" y="127"/>
                    <a:pt x="108" y="96"/>
                  </a:cubicBezTo>
                  <a:cubicBezTo>
                    <a:pt x="159" y="65"/>
                    <a:pt x="193" y="16"/>
                    <a:pt x="193" y="16"/>
                  </a:cubicBezTo>
                  <a:cubicBezTo>
                    <a:pt x="194" y="16"/>
                    <a:pt x="138" y="0"/>
                    <a:pt x="82" y="33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881062" y="2335213"/>
              <a:ext cx="287338" cy="322263"/>
            </a:xfrm>
            <a:custGeom>
              <a:avLst/>
              <a:gdLst>
                <a:gd name="T0" fmla="*/ 2147483646 w 153"/>
                <a:gd name="T1" fmla="*/ 2147483646 h 171"/>
                <a:gd name="T2" fmla="*/ 2147483646 w 153"/>
                <a:gd name="T3" fmla="*/ 2147483646 h 171"/>
                <a:gd name="T4" fmla="*/ 2147483646 w 153"/>
                <a:gd name="T5" fmla="*/ 2147483646 h 171"/>
                <a:gd name="T6" fmla="*/ 2147483646 w 153"/>
                <a:gd name="T7" fmla="*/ 0 h 171"/>
                <a:gd name="T8" fmla="*/ 2147483646 w 153"/>
                <a:gd name="T9" fmla="*/ 214748364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171"/>
                <a:gd name="T17" fmla="*/ 153 w 153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171">
                  <a:moveTo>
                    <a:pt x="98" y="98"/>
                  </a:moveTo>
                  <a:cubicBezTo>
                    <a:pt x="58" y="142"/>
                    <a:pt x="4" y="171"/>
                    <a:pt x="3" y="171"/>
                  </a:cubicBezTo>
                  <a:cubicBezTo>
                    <a:pt x="3" y="170"/>
                    <a:pt x="0" y="117"/>
                    <a:pt x="42" y="66"/>
                  </a:cubicBezTo>
                  <a:cubicBezTo>
                    <a:pt x="84" y="16"/>
                    <a:pt x="153" y="0"/>
                    <a:pt x="152" y="0"/>
                  </a:cubicBezTo>
                  <a:cubicBezTo>
                    <a:pt x="152" y="1"/>
                    <a:pt x="138" y="52"/>
                    <a:pt x="98" y="9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85825" y="2506663"/>
              <a:ext cx="387350" cy="176213"/>
            </a:xfrm>
            <a:custGeom>
              <a:avLst/>
              <a:gdLst>
                <a:gd name="T0" fmla="*/ 2147483646 w 205"/>
                <a:gd name="T1" fmla="*/ 2147483646 h 93"/>
                <a:gd name="T2" fmla="*/ 0 w 205"/>
                <a:gd name="T3" fmla="*/ 2147483646 h 93"/>
                <a:gd name="T4" fmla="*/ 2147483646 w 205"/>
                <a:gd name="T5" fmla="*/ 2147483646 h 93"/>
                <a:gd name="T6" fmla="*/ 2147483646 w 205"/>
                <a:gd name="T7" fmla="*/ 2147483646 h 93"/>
                <a:gd name="T8" fmla="*/ 2147483646 w 205"/>
                <a:gd name="T9" fmla="*/ 2147483646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93"/>
                <a:gd name="T17" fmla="*/ 205 w 205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93">
                  <a:moveTo>
                    <a:pt x="100" y="15"/>
                  </a:moveTo>
                  <a:cubicBezTo>
                    <a:pt x="40" y="28"/>
                    <a:pt x="0" y="81"/>
                    <a:pt x="0" y="80"/>
                  </a:cubicBezTo>
                  <a:cubicBezTo>
                    <a:pt x="0" y="79"/>
                    <a:pt x="53" y="93"/>
                    <a:pt x="106" y="78"/>
                  </a:cubicBezTo>
                  <a:cubicBezTo>
                    <a:pt x="160" y="64"/>
                    <a:pt x="204" y="29"/>
                    <a:pt x="204" y="28"/>
                  </a:cubicBezTo>
                  <a:cubicBezTo>
                    <a:pt x="205" y="29"/>
                    <a:pt x="159" y="0"/>
                    <a:pt x="100" y="1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 noChangeArrowheads="1"/>
            </p:cNvSpPr>
            <p:nvPr/>
          </p:nvSpPr>
          <p:spPr bwMode="auto">
            <a:xfrm>
              <a:off x="1284287" y="2200275"/>
              <a:ext cx="336550" cy="222250"/>
            </a:xfrm>
            <a:custGeom>
              <a:avLst/>
              <a:gdLst>
                <a:gd name="T0" fmla="*/ 2147483646 w 179"/>
                <a:gd name="T1" fmla="*/ 2147483646 h 118"/>
                <a:gd name="T2" fmla="*/ 0 w 179"/>
                <a:gd name="T3" fmla="*/ 2147483646 h 118"/>
                <a:gd name="T4" fmla="*/ 2147483646 w 179"/>
                <a:gd name="T5" fmla="*/ 2147483646 h 118"/>
                <a:gd name="T6" fmla="*/ 2147483646 w 179"/>
                <a:gd name="T7" fmla="*/ 2147483646 h 118"/>
                <a:gd name="T8" fmla="*/ 2147483646 w 179"/>
                <a:gd name="T9" fmla="*/ 2147483646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18"/>
                <a:gd name="T17" fmla="*/ 179 w 179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18">
                  <a:moveTo>
                    <a:pt x="104" y="77"/>
                  </a:moveTo>
                  <a:cubicBezTo>
                    <a:pt x="56" y="107"/>
                    <a:pt x="0" y="116"/>
                    <a:pt x="0" y="117"/>
                  </a:cubicBezTo>
                  <a:cubicBezTo>
                    <a:pt x="0" y="118"/>
                    <a:pt x="11" y="65"/>
                    <a:pt x="63" y="34"/>
                  </a:cubicBezTo>
                  <a:cubicBezTo>
                    <a:pt x="113" y="0"/>
                    <a:pt x="179" y="5"/>
                    <a:pt x="178" y="4"/>
                  </a:cubicBezTo>
                  <a:cubicBezTo>
                    <a:pt x="178" y="4"/>
                    <a:pt x="152" y="49"/>
                    <a:pt x="104" y="77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rrowheads="1"/>
            </p:cNvSpPr>
            <p:nvPr/>
          </p:nvSpPr>
          <p:spPr bwMode="auto">
            <a:xfrm>
              <a:off x="1282700" y="2354263"/>
              <a:ext cx="371475" cy="117475"/>
            </a:xfrm>
            <a:custGeom>
              <a:avLst/>
              <a:gdLst>
                <a:gd name="T0" fmla="*/ 2147483646 w 197"/>
                <a:gd name="T1" fmla="*/ 2147483646 h 62"/>
                <a:gd name="T2" fmla="*/ 2147483646 w 197"/>
                <a:gd name="T3" fmla="*/ 2147483646 h 62"/>
                <a:gd name="T4" fmla="*/ 2147483646 w 197"/>
                <a:gd name="T5" fmla="*/ 2147483646 h 62"/>
                <a:gd name="T6" fmla="*/ 2147483646 w 197"/>
                <a:gd name="T7" fmla="*/ 2147483646 h 62"/>
                <a:gd name="T8" fmla="*/ 2147483646 w 197"/>
                <a:gd name="T9" fmla="*/ 21474836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62"/>
                <a:gd name="T17" fmla="*/ 197 w 19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62">
                  <a:moveTo>
                    <a:pt x="107" y="3"/>
                  </a:moveTo>
                  <a:cubicBezTo>
                    <a:pt x="50" y="0"/>
                    <a:pt x="0" y="35"/>
                    <a:pt x="1" y="35"/>
                  </a:cubicBezTo>
                  <a:cubicBezTo>
                    <a:pt x="2" y="36"/>
                    <a:pt x="43" y="58"/>
                    <a:pt x="96" y="62"/>
                  </a:cubicBezTo>
                  <a:cubicBezTo>
                    <a:pt x="148" y="62"/>
                    <a:pt x="197" y="44"/>
                    <a:pt x="197" y="43"/>
                  </a:cubicBezTo>
                  <a:cubicBezTo>
                    <a:pt x="197" y="43"/>
                    <a:pt x="164" y="7"/>
                    <a:pt x="107" y="3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 noChangeArrowheads="1"/>
            </p:cNvSpPr>
            <p:nvPr/>
          </p:nvSpPr>
          <p:spPr bwMode="auto">
            <a:xfrm>
              <a:off x="1798637" y="5067300"/>
              <a:ext cx="511175" cy="354013"/>
            </a:xfrm>
            <a:custGeom>
              <a:avLst/>
              <a:gdLst>
                <a:gd name="T0" fmla="*/ 2147483646 w 271"/>
                <a:gd name="T1" fmla="*/ 2147483646 h 188"/>
                <a:gd name="T2" fmla="*/ 2147483646 w 271"/>
                <a:gd name="T3" fmla="*/ 2147483646 h 188"/>
                <a:gd name="T4" fmla="*/ 2147483646 w 271"/>
                <a:gd name="T5" fmla="*/ 2147483646 h 188"/>
                <a:gd name="T6" fmla="*/ 2147483646 w 271"/>
                <a:gd name="T7" fmla="*/ 2147483646 h 188"/>
                <a:gd name="T8" fmla="*/ 2147483646 w 271"/>
                <a:gd name="T9" fmla="*/ 2147483646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188"/>
                <a:gd name="T17" fmla="*/ 271 w 27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188">
                  <a:moveTo>
                    <a:pt x="182" y="135"/>
                  </a:moveTo>
                  <a:cubicBezTo>
                    <a:pt x="102" y="188"/>
                    <a:pt x="0" y="171"/>
                    <a:pt x="1" y="171"/>
                  </a:cubicBezTo>
                  <a:cubicBezTo>
                    <a:pt x="1" y="169"/>
                    <a:pt x="50" y="105"/>
                    <a:pt x="120" y="60"/>
                  </a:cubicBezTo>
                  <a:cubicBezTo>
                    <a:pt x="190" y="16"/>
                    <a:pt x="270" y="2"/>
                    <a:pt x="271" y="1"/>
                  </a:cubicBezTo>
                  <a:cubicBezTo>
                    <a:pt x="271" y="0"/>
                    <a:pt x="262" y="83"/>
                    <a:pt x="182" y="13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 noChangeArrowheads="1"/>
            </p:cNvSpPr>
            <p:nvPr/>
          </p:nvSpPr>
          <p:spPr bwMode="auto">
            <a:xfrm>
              <a:off x="1800225" y="5341938"/>
              <a:ext cx="676275" cy="201613"/>
            </a:xfrm>
            <a:custGeom>
              <a:avLst/>
              <a:gdLst>
                <a:gd name="T0" fmla="*/ 2147483646 w 359"/>
                <a:gd name="T1" fmla="*/ 2147483646 h 107"/>
                <a:gd name="T2" fmla="*/ 0 w 359"/>
                <a:gd name="T3" fmla="*/ 2147483646 h 107"/>
                <a:gd name="T4" fmla="*/ 2147483646 w 359"/>
                <a:gd name="T5" fmla="*/ 2147483646 h 107"/>
                <a:gd name="T6" fmla="*/ 2147483646 w 359"/>
                <a:gd name="T7" fmla="*/ 2147483646 h 107"/>
                <a:gd name="T8" fmla="*/ 2147483646 w 359"/>
                <a:gd name="T9" fmla="*/ 214748364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9"/>
                <a:gd name="T16" fmla="*/ 0 h 107"/>
                <a:gd name="T17" fmla="*/ 359 w 359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9" h="107">
                  <a:moveTo>
                    <a:pt x="185" y="2"/>
                  </a:moveTo>
                  <a:cubicBezTo>
                    <a:pt x="92" y="0"/>
                    <a:pt x="2" y="25"/>
                    <a:pt x="0" y="25"/>
                  </a:cubicBezTo>
                  <a:cubicBezTo>
                    <a:pt x="0" y="23"/>
                    <a:pt x="54" y="94"/>
                    <a:pt x="159" y="100"/>
                  </a:cubicBezTo>
                  <a:cubicBezTo>
                    <a:pt x="265" y="107"/>
                    <a:pt x="359" y="40"/>
                    <a:pt x="358" y="40"/>
                  </a:cubicBezTo>
                  <a:cubicBezTo>
                    <a:pt x="357" y="40"/>
                    <a:pt x="278" y="6"/>
                    <a:pt x="185" y="2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 noChangeArrowheads="1"/>
            </p:cNvSpPr>
            <p:nvPr/>
          </p:nvSpPr>
          <p:spPr bwMode="auto">
            <a:xfrm>
              <a:off x="2252662" y="4865688"/>
              <a:ext cx="404813" cy="434975"/>
            </a:xfrm>
            <a:custGeom>
              <a:avLst/>
              <a:gdLst>
                <a:gd name="T0" fmla="*/ 2147483646 w 215"/>
                <a:gd name="T1" fmla="*/ 2147483646 h 231"/>
                <a:gd name="T2" fmla="*/ 2147483646 w 215"/>
                <a:gd name="T3" fmla="*/ 2147483646 h 231"/>
                <a:gd name="T4" fmla="*/ 2147483646 w 215"/>
                <a:gd name="T5" fmla="*/ 2147483646 h 231"/>
                <a:gd name="T6" fmla="*/ 2147483646 w 215"/>
                <a:gd name="T7" fmla="*/ 0 h 231"/>
                <a:gd name="T8" fmla="*/ 2147483646 w 215"/>
                <a:gd name="T9" fmla="*/ 2147483646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"/>
                <a:gd name="T16" fmla="*/ 0 h 231"/>
                <a:gd name="T17" fmla="*/ 215 w 215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" h="231">
                  <a:moveTo>
                    <a:pt x="156" y="147"/>
                  </a:moveTo>
                  <a:cubicBezTo>
                    <a:pt x="98" y="218"/>
                    <a:pt x="0" y="231"/>
                    <a:pt x="1" y="231"/>
                  </a:cubicBezTo>
                  <a:cubicBezTo>
                    <a:pt x="1" y="229"/>
                    <a:pt x="26" y="156"/>
                    <a:pt x="78" y="96"/>
                  </a:cubicBezTo>
                  <a:cubicBezTo>
                    <a:pt x="131" y="36"/>
                    <a:pt x="202" y="1"/>
                    <a:pt x="202" y="0"/>
                  </a:cubicBezTo>
                  <a:cubicBezTo>
                    <a:pt x="202" y="0"/>
                    <a:pt x="215" y="78"/>
                    <a:pt x="156" y="147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 noChangeArrowheads="1"/>
            </p:cNvSpPr>
            <p:nvPr/>
          </p:nvSpPr>
          <p:spPr bwMode="auto">
            <a:xfrm>
              <a:off x="2252662" y="5121275"/>
              <a:ext cx="628650" cy="268288"/>
            </a:xfrm>
            <a:custGeom>
              <a:avLst/>
              <a:gdLst>
                <a:gd name="T0" fmla="*/ 2147483646 w 333"/>
                <a:gd name="T1" fmla="*/ 2147483646 h 142"/>
                <a:gd name="T2" fmla="*/ 2147483646 w 333"/>
                <a:gd name="T3" fmla="*/ 2147483646 h 142"/>
                <a:gd name="T4" fmla="*/ 2147483646 w 333"/>
                <a:gd name="T5" fmla="*/ 2147483646 h 142"/>
                <a:gd name="T6" fmla="*/ 2147483646 w 333"/>
                <a:gd name="T7" fmla="*/ 2147483646 h 142"/>
                <a:gd name="T8" fmla="*/ 2147483646 w 333"/>
                <a:gd name="T9" fmla="*/ 2147483646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3"/>
                <a:gd name="T16" fmla="*/ 0 h 142"/>
                <a:gd name="T17" fmla="*/ 333 w 333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3" h="142">
                  <a:moveTo>
                    <a:pt x="164" y="22"/>
                  </a:moveTo>
                  <a:cubicBezTo>
                    <a:pt x="78" y="46"/>
                    <a:pt x="2" y="94"/>
                    <a:pt x="1" y="95"/>
                  </a:cubicBezTo>
                  <a:cubicBezTo>
                    <a:pt x="0" y="93"/>
                    <a:pt x="69" y="142"/>
                    <a:pt x="167" y="119"/>
                  </a:cubicBezTo>
                  <a:cubicBezTo>
                    <a:pt x="265" y="95"/>
                    <a:pt x="333" y="10"/>
                    <a:pt x="332" y="10"/>
                  </a:cubicBezTo>
                  <a:cubicBezTo>
                    <a:pt x="331" y="10"/>
                    <a:pt x="250" y="0"/>
                    <a:pt x="164" y="22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 noChangeArrowheads="1"/>
            </p:cNvSpPr>
            <p:nvPr/>
          </p:nvSpPr>
          <p:spPr bwMode="auto">
            <a:xfrm>
              <a:off x="2660650" y="4576763"/>
              <a:ext cx="288925" cy="504825"/>
            </a:xfrm>
            <a:custGeom>
              <a:avLst/>
              <a:gdLst>
                <a:gd name="T0" fmla="*/ 2147483646 w 154"/>
                <a:gd name="T1" fmla="*/ 2147483646 h 268"/>
                <a:gd name="T2" fmla="*/ 2147483646 w 154"/>
                <a:gd name="T3" fmla="*/ 2147483646 h 268"/>
                <a:gd name="T4" fmla="*/ 2147483646 w 154"/>
                <a:gd name="T5" fmla="*/ 2147483646 h 268"/>
                <a:gd name="T6" fmla="*/ 2147483646 w 154"/>
                <a:gd name="T7" fmla="*/ 0 h 268"/>
                <a:gd name="T8" fmla="*/ 2147483646 w 154"/>
                <a:gd name="T9" fmla="*/ 2147483646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"/>
                <a:gd name="T16" fmla="*/ 0 h 268"/>
                <a:gd name="T17" fmla="*/ 154 w 154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" h="268">
                  <a:moveTo>
                    <a:pt x="120" y="148"/>
                  </a:moveTo>
                  <a:cubicBezTo>
                    <a:pt x="86" y="228"/>
                    <a:pt x="0" y="268"/>
                    <a:pt x="1" y="267"/>
                  </a:cubicBezTo>
                  <a:cubicBezTo>
                    <a:pt x="1" y="266"/>
                    <a:pt x="2" y="191"/>
                    <a:pt x="34" y="122"/>
                  </a:cubicBezTo>
                  <a:cubicBezTo>
                    <a:pt x="65" y="52"/>
                    <a:pt x="123" y="2"/>
                    <a:pt x="122" y="0"/>
                  </a:cubicBezTo>
                  <a:cubicBezTo>
                    <a:pt x="122" y="0"/>
                    <a:pt x="154" y="68"/>
                    <a:pt x="120" y="14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rrowheads="1"/>
            </p:cNvSpPr>
            <p:nvPr/>
          </p:nvSpPr>
          <p:spPr bwMode="auto">
            <a:xfrm>
              <a:off x="2660650" y="4765675"/>
              <a:ext cx="528638" cy="358775"/>
            </a:xfrm>
            <a:custGeom>
              <a:avLst/>
              <a:gdLst>
                <a:gd name="T0" fmla="*/ 2147483646 w 281"/>
                <a:gd name="T1" fmla="*/ 2147483646 h 190"/>
                <a:gd name="T2" fmla="*/ 2147483646 w 281"/>
                <a:gd name="T3" fmla="*/ 2147483646 h 190"/>
                <a:gd name="T4" fmla="*/ 2147483646 w 281"/>
                <a:gd name="T5" fmla="*/ 2147483646 h 190"/>
                <a:gd name="T6" fmla="*/ 2147483646 w 281"/>
                <a:gd name="T7" fmla="*/ 0 h 190"/>
                <a:gd name="T8" fmla="*/ 2147483646 w 281"/>
                <a:gd name="T9" fmla="*/ 2147483646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190"/>
                <a:gd name="T17" fmla="*/ 281 w 281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190">
                  <a:moveTo>
                    <a:pt x="129" y="56"/>
                  </a:moveTo>
                  <a:cubicBezTo>
                    <a:pt x="58" y="101"/>
                    <a:pt x="2" y="166"/>
                    <a:pt x="1" y="167"/>
                  </a:cubicBezTo>
                  <a:cubicBezTo>
                    <a:pt x="0" y="166"/>
                    <a:pt x="76" y="190"/>
                    <a:pt x="159" y="143"/>
                  </a:cubicBezTo>
                  <a:cubicBezTo>
                    <a:pt x="241" y="95"/>
                    <a:pt x="281" y="0"/>
                    <a:pt x="279" y="0"/>
                  </a:cubicBezTo>
                  <a:cubicBezTo>
                    <a:pt x="279" y="0"/>
                    <a:pt x="202" y="12"/>
                    <a:pt x="129" y="5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rrowheads="1"/>
            </p:cNvSpPr>
            <p:nvPr/>
          </p:nvSpPr>
          <p:spPr bwMode="auto">
            <a:xfrm>
              <a:off x="2946400" y="4227513"/>
              <a:ext cx="198438" cy="523875"/>
            </a:xfrm>
            <a:custGeom>
              <a:avLst/>
              <a:gdLst>
                <a:gd name="T0" fmla="*/ 2147483646 w 105"/>
                <a:gd name="T1" fmla="*/ 2147483646 h 278"/>
                <a:gd name="T2" fmla="*/ 2147483646 w 105"/>
                <a:gd name="T3" fmla="*/ 2147483646 h 278"/>
                <a:gd name="T4" fmla="*/ 2147483646 w 105"/>
                <a:gd name="T5" fmla="*/ 2147483646 h 278"/>
                <a:gd name="T6" fmla="*/ 2147483646 w 105"/>
                <a:gd name="T7" fmla="*/ 2147483646 h 278"/>
                <a:gd name="T8" fmla="*/ 2147483646 w 105"/>
                <a:gd name="T9" fmla="*/ 2147483646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78"/>
                <a:gd name="T17" fmla="*/ 105 w 105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78">
                  <a:moveTo>
                    <a:pt x="96" y="136"/>
                  </a:moveTo>
                  <a:cubicBezTo>
                    <a:pt x="87" y="219"/>
                    <a:pt x="20" y="278"/>
                    <a:pt x="21" y="277"/>
                  </a:cubicBezTo>
                  <a:cubicBezTo>
                    <a:pt x="21" y="277"/>
                    <a:pt x="0" y="208"/>
                    <a:pt x="11" y="136"/>
                  </a:cubicBezTo>
                  <a:cubicBezTo>
                    <a:pt x="21" y="64"/>
                    <a:pt x="59" y="2"/>
                    <a:pt x="59" y="1"/>
                  </a:cubicBezTo>
                  <a:cubicBezTo>
                    <a:pt x="59" y="0"/>
                    <a:pt x="105" y="54"/>
                    <a:pt x="96" y="13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 noChangeArrowheads="1"/>
            </p:cNvSpPr>
            <p:nvPr/>
          </p:nvSpPr>
          <p:spPr bwMode="auto">
            <a:xfrm>
              <a:off x="2986087" y="4319588"/>
              <a:ext cx="393700" cy="428625"/>
            </a:xfrm>
            <a:custGeom>
              <a:avLst/>
              <a:gdLst>
                <a:gd name="T0" fmla="*/ 2147483646 w 209"/>
                <a:gd name="T1" fmla="*/ 2147483646 h 228"/>
                <a:gd name="T2" fmla="*/ 0 w 209"/>
                <a:gd name="T3" fmla="*/ 2147483646 h 228"/>
                <a:gd name="T4" fmla="*/ 2147483646 w 209"/>
                <a:gd name="T5" fmla="*/ 2147483646 h 228"/>
                <a:gd name="T6" fmla="*/ 2147483646 w 209"/>
                <a:gd name="T7" fmla="*/ 2147483646 h 228"/>
                <a:gd name="T8" fmla="*/ 2147483646 w 209"/>
                <a:gd name="T9" fmla="*/ 2147483646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228"/>
                <a:gd name="T17" fmla="*/ 209 w 20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228">
                  <a:moveTo>
                    <a:pt x="86" y="92"/>
                  </a:moveTo>
                  <a:cubicBezTo>
                    <a:pt x="33" y="153"/>
                    <a:pt x="0" y="227"/>
                    <a:pt x="0" y="228"/>
                  </a:cubicBezTo>
                  <a:cubicBezTo>
                    <a:pt x="0" y="228"/>
                    <a:pt x="74" y="228"/>
                    <a:pt x="137" y="163"/>
                  </a:cubicBezTo>
                  <a:cubicBezTo>
                    <a:pt x="199" y="97"/>
                    <a:pt x="209" y="0"/>
                    <a:pt x="208" y="1"/>
                  </a:cubicBezTo>
                  <a:cubicBezTo>
                    <a:pt x="208" y="1"/>
                    <a:pt x="140" y="32"/>
                    <a:pt x="86" y="92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 noChangeArrowheads="1"/>
            </p:cNvSpPr>
            <p:nvPr/>
          </p:nvSpPr>
          <p:spPr bwMode="auto">
            <a:xfrm>
              <a:off x="3086100" y="3843338"/>
              <a:ext cx="192088" cy="496888"/>
            </a:xfrm>
            <a:custGeom>
              <a:avLst/>
              <a:gdLst>
                <a:gd name="T0" fmla="*/ 2147483646 w 102"/>
                <a:gd name="T1" fmla="*/ 2147483646 h 264"/>
                <a:gd name="T2" fmla="*/ 2147483646 w 102"/>
                <a:gd name="T3" fmla="*/ 2147483646 h 264"/>
                <a:gd name="T4" fmla="*/ 2147483646 w 102"/>
                <a:gd name="T5" fmla="*/ 2147483646 h 264"/>
                <a:gd name="T6" fmla="*/ 2147483646 w 102"/>
                <a:gd name="T7" fmla="*/ 0 h 264"/>
                <a:gd name="T8" fmla="*/ 2147483646 w 102"/>
                <a:gd name="T9" fmla="*/ 214748364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64"/>
                <a:gd name="T17" fmla="*/ 102 w 10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64">
                  <a:moveTo>
                    <a:pt x="88" y="114"/>
                  </a:moveTo>
                  <a:cubicBezTo>
                    <a:pt x="102" y="191"/>
                    <a:pt x="59" y="264"/>
                    <a:pt x="59" y="263"/>
                  </a:cubicBezTo>
                  <a:cubicBezTo>
                    <a:pt x="60" y="263"/>
                    <a:pt x="21" y="206"/>
                    <a:pt x="11" y="138"/>
                  </a:cubicBezTo>
                  <a:cubicBezTo>
                    <a:pt x="0" y="69"/>
                    <a:pt x="17" y="1"/>
                    <a:pt x="18" y="0"/>
                  </a:cubicBezTo>
                  <a:cubicBezTo>
                    <a:pt x="17" y="0"/>
                    <a:pt x="74" y="37"/>
                    <a:pt x="88" y="114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rrowheads="1"/>
            </p:cNvSpPr>
            <p:nvPr/>
          </p:nvSpPr>
          <p:spPr bwMode="auto">
            <a:xfrm>
              <a:off x="3197225" y="3840163"/>
              <a:ext cx="271463" cy="498475"/>
            </a:xfrm>
            <a:custGeom>
              <a:avLst/>
              <a:gdLst>
                <a:gd name="T0" fmla="*/ 2147483646 w 144"/>
                <a:gd name="T1" fmla="*/ 2147483646 h 264"/>
                <a:gd name="T2" fmla="*/ 0 w 144"/>
                <a:gd name="T3" fmla="*/ 2147483646 h 264"/>
                <a:gd name="T4" fmla="*/ 2147483646 w 144"/>
                <a:gd name="T5" fmla="*/ 2147483646 h 264"/>
                <a:gd name="T6" fmla="*/ 2147483646 w 144"/>
                <a:gd name="T7" fmla="*/ 2147483646 h 264"/>
                <a:gd name="T8" fmla="*/ 2147483646 w 144"/>
                <a:gd name="T9" fmla="*/ 2147483646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64"/>
                <a:gd name="T17" fmla="*/ 144 w 144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64">
                  <a:moveTo>
                    <a:pt x="40" y="116"/>
                  </a:moveTo>
                  <a:cubicBezTo>
                    <a:pt x="9" y="186"/>
                    <a:pt x="0" y="263"/>
                    <a:pt x="0" y="264"/>
                  </a:cubicBezTo>
                  <a:cubicBezTo>
                    <a:pt x="0" y="264"/>
                    <a:pt x="67" y="243"/>
                    <a:pt x="106" y="167"/>
                  </a:cubicBezTo>
                  <a:cubicBezTo>
                    <a:pt x="144" y="90"/>
                    <a:pt x="126" y="0"/>
                    <a:pt x="127" y="1"/>
                  </a:cubicBezTo>
                  <a:cubicBezTo>
                    <a:pt x="126" y="1"/>
                    <a:pt x="73" y="47"/>
                    <a:pt x="40" y="116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rrowheads="1"/>
            </p:cNvSpPr>
            <p:nvPr/>
          </p:nvSpPr>
          <p:spPr bwMode="auto">
            <a:xfrm>
              <a:off x="3070225" y="3452813"/>
              <a:ext cx="241300" cy="431800"/>
            </a:xfrm>
            <a:custGeom>
              <a:avLst/>
              <a:gdLst>
                <a:gd name="T0" fmla="*/ 2147483646 w 128"/>
                <a:gd name="T1" fmla="*/ 2147483646 h 229"/>
                <a:gd name="T2" fmla="*/ 2147483646 w 128"/>
                <a:gd name="T3" fmla="*/ 2147483646 h 229"/>
                <a:gd name="T4" fmla="*/ 2147483646 w 128"/>
                <a:gd name="T5" fmla="*/ 2147483646 h 229"/>
                <a:gd name="T6" fmla="*/ 0 w 128"/>
                <a:gd name="T7" fmla="*/ 2147483646 h 229"/>
                <a:gd name="T8" fmla="*/ 2147483646 w 128"/>
                <a:gd name="T9" fmla="*/ 2147483646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229"/>
                <a:gd name="T17" fmla="*/ 128 w 128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229">
                  <a:moveTo>
                    <a:pt x="94" y="85"/>
                  </a:moveTo>
                  <a:cubicBezTo>
                    <a:pt x="128" y="151"/>
                    <a:pt x="109" y="229"/>
                    <a:pt x="109" y="228"/>
                  </a:cubicBezTo>
                  <a:cubicBezTo>
                    <a:pt x="110" y="228"/>
                    <a:pt x="58" y="187"/>
                    <a:pt x="31" y="127"/>
                  </a:cubicBezTo>
                  <a:cubicBezTo>
                    <a:pt x="3" y="68"/>
                    <a:pt x="1" y="1"/>
                    <a:pt x="0" y="1"/>
                  </a:cubicBezTo>
                  <a:cubicBezTo>
                    <a:pt x="0" y="0"/>
                    <a:pt x="61" y="19"/>
                    <a:pt x="94" y="8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rrowheads="1"/>
            </p:cNvSpPr>
            <p:nvPr/>
          </p:nvSpPr>
          <p:spPr bwMode="auto">
            <a:xfrm>
              <a:off x="3249612" y="3368675"/>
              <a:ext cx="182563" cy="514350"/>
            </a:xfrm>
            <a:custGeom>
              <a:avLst/>
              <a:gdLst>
                <a:gd name="T0" fmla="*/ 2147483646 w 97"/>
                <a:gd name="T1" fmla="*/ 2147483646 h 273"/>
                <a:gd name="T2" fmla="*/ 2147483646 w 97"/>
                <a:gd name="T3" fmla="*/ 2147483646 h 273"/>
                <a:gd name="T4" fmla="*/ 2147483646 w 97"/>
                <a:gd name="T5" fmla="*/ 2147483646 h 273"/>
                <a:gd name="T6" fmla="*/ 2147483646 w 97"/>
                <a:gd name="T7" fmla="*/ 2147483646 h 273"/>
                <a:gd name="T8" fmla="*/ 2147483646 w 97"/>
                <a:gd name="T9" fmla="*/ 21474836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273"/>
                <a:gd name="T17" fmla="*/ 97 w 97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273">
                  <a:moveTo>
                    <a:pt x="10" y="128"/>
                  </a:moveTo>
                  <a:cubicBezTo>
                    <a:pt x="0" y="200"/>
                    <a:pt x="14" y="272"/>
                    <a:pt x="14" y="273"/>
                  </a:cubicBezTo>
                  <a:cubicBezTo>
                    <a:pt x="15" y="273"/>
                    <a:pt x="68" y="235"/>
                    <a:pt x="83" y="156"/>
                  </a:cubicBezTo>
                  <a:cubicBezTo>
                    <a:pt x="97" y="77"/>
                    <a:pt x="58" y="0"/>
                    <a:pt x="58" y="1"/>
                  </a:cubicBezTo>
                  <a:cubicBezTo>
                    <a:pt x="58" y="1"/>
                    <a:pt x="20" y="57"/>
                    <a:pt x="10" y="12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rrowheads="1"/>
            </p:cNvSpPr>
            <p:nvPr/>
          </p:nvSpPr>
          <p:spPr bwMode="auto">
            <a:xfrm>
              <a:off x="2914650" y="3090863"/>
              <a:ext cx="303213" cy="333375"/>
            </a:xfrm>
            <a:custGeom>
              <a:avLst/>
              <a:gdLst>
                <a:gd name="T0" fmla="*/ 2147483646 w 161"/>
                <a:gd name="T1" fmla="*/ 2147483646 h 177"/>
                <a:gd name="T2" fmla="*/ 2147483646 w 161"/>
                <a:gd name="T3" fmla="*/ 2147483646 h 177"/>
                <a:gd name="T4" fmla="*/ 2147483646 w 161"/>
                <a:gd name="T5" fmla="*/ 2147483646 h 177"/>
                <a:gd name="T6" fmla="*/ 0 w 161"/>
                <a:gd name="T7" fmla="*/ 0 h 177"/>
                <a:gd name="T8" fmla="*/ 2147483646 w 161"/>
                <a:gd name="T9" fmla="*/ 2147483646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"/>
                <a:gd name="T16" fmla="*/ 0 h 177"/>
                <a:gd name="T17" fmla="*/ 161 w 161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" h="177">
                  <a:moveTo>
                    <a:pt x="109" y="51"/>
                  </a:moveTo>
                  <a:cubicBezTo>
                    <a:pt x="156" y="103"/>
                    <a:pt x="161" y="177"/>
                    <a:pt x="161" y="176"/>
                  </a:cubicBezTo>
                  <a:cubicBezTo>
                    <a:pt x="160" y="176"/>
                    <a:pt x="105" y="154"/>
                    <a:pt x="62" y="107"/>
                  </a:cubicBezTo>
                  <a:cubicBezTo>
                    <a:pt x="21" y="60"/>
                    <a:pt x="1" y="1"/>
                    <a:pt x="0" y="0"/>
                  </a:cubicBezTo>
                  <a:cubicBezTo>
                    <a:pt x="1" y="0"/>
                    <a:pt x="60" y="1"/>
                    <a:pt x="109" y="51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 noChangeArrowheads="1"/>
            </p:cNvSpPr>
            <p:nvPr/>
          </p:nvSpPr>
          <p:spPr bwMode="auto">
            <a:xfrm>
              <a:off x="3116262" y="2938463"/>
              <a:ext cx="174625" cy="485775"/>
            </a:xfrm>
            <a:custGeom>
              <a:avLst/>
              <a:gdLst>
                <a:gd name="T0" fmla="*/ 2147483646 w 93"/>
                <a:gd name="T1" fmla="*/ 2147483646 h 258"/>
                <a:gd name="T2" fmla="*/ 2147483646 w 93"/>
                <a:gd name="T3" fmla="*/ 2147483646 h 258"/>
                <a:gd name="T4" fmla="*/ 2147483646 w 93"/>
                <a:gd name="T5" fmla="*/ 2147483646 h 258"/>
                <a:gd name="T6" fmla="*/ 2147483646 w 93"/>
                <a:gd name="T7" fmla="*/ 2147483646 h 258"/>
                <a:gd name="T8" fmla="*/ 2147483646 w 93"/>
                <a:gd name="T9" fmla="*/ 2147483646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258"/>
                <a:gd name="T17" fmla="*/ 93 w 93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258">
                  <a:moveTo>
                    <a:pt x="11" y="128"/>
                  </a:moveTo>
                  <a:cubicBezTo>
                    <a:pt x="20" y="196"/>
                    <a:pt x="54" y="257"/>
                    <a:pt x="54" y="257"/>
                  </a:cubicBezTo>
                  <a:cubicBezTo>
                    <a:pt x="53" y="258"/>
                    <a:pt x="93" y="208"/>
                    <a:pt x="84" y="134"/>
                  </a:cubicBezTo>
                  <a:cubicBezTo>
                    <a:pt x="76" y="58"/>
                    <a:pt x="19" y="0"/>
                    <a:pt x="19" y="1"/>
                  </a:cubicBezTo>
                  <a:cubicBezTo>
                    <a:pt x="20" y="0"/>
                    <a:pt x="0" y="61"/>
                    <a:pt x="11" y="12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 noChangeArrowheads="1"/>
            </p:cNvSpPr>
            <p:nvPr/>
          </p:nvSpPr>
          <p:spPr bwMode="auto">
            <a:xfrm>
              <a:off x="2660650" y="2755900"/>
              <a:ext cx="366713" cy="246063"/>
            </a:xfrm>
            <a:custGeom>
              <a:avLst/>
              <a:gdLst>
                <a:gd name="T0" fmla="*/ 2147483646 w 195"/>
                <a:gd name="T1" fmla="*/ 2147483646 h 131"/>
                <a:gd name="T2" fmla="*/ 2147483646 w 195"/>
                <a:gd name="T3" fmla="*/ 2147483646 h 131"/>
                <a:gd name="T4" fmla="*/ 2147483646 w 195"/>
                <a:gd name="T5" fmla="*/ 2147483646 h 131"/>
                <a:gd name="T6" fmla="*/ 2147483646 w 195"/>
                <a:gd name="T7" fmla="*/ 2147483646 h 131"/>
                <a:gd name="T8" fmla="*/ 2147483646 w 195"/>
                <a:gd name="T9" fmla="*/ 2147483646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"/>
                <a:gd name="T16" fmla="*/ 0 h 131"/>
                <a:gd name="T17" fmla="*/ 195 w 195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" h="131">
                  <a:moveTo>
                    <a:pt x="112" y="33"/>
                  </a:moveTo>
                  <a:cubicBezTo>
                    <a:pt x="169" y="66"/>
                    <a:pt x="195" y="131"/>
                    <a:pt x="194" y="131"/>
                  </a:cubicBezTo>
                  <a:cubicBezTo>
                    <a:pt x="193" y="131"/>
                    <a:pt x="137" y="127"/>
                    <a:pt x="86" y="96"/>
                  </a:cubicBezTo>
                  <a:cubicBezTo>
                    <a:pt x="36" y="65"/>
                    <a:pt x="2" y="16"/>
                    <a:pt x="1" y="16"/>
                  </a:cubicBezTo>
                  <a:cubicBezTo>
                    <a:pt x="0" y="16"/>
                    <a:pt x="56" y="0"/>
                    <a:pt x="112" y="33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rrowheads="1"/>
            </p:cNvSpPr>
            <p:nvPr/>
          </p:nvSpPr>
          <p:spPr bwMode="auto">
            <a:xfrm>
              <a:off x="2835275" y="2584450"/>
              <a:ext cx="230188" cy="417513"/>
            </a:xfrm>
            <a:custGeom>
              <a:avLst/>
              <a:gdLst>
                <a:gd name="T0" fmla="*/ 2147483646 w 122"/>
                <a:gd name="T1" fmla="*/ 2147483646 h 222"/>
                <a:gd name="T2" fmla="*/ 2147483646 w 122"/>
                <a:gd name="T3" fmla="*/ 2147483646 h 222"/>
                <a:gd name="T4" fmla="*/ 2147483646 w 122"/>
                <a:gd name="T5" fmla="*/ 2147483646 h 222"/>
                <a:gd name="T6" fmla="*/ 2147483646 w 122"/>
                <a:gd name="T7" fmla="*/ 2147483646 h 222"/>
                <a:gd name="T8" fmla="*/ 2147483646 w 122"/>
                <a:gd name="T9" fmla="*/ 2147483646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222"/>
                <a:gd name="T17" fmla="*/ 122 w 12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222">
                  <a:moveTo>
                    <a:pt x="26" y="118"/>
                  </a:moveTo>
                  <a:cubicBezTo>
                    <a:pt x="54" y="176"/>
                    <a:pt x="101" y="221"/>
                    <a:pt x="101" y="222"/>
                  </a:cubicBezTo>
                  <a:cubicBezTo>
                    <a:pt x="100" y="222"/>
                    <a:pt x="122" y="167"/>
                    <a:pt x="94" y="103"/>
                  </a:cubicBezTo>
                  <a:cubicBezTo>
                    <a:pt x="66" y="38"/>
                    <a:pt x="1" y="0"/>
                    <a:pt x="1" y="1"/>
                  </a:cubicBezTo>
                  <a:cubicBezTo>
                    <a:pt x="0" y="2"/>
                    <a:pt x="0" y="59"/>
                    <a:pt x="26" y="11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rrowheads="1"/>
            </p:cNvSpPr>
            <p:nvPr/>
          </p:nvSpPr>
          <p:spPr bwMode="auto">
            <a:xfrm>
              <a:off x="2330450" y="2506663"/>
              <a:ext cx="387350" cy="176213"/>
            </a:xfrm>
            <a:custGeom>
              <a:avLst/>
              <a:gdLst>
                <a:gd name="T0" fmla="*/ 2147483646 w 206"/>
                <a:gd name="T1" fmla="*/ 2147483646 h 93"/>
                <a:gd name="T2" fmla="*/ 2147483646 w 206"/>
                <a:gd name="T3" fmla="*/ 2147483646 h 93"/>
                <a:gd name="T4" fmla="*/ 2147483646 w 206"/>
                <a:gd name="T5" fmla="*/ 2147483646 h 93"/>
                <a:gd name="T6" fmla="*/ 2147483646 w 206"/>
                <a:gd name="T7" fmla="*/ 2147483646 h 93"/>
                <a:gd name="T8" fmla="*/ 2147483646 w 206"/>
                <a:gd name="T9" fmla="*/ 2147483646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6"/>
                <a:gd name="T16" fmla="*/ 0 h 93"/>
                <a:gd name="T17" fmla="*/ 206 w 206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6" h="93">
                  <a:moveTo>
                    <a:pt x="106" y="15"/>
                  </a:moveTo>
                  <a:cubicBezTo>
                    <a:pt x="166" y="28"/>
                    <a:pt x="205" y="81"/>
                    <a:pt x="205" y="80"/>
                  </a:cubicBezTo>
                  <a:cubicBezTo>
                    <a:pt x="206" y="79"/>
                    <a:pt x="152" y="93"/>
                    <a:pt x="99" y="78"/>
                  </a:cubicBezTo>
                  <a:cubicBezTo>
                    <a:pt x="45" y="64"/>
                    <a:pt x="1" y="29"/>
                    <a:pt x="1" y="28"/>
                  </a:cubicBezTo>
                  <a:cubicBezTo>
                    <a:pt x="0" y="29"/>
                    <a:pt x="47" y="0"/>
                    <a:pt x="106" y="15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rrowheads="1"/>
            </p:cNvSpPr>
            <p:nvPr/>
          </p:nvSpPr>
          <p:spPr bwMode="auto">
            <a:xfrm>
              <a:off x="2435225" y="2335213"/>
              <a:ext cx="287338" cy="322263"/>
            </a:xfrm>
            <a:custGeom>
              <a:avLst/>
              <a:gdLst>
                <a:gd name="T0" fmla="*/ 2147483646 w 152"/>
                <a:gd name="T1" fmla="*/ 2147483646 h 171"/>
                <a:gd name="T2" fmla="*/ 2147483646 w 152"/>
                <a:gd name="T3" fmla="*/ 2147483646 h 171"/>
                <a:gd name="T4" fmla="*/ 2147483646 w 152"/>
                <a:gd name="T5" fmla="*/ 2147483646 h 171"/>
                <a:gd name="T6" fmla="*/ 2147483646 w 152"/>
                <a:gd name="T7" fmla="*/ 0 h 171"/>
                <a:gd name="T8" fmla="*/ 2147483646 w 152"/>
                <a:gd name="T9" fmla="*/ 2147483646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171"/>
                <a:gd name="T17" fmla="*/ 152 w 152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171">
                  <a:moveTo>
                    <a:pt x="54" y="98"/>
                  </a:moveTo>
                  <a:cubicBezTo>
                    <a:pt x="95" y="142"/>
                    <a:pt x="149" y="171"/>
                    <a:pt x="149" y="171"/>
                  </a:cubicBezTo>
                  <a:cubicBezTo>
                    <a:pt x="150" y="170"/>
                    <a:pt x="152" y="117"/>
                    <a:pt x="111" y="66"/>
                  </a:cubicBezTo>
                  <a:cubicBezTo>
                    <a:pt x="68" y="16"/>
                    <a:pt x="0" y="0"/>
                    <a:pt x="1" y="0"/>
                  </a:cubicBezTo>
                  <a:cubicBezTo>
                    <a:pt x="0" y="1"/>
                    <a:pt x="15" y="52"/>
                    <a:pt x="54" y="98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rrowheads="1"/>
            </p:cNvSpPr>
            <p:nvPr/>
          </p:nvSpPr>
          <p:spPr bwMode="auto">
            <a:xfrm>
              <a:off x="1949450" y="2354263"/>
              <a:ext cx="371475" cy="117475"/>
            </a:xfrm>
            <a:custGeom>
              <a:avLst/>
              <a:gdLst>
                <a:gd name="T0" fmla="*/ 2147483646 w 197"/>
                <a:gd name="T1" fmla="*/ 2147483646 h 62"/>
                <a:gd name="T2" fmla="*/ 2147483646 w 197"/>
                <a:gd name="T3" fmla="*/ 2147483646 h 62"/>
                <a:gd name="T4" fmla="*/ 2147483646 w 197"/>
                <a:gd name="T5" fmla="*/ 2147483646 h 62"/>
                <a:gd name="T6" fmla="*/ 0 w 197"/>
                <a:gd name="T7" fmla="*/ 2147483646 h 62"/>
                <a:gd name="T8" fmla="*/ 2147483646 w 197"/>
                <a:gd name="T9" fmla="*/ 2147483646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62"/>
                <a:gd name="T17" fmla="*/ 197 w 197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62">
                  <a:moveTo>
                    <a:pt x="90" y="3"/>
                  </a:moveTo>
                  <a:cubicBezTo>
                    <a:pt x="147" y="0"/>
                    <a:pt x="197" y="35"/>
                    <a:pt x="197" y="35"/>
                  </a:cubicBezTo>
                  <a:cubicBezTo>
                    <a:pt x="196" y="36"/>
                    <a:pt x="154" y="58"/>
                    <a:pt x="101" y="62"/>
                  </a:cubicBezTo>
                  <a:cubicBezTo>
                    <a:pt x="50" y="62"/>
                    <a:pt x="0" y="44"/>
                    <a:pt x="0" y="43"/>
                  </a:cubicBezTo>
                  <a:cubicBezTo>
                    <a:pt x="0" y="43"/>
                    <a:pt x="34" y="8"/>
                    <a:pt x="90" y="3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rrowheads="1"/>
            </p:cNvSpPr>
            <p:nvPr/>
          </p:nvSpPr>
          <p:spPr bwMode="auto">
            <a:xfrm>
              <a:off x="1982787" y="2200275"/>
              <a:ext cx="338138" cy="222250"/>
            </a:xfrm>
            <a:custGeom>
              <a:avLst/>
              <a:gdLst>
                <a:gd name="T0" fmla="*/ 2147483646 w 179"/>
                <a:gd name="T1" fmla="*/ 2147483646 h 118"/>
                <a:gd name="T2" fmla="*/ 2147483646 w 179"/>
                <a:gd name="T3" fmla="*/ 2147483646 h 118"/>
                <a:gd name="T4" fmla="*/ 2147483646 w 179"/>
                <a:gd name="T5" fmla="*/ 2147483646 h 118"/>
                <a:gd name="T6" fmla="*/ 2147483646 w 179"/>
                <a:gd name="T7" fmla="*/ 2147483646 h 118"/>
                <a:gd name="T8" fmla="*/ 2147483646 w 179"/>
                <a:gd name="T9" fmla="*/ 2147483646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18"/>
                <a:gd name="T17" fmla="*/ 179 w 179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18">
                  <a:moveTo>
                    <a:pt x="74" y="77"/>
                  </a:moveTo>
                  <a:cubicBezTo>
                    <a:pt x="122" y="107"/>
                    <a:pt x="178" y="116"/>
                    <a:pt x="179" y="117"/>
                  </a:cubicBezTo>
                  <a:cubicBezTo>
                    <a:pt x="178" y="118"/>
                    <a:pt x="167" y="66"/>
                    <a:pt x="116" y="34"/>
                  </a:cubicBezTo>
                  <a:cubicBezTo>
                    <a:pt x="65" y="0"/>
                    <a:pt x="0" y="5"/>
                    <a:pt x="1" y="4"/>
                  </a:cubicBezTo>
                  <a:cubicBezTo>
                    <a:pt x="1" y="4"/>
                    <a:pt x="27" y="49"/>
                    <a:pt x="74" y="77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 noChangeArrowheads="1"/>
            </p:cNvSpPr>
            <p:nvPr/>
          </p:nvSpPr>
          <p:spPr bwMode="auto">
            <a:xfrm>
              <a:off x="1422400" y="3057525"/>
              <a:ext cx="511175" cy="1427163"/>
            </a:xfrm>
            <a:custGeom>
              <a:avLst/>
              <a:gdLst>
                <a:gd name="T0" fmla="*/ 2147483646 w 272"/>
                <a:gd name="T1" fmla="*/ 2147483646 h 758"/>
                <a:gd name="T2" fmla="*/ 2147483646 w 272"/>
                <a:gd name="T3" fmla="*/ 2147483646 h 758"/>
                <a:gd name="T4" fmla="*/ 0 w 272"/>
                <a:gd name="T5" fmla="*/ 2147483646 h 758"/>
                <a:gd name="T6" fmla="*/ 0 w 272"/>
                <a:gd name="T7" fmla="*/ 2147483646 h 758"/>
                <a:gd name="T8" fmla="*/ 2147483646 w 272"/>
                <a:gd name="T9" fmla="*/ 2147483646 h 758"/>
                <a:gd name="T10" fmla="*/ 2147483646 w 272"/>
                <a:gd name="T11" fmla="*/ 0 h 758"/>
                <a:gd name="T12" fmla="*/ 2147483646 w 272"/>
                <a:gd name="T13" fmla="*/ 0 h 758"/>
                <a:gd name="T14" fmla="*/ 2147483646 w 272"/>
                <a:gd name="T15" fmla="*/ 2147483646 h 758"/>
                <a:gd name="T16" fmla="*/ 2147483646 w 272"/>
                <a:gd name="T17" fmla="*/ 2147483646 h 75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2"/>
                <a:gd name="T28" fmla="*/ 0 h 758"/>
                <a:gd name="T29" fmla="*/ 272 w 272"/>
                <a:gd name="T30" fmla="*/ 758 h 75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2" h="758">
                  <a:moveTo>
                    <a:pt x="125" y="758"/>
                  </a:moveTo>
                  <a:cubicBezTo>
                    <a:pt x="125" y="175"/>
                    <a:pt x="125" y="175"/>
                    <a:pt x="125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5" y="92"/>
                    <a:pt x="69" y="81"/>
                    <a:pt x="101" y="64"/>
                  </a:cubicBezTo>
                  <a:cubicBezTo>
                    <a:pt x="133" y="46"/>
                    <a:pt x="156" y="25"/>
                    <a:pt x="170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2" y="758"/>
                    <a:pt x="272" y="758"/>
                    <a:pt x="272" y="758"/>
                  </a:cubicBezTo>
                  <a:lnTo>
                    <a:pt x="125" y="758"/>
                  </a:ln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495425" y="4383089"/>
              <a:ext cx="596900" cy="169862"/>
            </a:xfrm>
            <a:prstGeom prst="rect">
              <a:avLst/>
            </a:pr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sym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>
              <a:off x="1912937" y="0"/>
              <a:ext cx="1096963" cy="1919288"/>
            </a:xfrm>
            <a:custGeom>
              <a:avLst/>
              <a:gdLst>
                <a:gd name="T0" fmla="*/ 0 w 691"/>
                <a:gd name="T1" fmla="*/ 2147483646 h 1209"/>
                <a:gd name="T2" fmla="*/ 2147483646 w 691"/>
                <a:gd name="T3" fmla="*/ 2147483646 h 1209"/>
                <a:gd name="T4" fmla="*/ 2147483646 w 691"/>
                <a:gd name="T5" fmla="*/ 0 h 1209"/>
                <a:gd name="T6" fmla="*/ 2147483646 w 691"/>
                <a:gd name="T7" fmla="*/ 0 h 1209"/>
                <a:gd name="T8" fmla="*/ 0 w 691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209"/>
                <a:gd name="T17" fmla="*/ 691 w 691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209">
                  <a:moveTo>
                    <a:pt x="0" y="1209"/>
                  </a:moveTo>
                  <a:lnTo>
                    <a:pt x="208" y="1209"/>
                  </a:lnTo>
                  <a:lnTo>
                    <a:pt x="691" y="0"/>
                  </a:lnTo>
                  <a:lnTo>
                    <a:pt x="484" y="0"/>
                  </a:lnTo>
                  <a:lnTo>
                    <a:pt x="0" y="12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rrowheads="1"/>
            </p:cNvSpPr>
            <p:nvPr/>
          </p:nvSpPr>
          <p:spPr bwMode="auto">
            <a:xfrm>
              <a:off x="1624012" y="0"/>
              <a:ext cx="1093788" cy="1919288"/>
            </a:xfrm>
            <a:custGeom>
              <a:avLst/>
              <a:gdLst>
                <a:gd name="T0" fmla="*/ 0 w 689"/>
                <a:gd name="T1" fmla="*/ 2147483646 h 1209"/>
                <a:gd name="T2" fmla="*/ 2147483646 w 689"/>
                <a:gd name="T3" fmla="*/ 2147483646 h 1209"/>
                <a:gd name="T4" fmla="*/ 2147483646 w 689"/>
                <a:gd name="T5" fmla="*/ 0 h 1209"/>
                <a:gd name="T6" fmla="*/ 2147483646 w 689"/>
                <a:gd name="T7" fmla="*/ 0 h 1209"/>
                <a:gd name="T8" fmla="*/ 0 w 689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9"/>
                <a:gd name="T16" fmla="*/ 0 h 1209"/>
                <a:gd name="T17" fmla="*/ 689 w 689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9" h="1209">
                  <a:moveTo>
                    <a:pt x="0" y="1209"/>
                  </a:moveTo>
                  <a:lnTo>
                    <a:pt x="206" y="1209"/>
                  </a:lnTo>
                  <a:lnTo>
                    <a:pt x="689" y="0"/>
                  </a:lnTo>
                  <a:lnTo>
                    <a:pt x="482" y="0"/>
                  </a:lnTo>
                  <a:lnTo>
                    <a:pt x="0" y="1209"/>
                  </a:lnTo>
                  <a:close/>
                </a:path>
              </a:pathLst>
            </a:custGeom>
            <a:solidFill>
              <a:srgbClr val="609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rrowheads="1"/>
            </p:cNvSpPr>
            <p:nvPr/>
          </p:nvSpPr>
          <p:spPr bwMode="auto">
            <a:xfrm>
              <a:off x="1331912" y="0"/>
              <a:ext cx="1096963" cy="1919288"/>
            </a:xfrm>
            <a:custGeom>
              <a:avLst/>
              <a:gdLst>
                <a:gd name="T0" fmla="*/ 0 w 691"/>
                <a:gd name="T1" fmla="*/ 2147483646 h 1209"/>
                <a:gd name="T2" fmla="*/ 2147483646 w 691"/>
                <a:gd name="T3" fmla="*/ 2147483646 h 1209"/>
                <a:gd name="T4" fmla="*/ 2147483646 w 691"/>
                <a:gd name="T5" fmla="*/ 0 h 1209"/>
                <a:gd name="T6" fmla="*/ 2147483646 w 691"/>
                <a:gd name="T7" fmla="*/ 0 h 1209"/>
                <a:gd name="T8" fmla="*/ 0 w 691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209"/>
                <a:gd name="T17" fmla="*/ 691 w 691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209">
                  <a:moveTo>
                    <a:pt x="0" y="1209"/>
                  </a:moveTo>
                  <a:lnTo>
                    <a:pt x="207" y="1209"/>
                  </a:lnTo>
                  <a:lnTo>
                    <a:pt x="691" y="0"/>
                  </a:lnTo>
                  <a:lnTo>
                    <a:pt x="483" y="0"/>
                  </a:lnTo>
                  <a:lnTo>
                    <a:pt x="0" y="120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rrowheads="1"/>
            </p:cNvSpPr>
            <p:nvPr/>
          </p:nvSpPr>
          <p:spPr bwMode="auto">
            <a:xfrm>
              <a:off x="531812" y="0"/>
              <a:ext cx="1096963" cy="1919288"/>
            </a:xfrm>
            <a:custGeom>
              <a:avLst/>
              <a:gdLst>
                <a:gd name="T0" fmla="*/ 2147483646 w 691"/>
                <a:gd name="T1" fmla="*/ 2147483646 h 1209"/>
                <a:gd name="T2" fmla="*/ 2147483646 w 691"/>
                <a:gd name="T3" fmla="*/ 2147483646 h 1209"/>
                <a:gd name="T4" fmla="*/ 0 w 691"/>
                <a:gd name="T5" fmla="*/ 0 h 1209"/>
                <a:gd name="T6" fmla="*/ 2147483646 w 691"/>
                <a:gd name="T7" fmla="*/ 0 h 1209"/>
                <a:gd name="T8" fmla="*/ 2147483646 w 691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209"/>
                <a:gd name="T17" fmla="*/ 691 w 691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209">
                  <a:moveTo>
                    <a:pt x="691" y="1209"/>
                  </a:moveTo>
                  <a:lnTo>
                    <a:pt x="483" y="1209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691" y="120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rrowheads="1"/>
            </p:cNvSpPr>
            <p:nvPr/>
          </p:nvSpPr>
          <p:spPr bwMode="auto">
            <a:xfrm>
              <a:off x="823912" y="0"/>
              <a:ext cx="1096963" cy="1919288"/>
            </a:xfrm>
            <a:custGeom>
              <a:avLst/>
              <a:gdLst>
                <a:gd name="T0" fmla="*/ 2147483646 w 691"/>
                <a:gd name="T1" fmla="*/ 2147483646 h 1209"/>
                <a:gd name="T2" fmla="*/ 2147483646 w 691"/>
                <a:gd name="T3" fmla="*/ 2147483646 h 1209"/>
                <a:gd name="T4" fmla="*/ 0 w 691"/>
                <a:gd name="T5" fmla="*/ 0 h 1209"/>
                <a:gd name="T6" fmla="*/ 2147483646 w 691"/>
                <a:gd name="T7" fmla="*/ 0 h 1209"/>
                <a:gd name="T8" fmla="*/ 2147483646 w 691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209"/>
                <a:gd name="T17" fmla="*/ 691 w 691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209">
                  <a:moveTo>
                    <a:pt x="691" y="1209"/>
                  </a:moveTo>
                  <a:lnTo>
                    <a:pt x="483" y="1209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691" y="1209"/>
                  </a:lnTo>
                  <a:close/>
                </a:path>
              </a:pathLst>
            </a:custGeom>
            <a:solidFill>
              <a:srgbClr val="609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 noChangeArrowheads="1"/>
            </p:cNvSpPr>
            <p:nvPr/>
          </p:nvSpPr>
          <p:spPr bwMode="auto">
            <a:xfrm>
              <a:off x="1114425" y="0"/>
              <a:ext cx="1096963" cy="1919288"/>
            </a:xfrm>
            <a:custGeom>
              <a:avLst/>
              <a:gdLst>
                <a:gd name="T0" fmla="*/ 2147483646 w 691"/>
                <a:gd name="T1" fmla="*/ 2147483646 h 1209"/>
                <a:gd name="T2" fmla="*/ 2147483646 w 691"/>
                <a:gd name="T3" fmla="*/ 2147483646 h 1209"/>
                <a:gd name="T4" fmla="*/ 0 w 691"/>
                <a:gd name="T5" fmla="*/ 0 h 1209"/>
                <a:gd name="T6" fmla="*/ 2147483646 w 691"/>
                <a:gd name="T7" fmla="*/ 0 h 1209"/>
                <a:gd name="T8" fmla="*/ 2147483646 w 691"/>
                <a:gd name="T9" fmla="*/ 2147483646 h 1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1"/>
                <a:gd name="T16" fmla="*/ 0 h 1209"/>
                <a:gd name="T17" fmla="*/ 691 w 691"/>
                <a:gd name="T18" fmla="*/ 1209 h 1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1" h="1209">
                  <a:moveTo>
                    <a:pt x="691" y="1209"/>
                  </a:moveTo>
                  <a:lnTo>
                    <a:pt x="483" y="1209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691" y="12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00537" y="3570290"/>
            <a:ext cx="7558088" cy="1419224"/>
          </a:xfrm>
        </p:spPr>
        <p:txBody>
          <a:bodyPr/>
          <a:lstStyle>
            <a:lvl1pPr algn="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9" name="副标题 2"/>
          <p:cNvSpPr>
            <a:spLocks noGrp="1"/>
          </p:cNvSpPr>
          <p:nvPr>
            <p:ph type="subTitle" idx="1"/>
          </p:nvPr>
        </p:nvSpPr>
        <p:spPr>
          <a:xfrm>
            <a:off x="6426654" y="5081587"/>
            <a:ext cx="5431971" cy="573881"/>
          </a:xfrm>
        </p:spPr>
        <p:txBody>
          <a:bodyPr/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6AC3E-6D2E-4E5B-8B9B-04148042D2D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0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3D23-67C2-4A4A-AD38-F80CE728E2C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F140-C49F-478B-AE24-9471B40FE2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15851-5762-4FF2-9A4B-BFD35F505EDF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1C218-79AE-47A9-A344-D22194710D0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74C35-CDA0-4463-BC53-41265E719A9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86AAC-BD77-47BB-8D85-93C06297A58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60C48-0ABF-4BF3-BE80-84E56085A9A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AF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 Light" panose="020F0302020204030204" charset="0"/>
              </a:rPr>
              <a:t>单击此处编辑母版标题样式</a:t>
            </a:r>
            <a:endParaRPr lang="zh-CN" altLang="zh-CN" smtClean="0">
              <a:sym typeface="Calibri Light" panose="020F030202020403020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dirty="0" smtClean="0">
                <a:sym typeface="Calibri" panose="020F0502020204030204" charset="0"/>
              </a:rPr>
              <a:t>单击此处编辑母版文本样式</a:t>
            </a:r>
            <a:endParaRPr lang="zh-CN" altLang="zh-CN" dirty="0" smtClean="0">
              <a:sym typeface="Calibri" panose="020F0502020204030204" charset="0"/>
            </a:endParaRPr>
          </a:p>
          <a:p>
            <a:pPr lvl="1"/>
            <a:r>
              <a:rPr lang="zh-CN" altLang="zh-CN" dirty="0" smtClean="0">
                <a:sym typeface="Calibri" panose="020F0502020204030204" charset="0"/>
              </a:rPr>
              <a:t>第二级</a:t>
            </a:r>
            <a:endParaRPr lang="zh-CN" altLang="zh-CN" dirty="0" smtClean="0">
              <a:sym typeface="Calibri" panose="020F0502020204030204" charset="0"/>
            </a:endParaRPr>
          </a:p>
          <a:p>
            <a:pPr lvl="2"/>
            <a:r>
              <a:rPr lang="zh-CN" altLang="zh-CN" dirty="0" smtClean="0">
                <a:sym typeface="Calibri" panose="020F0502020204030204" charset="0"/>
              </a:rPr>
              <a:t>第三级</a:t>
            </a:r>
            <a:endParaRPr lang="zh-CN" altLang="zh-CN" dirty="0" smtClean="0">
              <a:sym typeface="Calibri" panose="020F0502020204030204" charset="0"/>
            </a:endParaRPr>
          </a:p>
          <a:p>
            <a:pPr lvl="3"/>
            <a:r>
              <a:rPr lang="zh-CN" altLang="zh-CN" dirty="0" smtClean="0">
                <a:sym typeface="Calibri" panose="020F0502020204030204" charset="0"/>
              </a:rPr>
              <a:t>第四级</a:t>
            </a:r>
            <a:endParaRPr lang="zh-CN" altLang="zh-CN" dirty="0" smtClean="0">
              <a:sym typeface="Calibri" panose="020F0502020204030204" charset="0"/>
            </a:endParaRPr>
          </a:p>
          <a:p>
            <a:pPr lvl="4"/>
            <a:r>
              <a:rPr lang="zh-CN" altLang="zh-CN" dirty="0" smtClean="0">
                <a:sym typeface="Calibri" panose="020F0502020204030204" charset="0"/>
              </a:rPr>
              <a:t>第五级</a:t>
            </a:r>
            <a:endParaRPr lang="zh-CN" altLang="zh-CN" dirty="0" smtClean="0">
              <a:sym typeface="Calibri" panose="020F050202020403020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79E794-9F9E-45E5-8815-AD2750F14D5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BEA5F3-ED79-4F76-9C92-CAA61487884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0030101010101" pitchFamily="49" charset="-122"/>
          <a:sym typeface="Calibri Light" panose="020F030202020403020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0030101010101" pitchFamily="49" charset="-122"/>
          <a:sym typeface="Calibri Light" panose="020F030202020403020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0030101010101" pitchFamily="49" charset="-122"/>
          <a:sym typeface="Calibri Light" panose="020F030202020403020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0030101010101" pitchFamily="49" charset="-122"/>
          <a:sym typeface="Calibri Light" panose="020F030202020403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  <a:sym typeface="Calibri Light" panose="020F030202020403020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3.xml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image" Target="../media/image23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47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2" Type="http://schemas.openxmlformats.org/officeDocument/2006/relationships/slideLayout" Target="../slideLayouts/slideLayout3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tags" Target="../tags/tag7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8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文本框 1006"/>
          <p:cNvSpPr>
            <a:spLocks noChangeArrowheads="1"/>
          </p:cNvSpPr>
          <p:nvPr/>
        </p:nvSpPr>
        <p:spPr bwMode="auto">
          <a:xfrm>
            <a:off x="9228773" y="4318953"/>
            <a:ext cx="286543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同城生活平台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123" name="文本框 3"/>
          <p:cNvSpPr txBox="1">
            <a:spLocks noChangeArrowheads="1"/>
          </p:cNvSpPr>
          <p:nvPr/>
        </p:nvSpPr>
        <p:spPr bwMode="auto">
          <a:xfrm>
            <a:off x="4529138" y="2082800"/>
            <a:ext cx="710247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914400" indent="-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14400" indent="-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14400" indent="-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71600" indent="-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28800" indent="-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286000" indent="-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43200" indent="-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Calibri Light" panose="020F0302020204030204" charset="0"/>
              </a:rPr>
              <a:t>微信小程序基础课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Calibri Light" panose="020F0302020204030204" charset="0"/>
            </a:endParaRPr>
          </a:p>
        </p:txBody>
      </p:sp>
      <p:sp>
        <p:nvSpPr>
          <p:cNvPr id="5124" name="文本框 4"/>
          <p:cNvSpPr txBox="1">
            <a:spLocks noChangeArrowheads="1"/>
          </p:cNvSpPr>
          <p:nvPr/>
        </p:nvSpPr>
        <p:spPr bwMode="auto">
          <a:xfrm>
            <a:off x="5921375" y="3368675"/>
            <a:ext cx="54324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改变未来生活更方便的应用工具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9CA9F43D-1F5C-4FF0-9C8A-9936489CB62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0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701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8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文本框 6"/>
          <p:cNvSpPr>
            <a:spLocks noChangeArrowheads="1"/>
          </p:cNvSpPr>
          <p:nvPr/>
        </p:nvSpPr>
        <p:spPr bwMode="auto">
          <a:xfrm>
            <a:off x="1111250" y="330200"/>
            <a:ext cx="2578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小程序的应用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E4BF140-C49F-478B-AE24-9471B40FE2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74990" y="379730"/>
            <a:ext cx="3122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FF00"/>
                </a:solidFill>
              </a:rPr>
              <a:t>虎娃小程序商城版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632460" y="898525"/>
            <a:ext cx="2807970" cy="87947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商家可在全部商品中展示所有商品信息</a:t>
            </a:r>
            <a:endParaRPr lang="zh-CN" altLang="en-US" sz="1600"/>
          </a:p>
        </p:txBody>
      </p:sp>
      <p:sp>
        <p:nvSpPr>
          <p:cNvPr id="98" name="圆角矩形 97"/>
          <p:cNvSpPr/>
          <p:nvPr/>
        </p:nvSpPr>
        <p:spPr>
          <a:xfrm>
            <a:off x="548005" y="2390140"/>
            <a:ext cx="2807970" cy="79692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商家在轮播图可放置店铺主打商品信息进行展示</a:t>
            </a:r>
            <a:endParaRPr lang="zh-CN" altLang="en-US" sz="1600"/>
          </a:p>
        </p:txBody>
      </p:sp>
      <p:sp>
        <p:nvSpPr>
          <p:cNvPr id="99" name="圆角矩形 98"/>
          <p:cNvSpPr/>
          <p:nvPr/>
        </p:nvSpPr>
        <p:spPr>
          <a:xfrm>
            <a:off x="548005" y="3998595"/>
            <a:ext cx="2807970" cy="7696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用户可以将商家的产品加入购物车，随时付费购买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548005" y="5472430"/>
            <a:ext cx="2807970" cy="72834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商家可将商品归类为促销商品、畅销热品等进行展示</a:t>
            </a:r>
            <a:endParaRPr lang="zh-CN" altLang="en-US" sz="1600"/>
          </a:p>
        </p:txBody>
      </p:sp>
      <p:sp>
        <p:nvSpPr>
          <p:cNvPr id="101" name="圆角矩形 100"/>
          <p:cNvSpPr/>
          <p:nvPr/>
        </p:nvSpPr>
        <p:spPr>
          <a:xfrm>
            <a:off x="8468995" y="1119505"/>
            <a:ext cx="2807970" cy="8382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店铺公告罗列出最新活动，让消费者一目了然</a:t>
            </a:r>
            <a:endParaRPr lang="zh-CN" altLang="en-US" sz="1600"/>
          </a:p>
        </p:txBody>
      </p:sp>
      <p:sp>
        <p:nvSpPr>
          <p:cNvPr id="102" name="圆角矩形 101"/>
          <p:cNvSpPr/>
          <p:nvPr/>
        </p:nvSpPr>
        <p:spPr>
          <a:xfrm>
            <a:off x="8489315" y="2663190"/>
            <a:ext cx="2807970" cy="81661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设置精准搜索，通过输入关键词来寻找想要的商品</a:t>
            </a:r>
            <a:endParaRPr lang="zh-CN" altLang="en-US" sz="1600"/>
          </a:p>
        </p:txBody>
      </p:sp>
      <p:sp>
        <p:nvSpPr>
          <p:cNvPr id="103" name="圆角矩形 102"/>
          <p:cNvSpPr/>
          <p:nvPr/>
        </p:nvSpPr>
        <p:spPr>
          <a:xfrm>
            <a:off x="8489315" y="4169410"/>
            <a:ext cx="2807970" cy="787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订单状态一目了然，并有详细记录，方便用户查询</a:t>
            </a:r>
            <a:endParaRPr lang="zh-CN" altLang="en-US" sz="1600"/>
          </a:p>
        </p:txBody>
      </p:sp>
      <p:sp>
        <p:nvSpPr>
          <p:cNvPr id="104" name="圆角矩形 103"/>
          <p:cNvSpPr/>
          <p:nvPr/>
        </p:nvSpPr>
        <p:spPr>
          <a:xfrm>
            <a:off x="8489315" y="5731510"/>
            <a:ext cx="2807970" cy="75628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用户可在个人中心设置收货地址，查看相关信息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05" name="肘形连接符 104"/>
          <p:cNvCxnSpPr/>
          <p:nvPr/>
        </p:nvCxnSpPr>
        <p:spPr>
          <a:xfrm rot="10800000">
            <a:off x="3440430" y="1035685"/>
            <a:ext cx="2174875" cy="1929765"/>
          </a:xfrm>
          <a:prstGeom prst="bentConnector3">
            <a:avLst>
              <a:gd name="adj1" fmla="val 49985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/>
          <p:nvPr/>
        </p:nvCxnSpPr>
        <p:spPr>
          <a:xfrm rot="10800000">
            <a:off x="3368675" y="2879725"/>
            <a:ext cx="1449705" cy="694690"/>
          </a:xfrm>
          <a:prstGeom prst="bentConnector3">
            <a:avLst>
              <a:gd name="adj1" fmla="val 49978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/>
          <p:nvPr/>
        </p:nvCxnSpPr>
        <p:spPr>
          <a:xfrm rot="10800000">
            <a:off x="3369310" y="4309110"/>
            <a:ext cx="2266950" cy="1368425"/>
          </a:xfrm>
          <a:prstGeom prst="bentConnector3">
            <a:avLst>
              <a:gd name="adj1" fmla="val 4997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endCxn id="100" idx="3"/>
          </p:cNvCxnSpPr>
          <p:nvPr/>
        </p:nvCxnSpPr>
        <p:spPr>
          <a:xfrm rot="10800000" flipV="1">
            <a:off x="3355975" y="5177155"/>
            <a:ext cx="1492885" cy="659765"/>
          </a:xfrm>
          <a:prstGeom prst="bentConnector3">
            <a:avLst>
              <a:gd name="adj1" fmla="val 4997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>
          <a:xfrm flipV="1">
            <a:off x="6932295" y="1542415"/>
            <a:ext cx="1557020" cy="1337310"/>
          </a:xfrm>
          <a:prstGeom prst="bentConnector3">
            <a:avLst>
              <a:gd name="adj1" fmla="val 50041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endCxn id="102" idx="1"/>
          </p:cNvCxnSpPr>
          <p:nvPr/>
        </p:nvCxnSpPr>
        <p:spPr>
          <a:xfrm flipV="1">
            <a:off x="6840855" y="3071495"/>
            <a:ext cx="1648460" cy="322580"/>
          </a:xfrm>
          <a:prstGeom prst="bentConnector3">
            <a:avLst>
              <a:gd name="adj1" fmla="val 5003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endCxn id="103" idx="1"/>
          </p:cNvCxnSpPr>
          <p:nvPr/>
        </p:nvCxnSpPr>
        <p:spPr>
          <a:xfrm flipV="1">
            <a:off x="6299200" y="4563110"/>
            <a:ext cx="2190115" cy="1047750"/>
          </a:xfrm>
          <a:prstGeom prst="bentConnector3">
            <a:avLst>
              <a:gd name="adj1" fmla="val 50014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/>
          <p:nvPr/>
        </p:nvCxnSpPr>
        <p:spPr>
          <a:xfrm>
            <a:off x="7024370" y="5779770"/>
            <a:ext cx="1444625" cy="330200"/>
          </a:xfrm>
          <a:prstGeom prst="bentConnector3">
            <a:avLst>
              <a:gd name="adj1" fmla="val 5002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Group 5729"/>
          <p:cNvGrpSpPr/>
          <p:nvPr/>
        </p:nvGrpSpPr>
        <p:grpSpPr>
          <a:xfrm>
            <a:off x="4191000" y="744858"/>
            <a:ext cx="3633470" cy="6481445"/>
            <a:chOff x="4047" y="-252555"/>
            <a:chExt cx="5984764" cy="10741190"/>
          </a:xfrm>
        </p:grpSpPr>
        <p:pic>
          <p:nvPicPr>
            <p:cNvPr id="7" name="01_Mobil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047" y="-252555"/>
              <a:ext cx="5984764" cy="1074119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25" name="Shape 5728"/>
            <p:cNvSpPr/>
            <p:nvPr/>
          </p:nvSpPr>
          <p:spPr>
            <a:xfrm>
              <a:off x="974985" y="1404922"/>
              <a:ext cx="4049429" cy="7208666"/>
            </a:xfrm>
            <a:prstGeom prst="rect">
              <a:avLst/>
            </a:prstGeom>
            <a:blipFill rotWithShape="1">
              <a:blip r:embed="rId3" cstate="print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65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utoUpdateAnimBg="0"/>
      <p:bldP spid="96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701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11285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222" name="文本框 6"/>
          <p:cNvSpPr>
            <a:spLocks noChangeArrowheads="1"/>
          </p:cNvSpPr>
          <p:nvPr/>
        </p:nvSpPr>
        <p:spPr bwMode="auto">
          <a:xfrm>
            <a:off x="1111250" y="330200"/>
            <a:ext cx="2578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小程序的申请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223" name="文本框 7"/>
          <p:cNvSpPr>
            <a:spLocks noChangeArrowheads="1"/>
          </p:cNvSpPr>
          <p:nvPr/>
        </p:nvSpPr>
        <p:spPr bwMode="auto">
          <a:xfrm>
            <a:off x="1297305" y="3114675"/>
            <a:ext cx="16757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微信公众平台注册小程序</a:t>
            </a:r>
            <a:endParaRPr lang="zh-CN" altLang="en-US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224" name="文本框 8"/>
          <p:cNvSpPr>
            <a:spLocks noChangeArrowheads="1"/>
          </p:cNvSpPr>
          <p:nvPr/>
        </p:nvSpPr>
        <p:spPr bwMode="auto">
          <a:xfrm>
            <a:off x="2972753" y="1900238"/>
            <a:ext cx="20256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小程序</a:t>
            </a:r>
            <a:endParaRPr lang="zh-CN" altLang="en-US" sz="1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关键词审核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225" name="文本框 9"/>
          <p:cNvSpPr>
            <a:spLocks noChangeArrowheads="1"/>
          </p:cNvSpPr>
          <p:nvPr/>
        </p:nvSpPr>
        <p:spPr bwMode="auto">
          <a:xfrm>
            <a:off x="5645150" y="1820545"/>
            <a:ext cx="140144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小程序功能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需求分析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9226" name="文本框 10"/>
          <p:cNvSpPr>
            <a:spLocks noChangeArrowheads="1"/>
          </p:cNvSpPr>
          <p:nvPr/>
        </p:nvSpPr>
        <p:spPr bwMode="auto">
          <a:xfrm>
            <a:off x="7607935" y="2135505"/>
            <a:ext cx="1431290" cy="71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indent="0" algn="ctr"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小程序制作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ctr"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生成上传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227" name="文本框 11"/>
          <p:cNvSpPr>
            <a:spLocks noChangeArrowheads="1"/>
          </p:cNvSpPr>
          <p:nvPr/>
        </p:nvSpPr>
        <p:spPr bwMode="auto">
          <a:xfrm>
            <a:off x="9539605" y="3070225"/>
            <a:ext cx="1477010" cy="71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indent="0" algn="ctr"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提交审核</a:t>
            </a:r>
            <a:endParaRPr lang="zh-CN" altLang="en-US" sz="1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ctr">
              <a:buNone/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等待发布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228" name="文本框 12"/>
          <p:cNvSpPr>
            <a:spLocks noChangeArrowheads="1"/>
          </p:cNvSpPr>
          <p:nvPr/>
        </p:nvSpPr>
        <p:spPr bwMode="auto">
          <a:xfrm>
            <a:off x="4086860" y="5235575"/>
            <a:ext cx="39458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小程序申请</a:t>
            </a:r>
            <a:endParaRPr lang="zh-CN" altLang="en-US" sz="280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229" name="等腰三角形 13"/>
          <p:cNvSpPr>
            <a:spLocks noChangeArrowheads="1"/>
          </p:cNvSpPr>
          <p:nvPr/>
        </p:nvSpPr>
        <p:spPr bwMode="auto">
          <a:xfrm rot="-2344590">
            <a:off x="2411413" y="4192588"/>
            <a:ext cx="2012950" cy="995362"/>
          </a:xfrm>
          <a:prstGeom prst="triangle">
            <a:avLst>
              <a:gd name="adj" fmla="val 47440"/>
            </a:avLst>
          </a:prstGeom>
          <a:solidFill>
            <a:srgbClr val="4D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0" name="等腰三角形 14"/>
          <p:cNvSpPr>
            <a:spLocks noChangeArrowheads="1"/>
          </p:cNvSpPr>
          <p:nvPr/>
        </p:nvSpPr>
        <p:spPr bwMode="auto">
          <a:xfrm rot="-1233893">
            <a:off x="3673475" y="3409950"/>
            <a:ext cx="2012950" cy="995363"/>
          </a:xfrm>
          <a:prstGeom prst="triangle">
            <a:avLst>
              <a:gd name="adj" fmla="val 47440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1" name="等腰三角形 15"/>
          <p:cNvSpPr>
            <a:spLocks noChangeArrowheads="1"/>
          </p:cNvSpPr>
          <p:nvPr/>
        </p:nvSpPr>
        <p:spPr bwMode="auto">
          <a:xfrm rot="235756">
            <a:off x="5262563" y="3195638"/>
            <a:ext cx="2012950" cy="995362"/>
          </a:xfrm>
          <a:prstGeom prst="triangle">
            <a:avLst>
              <a:gd name="adj" fmla="val 4744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2" name="等腰三角形 16"/>
          <p:cNvSpPr>
            <a:spLocks noChangeArrowheads="1"/>
          </p:cNvSpPr>
          <p:nvPr/>
        </p:nvSpPr>
        <p:spPr bwMode="auto">
          <a:xfrm rot="1447188">
            <a:off x="6751638" y="3595688"/>
            <a:ext cx="2012950" cy="996950"/>
          </a:xfrm>
          <a:prstGeom prst="triangle">
            <a:avLst>
              <a:gd name="adj" fmla="val 47440"/>
            </a:avLst>
          </a:prstGeom>
          <a:solidFill>
            <a:srgbClr val="FF434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3" name="等腰三角形 17"/>
          <p:cNvSpPr>
            <a:spLocks noChangeArrowheads="1"/>
          </p:cNvSpPr>
          <p:nvPr/>
        </p:nvSpPr>
        <p:spPr bwMode="auto">
          <a:xfrm rot="2366906">
            <a:off x="7994650" y="4348163"/>
            <a:ext cx="2012950" cy="995362"/>
          </a:xfrm>
          <a:prstGeom prst="triangle">
            <a:avLst>
              <a:gd name="adj" fmla="val 47440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4" name="椭圆 18"/>
          <p:cNvSpPr>
            <a:spLocks noChangeArrowheads="1"/>
          </p:cNvSpPr>
          <p:nvPr/>
        </p:nvSpPr>
        <p:spPr bwMode="auto">
          <a:xfrm rot="-2239728">
            <a:off x="2486025" y="3733800"/>
            <a:ext cx="690563" cy="6921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beve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7F7F7F"/>
                </a:solidFill>
                <a:latin typeface="Calibri" panose="020F0502020204030204" charset="0"/>
                <a:ea typeface="宋体" panose="02010600030101010101" pitchFamily="2" charset="-122"/>
              </a:rPr>
              <a:t>1</a:t>
            </a:r>
            <a:endParaRPr lang="zh-CN" altLang="en-US" sz="3200" b="1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5" name="椭圆 19"/>
          <p:cNvSpPr>
            <a:spLocks noChangeArrowheads="1"/>
          </p:cNvSpPr>
          <p:nvPr/>
        </p:nvSpPr>
        <p:spPr bwMode="auto">
          <a:xfrm rot="-881829">
            <a:off x="4000500" y="2768600"/>
            <a:ext cx="690563" cy="6921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beve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7F7F7F"/>
                </a:solidFill>
                <a:latin typeface="Calibri" panose="020F0502020204030204" charset="0"/>
                <a:ea typeface="宋体" panose="02010600030101010101" pitchFamily="2" charset="-122"/>
              </a:rPr>
              <a:t>2</a:t>
            </a:r>
            <a:endParaRPr lang="zh-CN" altLang="en-US" sz="3200" b="1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6" name="椭圆 20"/>
          <p:cNvSpPr>
            <a:spLocks noChangeArrowheads="1"/>
          </p:cNvSpPr>
          <p:nvPr/>
        </p:nvSpPr>
        <p:spPr bwMode="auto">
          <a:xfrm rot="208955">
            <a:off x="5908675" y="2486025"/>
            <a:ext cx="692150" cy="6921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beve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7F7F7F"/>
                </a:solidFill>
                <a:latin typeface="Calibri" panose="020F0502020204030204" charset="0"/>
                <a:ea typeface="宋体" panose="02010600030101010101" pitchFamily="2" charset="-122"/>
              </a:rPr>
              <a:t>3</a:t>
            </a:r>
            <a:endParaRPr lang="zh-CN" altLang="en-US" sz="3200" b="1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7" name="椭圆 21"/>
          <p:cNvSpPr>
            <a:spLocks noChangeArrowheads="1"/>
          </p:cNvSpPr>
          <p:nvPr/>
        </p:nvSpPr>
        <p:spPr bwMode="auto">
          <a:xfrm rot="1255051">
            <a:off x="7708900" y="2952750"/>
            <a:ext cx="690563" cy="6921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beve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7F7F7F"/>
                </a:solidFill>
                <a:latin typeface="Calibri" panose="020F0502020204030204" charset="0"/>
                <a:ea typeface="宋体" panose="02010600030101010101" pitchFamily="2" charset="-122"/>
              </a:rPr>
              <a:t>4</a:t>
            </a:r>
            <a:endParaRPr lang="zh-CN" altLang="en-US" sz="3200" b="1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38" name="椭圆 22"/>
          <p:cNvSpPr>
            <a:spLocks noChangeArrowheads="1"/>
          </p:cNvSpPr>
          <p:nvPr/>
        </p:nvSpPr>
        <p:spPr bwMode="auto">
          <a:xfrm rot="2203598">
            <a:off x="9115425" y="3794125"/>
            <a:ext cx="692150" cy="6921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beve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7F7F7F"/>
                </a:solidFill>
                <a:latin typeface="Calibri" panose="020F0502020204030204" charset="0"/>
                <a:ea typeface="宋体" panose="02010600030101010101" pitchFamily="2" charset="-122"/>
              </a:rPr>
              <a:t>5</a:t>
            </a:r>
            <a:endParaRPr lang="zh-CN" altLang="en-US" sz="3200" b="1">
              <a:solidFill>
                <a:srgbClr val="7F7F7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E4BF140-C49F-478B-AE24-9471B40FE2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1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1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1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1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10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 autoUpdateAnimBg="0"/>
      <p:bldP spid="9223" grpId="0" bldLvl="0" autoUpdateAnimBg="0"/>
      <p:bldP spid="9224" grpId="0" bldLvl="0" autoUpdateAnimBg="0"/>
      <p:bldP spid="9225" grpId="0" bldLvl="0" autoUpdateAnimBg="0"/>
      <p:bldP spid="9226" grpId="0" bldLvl="0" autoUpdateAnimBg="0"/>
      <p:bldP spid="9227" grpId="0" bldLvl="0" autoUpdateAnimBg="0"/>
      <p:bldP spid="9228" grpId="0" bldLvl="0" autoUpdateAnimBg="0"/>
      <p:bldP spid="9229" grpId="0" bldLvl="0" animBg="1" autoUpdateAnimBg="0"/>
      <p:bldP spid="9230" grpId="0" bldLvl="0" animBg="1" autoUpdateAnimBg="0"/>
      <p:bldP spid="9231" grpId="0" bldLvl="0" animBg="1" autoUpdateAnimBg="0"/>
      <p:bldP spid="9232" grpId="0" bldLvl="0" animBg="1" autoUpdateAnimBg="0"/>
      <p:bldP spid="9233" grpId="0" bldLvl="0" animBg="1" autoUpdateAnimBg="0"/>
      <p:bldP spid="9234" grpId="0" bldLvl="0" animBg="1" autoUpdateAnimBg="0"/>
      <p:bldP spid="9235" grpId="0" bldLvl="0" animBg="1" autoUpdateAnimBg="0"/>
      <p:bldP spid="9236" grpId="0" bldLvl="0" animBg="1" autoUpdateAnimBg="0"/>
      <p:bldP spid="9237" grpId="0" bldLvl="0" animBg="1" autoUpdateAnimBg="0"/>
      <p:bldP spid="923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701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9253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4" name="文本框 6"/>
          <p:cNvSpPr>
            <a:spLocks noChangeArrowheads="1"/>
          </p:cNvSpPr>
          <p:nvPr/>
        </p:nvSpPr>
        <p:spPr bwMode="auto">
          <a:xfrm>
            <a:off x="1111250" y="330200"/>
            <a:ext cx="2578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小程序申请流程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7175" name="组合 7"/>
          <p:cNvGrpSpPr/>
          <p:nvPr/>
        </p:nvGrpSpPr>
        <p:grpSpPr bwMode="auto">
          <a:xfrm>
            <a:off x="2266950" y="2954338"/>
            <a:ext cx="3619500" cy="73025"/>
            <a:chOff x="0" y="0"/>
            <a:chExt cx="3621024" cy="73152"/>
          </a:xfrm>
        </p:grpSpPr>
        <p:sp>
          <p:nvSpPr>
            <p:cNvPr id="9251" name="直接连接符 8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椭圆 9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78" name="文本框 10"/>
          <p:cNvSpPr>
            <a:spLocks noChangeArrowheads="1"/>
          </p:cNvSpPr>
          <p:nvPr/>
        </p:nvSpPr>
        <p:spPr bwMode="auto">
          <a:xfrm>
            <a:off x="2724150" y="2538413"/>
            <a:ext cx="25796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企业资质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179" name="文本框 11"/>
          <p:cNvSpPr>
            <a:spLocks noChangeArrowheads="1"/>
          </p:cNvSpPr>
          <p:nvPr/>
        </p:nvSpPr>
        <p:spPr bwMode="auto">
          <a:xfrm>
            <a:off x="2724150" y="3027363"/>
            <a:ext cx="2579688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营业执照、开户银行【精确到支行】、对公账号、营业执照号)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180" name="组合 12"/>
          <p:cNvGrpSpPr/>
          <p:nvPr/>
        </p:nvGrpSpPr>
        <p:grpSpPr bwMode="auto">
          <a:xfrm>
            <a:off x="7850188" y="2959100"/>
            <a:ext cx="3621087" cy="73025"/>
            <a:chOff x="0" y="0"/>
            <a:chExt cx="3621024" cy="73152"/>
          </a:xfrm>
        </p:grpSpPr>
        <p:sp>
          <p:nvSpPr>
            <p:cNvPr id="9249" name="直接连接符 13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椭圆 14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83" name="文本框 15"/>
          <p:cNvSpPr>
            <a:spLocks noChangeArrowheads="1"/>
          </p:cNvSpPr>
          <p:nvPr/>
        </p:nvSpPr>
        <p:spPr bwMode="auto">
          <a:xfrm>
            <a:off x="8308975" y="2543175"/>
            <a:ext cx="2578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相关管理资质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184" name="文本框 16"/>
          <p:cNvSpPr>
            <a:spLocks noChangeArrowheads="1"/>
          </p:cNvSpPr>
          <p:nvPr/>
        </p:nvSpPr>
        <p:spPr bwMode="auto">
          <a:xfrm>
            <a:off x="8308975" y="3032125"/>
            <a:ext cx="25781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法人代表名字、小程序管理者信息（名字、电话、邮箱、身份证号码）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185" name="组合 17"/>
          <p:cNvGrpSpPr/>
          <p:nvPr/>
        </p:nvGrpSpPr>
        <p:grpSpPr bwMode="auto">
          <a:xfrm>
            <a:off x="2266950" y="4687888"/>
            <a:ext cx="3619500" cy="73025"/>
            <a:chOff x="0" y="0"/>
            <a:chExt cx="3621024" cy="73152"/>
          </a:xfrm>
        </p:grpSpPr>
        <p:sp>
          <p:nvSpPr>
            <p:cNvPr id="9247" name="直接连接符 18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椭圆 19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88" name="文本框 20"/>
          <p:cNvSpPr>
            <a:spLocks noChangeArrowheads="1"/>
          </p:cNvSpPr>
          <p:nvPr/>
        </p:nvSpPr>
        <p:spPr bwMode="auto">
          <a:xfrm>
            <a:off x="2724150" y="4270375"/>
            <a:ext cx="25796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小程序名称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189" name="文本框 21"/>
          <p:cNvSpPr>
            <a:spLocks noChangeArrowheads="1"/>
          </p:cNvSpPr>
          <p:nvPr/>
        </p:nvSpPr>
        <p:spPr bwMode="auto">
          <a:xfrm>
            <a:off x="2724150" y="4760913"/>
            <a:ext cx="2579688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选定我们小程序的名称，最好分主要、 次要 、第三等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2-3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个名称备选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190" name="组合 22"/>
          <p:cNvGrpSpPr/>
          <p:nvPr/>
        </p:nvGrpSpPr>
        <p:grpSpPr bwMode="auto">
          <a:xfrm>
            <a:off x="7850188" y="4692650"/>
            <a:ext cx="3621087" cy="73025"/>
            <a:chOff x="0" y="0"/>
            <a:chExt cx="3621024" cy="73152"/>
          </a:xfrm>
        </p:grpSpPr>
        <p:sp>
          <p:nvSpPr>
            <p:cNvPr id="9245" name="直接连接符 23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椭圆 24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193" name="文本框 25"/>
          <p:cNvSpPr>
            <a:spLocks noChangeArrowheads="1"/>
          </p:cNvSpPr>
          <p:nvPr/>
        </p:nvSpPr>
        <p:spPr bwMode="auto">
          <a:xfrm>
            <a:off x="8308975" y="4275138"/>
            <a:ext cx="2578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推广关键词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194" name="文本框 26"/>
          <p:cNvSpPr>
            <a:spLocks noChangeArrowheads="1"/>
          </p:cNvSpPr>
          <p:nvPr/>
        </p:nvSpPr>
        <p:spPr bwMode="auto">
          <a:xfrm>
            <a:off x="8308975" y="4765675"/>
            <a:ext cx="25781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小程序的自定义关键词最多可设置10个，且支持每月修改三次，开发者可根据小程序的实际情况对关键词进行更改。</a:t>
            </a:r>
            <a:endParaRPr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195" name="组合 27"/>
          <p:cNvGrpSpPr/>
          <p:nvPr/>
        </p:nvGrpSpPr>
        <p:grpSpPr bwMode="auto">
          <a:xfrm>
            <a:off x="958850" y="2336800"/>
            <a:ext cx="1317625" cy="1317625"/>
            <a:chOff x="0" y="0"/>
            <a:chExt cx="1316736" cy="1316736"/>
          </a:xfrm>
        </p:grpSpPr>
        <p:sp>
          <p:nvSpPr>
            <p:cNvPr id="9243" name="椭圆 28"/>
            <p:cNvSpPr>
              <a:spLocks noChangeArrowheads="1"/>
            </p:cNvSpPr>
            <p:nvPr/>
          </p:nvSpPr>
          <p:spPr bwMode="auto">
            <a:xfrm>
              <a:off x="0" y="0"/>
              <a:ext cx="1316736" cy="131673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9244" name="图片 2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83" y="278039"/>
              <a:ext cx="821577" cy="824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98" name="组合 30"/>
          <p:cNvGrpSpPr/>
          <p:nvPr/>
        </p:nvGrpSpPr>
        <p:grpSpPr bwMode="auto">
          <a:xfrm>
            <a:off x="6542088" y="2341563"/>
            <a:ext cx="1317625" cy="1317625"/>
            <a:chOff x="0" y="0"/>
            <a:chExt cx="1316736" cy="1316736"/>
          </a:xfrm>
        </p:grpSpPr>
        <p:sp>
          <p:nvSpPr>
            <p:cNvPr id="9241" name="椭圆 31"/>
            <p:cNvSpPr>
              <a:spLocks noChangeArrowheads="1"/>
            </p:cNvSpPr>
            <p:nvPr/>
          </p:nvSpPr>
          <p:spPr bwMode="auto">
            <a:xfrm>
              <a:off x="0" y="0"/>
              <a:ext cx="1316736" cy="131673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9242" name="图片 3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51" y="253962"/>
              <a:ext cx="860441" cy="86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01" name="组合 33"/>
          <p:cNvGrpSpPr/>
          <p:nvPr/>
        </p:nvGrpSpPr>
        <p:grpSpPr bwMode="auto">
          <a:xfrm>
            <a:off x="958850" y="4070350"/>
            <a:ext cx="1317625" cy="1317625"/>
            <a:chOff x="0" y="0"/>
            <a:chExt cx="1316736" cy="1316736"/>
          </a:xfrm>
        </p:grpSpPr>
        <p:sp>
          <p:nvSpPr>
            <p:cNvPr id="9239" name="椭圆 34"/>
            <p:cNvSpPr>
              <a:spLocks noChangeArrowheads="1"/>
            </p:cNvSpPr>
            <p:nvPr/>
          </p:nvSpPr>
          <p:spPr bwMode="auto">
            <a:xfrm>
              <a:off x="0" y="0"/>
              <a:ext cx="1316736" cy="1316736"/>
            </a:xfrm>
            <a:prstGeom prst="ellipse">
              <a:avLst/>
            </a:prstGeom>
            <a:solidFill>
              <a:srgbClr val="00D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9240" name="图片 3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49" y="224246"/>
              <a:ext cx="877094" cy="880842"/>
            </a:xfrm>
            <a:prstGeom prst="rect">
              <a:avLst/>
            </a:prstGeom>
            <a:solidFill>
              <a:srgbClr val="00D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04" name="组合 36"/>
          <p:cNvGrpSpPr/>
          <p:nvPr/>
        </p:nvGrpSpPr>
        <p:grpSpPr bwMode="auto">
          <a:xfrm>
            <a:off x="6542088" y="4075113"/>
            <a:ext cx="1317625" cy="1316037"/>
            <a:chOff x="0" y="0"/>
            <a:chExt cx="1316736" cy="1316736"/>
          </a:xfrm>
        </p:grpSpPr>
        <p:sp>
          <p:nvSpPr>
            <p:cNvPr id="9237" name="椭圆 37"/>
            <p:cNvSpPr>
              <a:spLocks noChangeArrowheads="1"/>
            </p:cNvSpPr>
            <p:nvPr/>
          </p:nvSpPr>
          <p:spPr bwMode="auto">
            <a:xfrm>
              <a:off x="0" y="0"/>
              <a:ext cx="1316736" cy="131673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9238" name="图片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67" y="240756"/>
              <a:ext cx="816935" cy="816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E4BF140-C49F-478B-AE24-9471B40FE2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08960" y="960120"/>
            <a:ext cx="4750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FFFF00"/>
                </a:solidFill>
              </a:rPr>
              <a:t>   </a:t>
            </a:r>
            <a:r>
              <a:rPr lang="zh-CN" altLang="en-US" sz="2800">
                <a:solidFill>
                  <a:srgbClr val="FFFF00"/>
                </a:solidFill>
              </a:rPr>
              <a:t>小程序申请开通资质及设置</a:t>
            </a:r>
            <a:endParaRPr lang="zh-CN" altLang="en-US" sz="2800">
              <a:solidFill>
                <a:srgbClr val="FFFF00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8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10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8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ldLvl="0" autoUpdateAnimBg="0"/>
      <p:bldP spid="7178" grpId="0" bldLvl="0" autoUpdateAnimBg="0"/>
      <p:bldP spid="7179" grpId="0" bldLvl="0" autoUpdateAnimBg="0"/>
      <p:bldP spid="7183" grpId="0" bldLvl="0" autoUpdateAnimBg="0"/>
      <p:bldP spid="7184" grpId="0" bldLvl="0" autoUpdateAnimBg="0"/>
      <p:bldP spid="7188" grpId="0" bldLvl="0" autoUpdateAnimBg="0"/>
      <p:bldP spid="7189" grpId="0" bldLvl="0" autoUpdateAnimBg="0"/>
      <p:bldP spid="7193" grpId="0" bldLvl="0" autoUpdateAnimBg="0"/>
      <p:bldP spid="7194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701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2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8438" name="文本框 6"/>
          <p:cNvSpPr>
            <a:spLocks noChangeArrowheads="1"/>
          </p:cNvSpPr>
          <p:nvPr/>
        </p:nvSpPr>
        <p:spPr bwMode="auto">
          <a:xfrm>
            <a:off x="1111250" y="330200"/>
            <a:ext cx="2578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小程序的案例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E4BF140-C49F-478B-AE24-9471B40FE2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6" descr="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901700"/>
            <a:ext cx="10891520" cy="5527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701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6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" name="文本框 6"/>
          <p:cNvSpPr>
            <a:spLocks noChangeArrowheads="1"/>
          </p:cNvSpPr>
          <p:nvPr/>
        </p:nvSpPr>
        <p:spPr bwMode="auto">
          <a:xfrm>
            <a:off x="1111250" y="330200"/>
            <a:ext cx="2578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小程序的案例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11" name="内容占位符 10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0890" y="901700"/>
            <a:ext cx="11033496" cy="5760043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300538" y="3570288"/>
            <a:ext cx="7558087" cy="14192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b="1" smtClean="0">
                <a:solidFill>
                  <a:srgbClr val="00AF9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Thank you </a:t>
            </a:r>
            <a:endParaRPr lang="zh-CN" altLang="en-US" b="1" smtClean="0">
              <a:solidFill>
                <a:srgbClr val="00AF9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459" name="副标题 2"/>
          <p:cNvSpPr>
            <a:spLocks noGrp="1"/>
          </p:cNvSpPr>
          <p:nvPr>
            <p:ph type="subTitle" idx="1"/>
          </p:nvPr>
        </p:nvSpPr>
        <p:spPr>
          <a:xfrm>
            <a:off x="6426200" y="5081588"/>
            <a:ext cx="5432425" cy="5730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00AF9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临沂虎娃电子商务有限公司</a:t>
            </a:r>
            <a:endParaRPr lang="zh-CN" altLang="en-US" b="1" dirty="0" smtClean="0">
              <a:solidFill>
                <a:srgbClr val="00AF9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5716AC3E-6D2E-4E5B-8B9B-04148042D2D2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>
            <p:custDataLst>
              <p:tags r:id="rId1"/>
            </p:custDataLst>
          </p:nvPr>
        </p:nvGrpSpPr>
        <p:grpSpPr>
          <a:xfrm>
            <a:off x="3583175" y="441890"/>
            <a:ext cx="6368041" cy="1054566"/>
            <a:chOff x="3508748" y="794949"/>
            <a:chExt cx="6010516" cy="995359"/>
          </a:xfrm>
        </p:grpSpPr>
        <p:cxnSp>
          <p:nvCxnSpPr>
            <p:cNvPr id="6" name="直接连接符 5"/>
            <p:cNvCxnSpPr/>
            <p:nvPr>
              <p:custDataLst>
                <p:tags r:id="rId2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 6"/>
            <p:cNvSpPr/>
            <p:nvPr>
              <p:custDataLst>
                <p:tags r:id="rId3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Autofit/>
            </a:bodyPr>
            <a:p>
              <a:pPr algn="ctr"/>
              <a:endParaRPr lang="zh-CN" altLang="en-US" sz="200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4282279" y="1203177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zh-CN" altLang="en-US" sz="2800" dirty="0">
                  <a:solidFill>
                    <a:schemeClr val="bg1"/>
                  </a:solidFill>
                  <a:sym typeface="Arial" panose="020B0604020202020204" pitchFamily="34" charset="0"/>
                </a:rPr>
                <a:t>什么是小程序</a:t>
              </a:r>
              <a:endParaRPr lang="zh-CN" altLang="en-US" sz="2800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da-DK" altLang="zh-CN" sz="2800">
                  <a:solidFill>
                    <a:schemeClr val="bg1"/>
                  </a:solidFill>
                  <a:sym typeface="Arial" panose="020B0604020202020204" pitchFamily="34" charset="0"/>
                </a:rPr>
                <a:t>A</a:t>
              </a:r>
              <a:endParaRPr lang="da-DK" altLang="zh-CN" sz="280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>
            <p:custDataLst>
              <p:tags r:id="rId6"/>
            </p:custDataLst>
          </p:nvPr>
        </p:nvGrpSpPr>
        <p:grpSpPr>
          <a:xfrm>
            <a:off x="3617465" y="1347620"/>
            <a:ext cx="6409949" cy="1079966"/>
            <a:chOff x="3508748" y="1649828"/>
            <a:chExt cx="6050071" cy="1019333"/>
          </a:xfrm>
        </p:grpSpPr>
        <p:cxnSp>
          <p:nvCxnSpPr>
            <p:cNvPr id="44" name="直接连接符 43"/>
            <p:cNvCxnSpPr/>
            <p:nvPr>
              <p:custDataLst>
                <p:tags r:id="rId7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任意多边形 44"/>
            <p:cNvSpPr/>
            <p:nvPr>
              <p:custDataLst>
                <p:tags r:id="rId8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Autofit/>
            </a:bodyPr>
            <a:p>
              <a:pPr algn="ctr"/>
              <a:endParaRPr lang="zh-CN" altLang="en-US" sz="20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9"/>
              </p:custDataLst>
            </p:nvPr>
          </p:nvSpPr>
          <p:spPr>
            <a:xfrm>
              <a:off x="4321834" y="2082030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zh-CN" altLang="en-US" sz="2800" dirty="0">
                  <a:solidFill>
                    <a:srgbClr val="FFFF00"/>
                  </a:solidFill>
                  <a:sym typeface="Arial" panose="020B0604020202020204" pitchFamily="34" charset="0"/>
                </a:rPr>
                <a:t>为什么做小程</a:t>
              </a:r>
              <a:endParaRPr lang="zh-CN" altLang="en-US" sz="2800" dirty="0">
                <a:solidFill>
                  <a:srgbClr val="FFFF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0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en-US" altLang="zh-CN" sz="2800">
                  <a:solidFill>
                    <a:srgbClr val="FFFF00"/>
                  </a:solidFill>
                  <a:sym typeface="Arial" panose="020B0604020202020204" pitchFamily="34" charset="0"/>
                </a:rPr>
                <a:t>B</a:t>
              </a:r>
              <a:endParaRPr lang="en-US" altLang="zh-CN" sz="2800">
                <a:solidFill>
                  <a:srgbClr val="FFFF00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6" name="组合 75"/>
          <p:cNvGrpSpPr/>
          <p:nvPr>
            <p:custDataLst>
              <p:tags r:id="rId11"/>
            </p:custDataLst>
          </p:nvPr>
        </p:nvGrpSpPr>
        <p:grpSpPr>
          <a:xfrm>
            <a:off x="3617465" y="2278115"/>
            <a:ext cx="6333751" cy="1079966"/>
            <a:chOff x="3508748" y="2504707"/>
            <a:chExt cx="5978151" cy="1019333"/>
          </a:xfrm>
        </p:grpSpPr>
        <p:cxnSp>
          <p:nvCxnSpPr>
            <p:cNvPr id="49" name="直接连接符 48"/>
            <p:cNvCxnSpPr/>
            <p:nvPr>
              <p:custDataLst>
                <p:tags r:id="rId12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任意多边形 49"/>
            <p:cNvSpPr/>
            <p:nvPr>
              <p:custDataLst>
                <p:tags r:id="rId13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Autofit/>
            </a:bodyPr>
            <a:p>
              <a:pPr algn="ctr"/>
              <a:endParaRPr lang="zh-CN" altLang="en-US" sz="20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14"/>
              </p:custDataLst>
            </p:nvPr>
          </p:nvSpPr>
          <p:spPr>
            <a:xfrm>
              <a:off x="4249914" y="2936909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zh-CN" altLang="en-US" sz="2800" dirty="0">
                  <a:solidFill>
                    <a:schemeClr val="bg1"/>
                  </a:solidFill>
                  <a:sym typeface="Arial" panose="020B0604020202020204" pitchFamily="34" charset="0"/>
                </a:rPr>
                <a:t>小程序的现状</a:t>
              </a:r>
              <a:endParaRPr lang="zh-CN" altLang="en-US" sz="2800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15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en-US" altLang="zh-CN" sz="2800">
                  <a:solidFill>
                    <a:schemeClr val="bg1"/>
                  </a:solidFill>
                  <a:sym typeface="Arial" panose="020B0604020202020204" pitchFamily="34" charset="0"/>
                </a:rPr>
                <a:t>C</a:t>
              </a:r>
              <a:endParaRPr lang="en-US" altLang="zh-CN" sz="280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>
            <p:custDataLst>
              <p:tags r:id="rId16"/>
            </p:custDataLst>
          </p:nvPr>
        </p:nvGrpSpPr>
        <p:grpSpPr>
          <a:xfrm>
            <a:off x="3617465" y="3159080"/>
            <a:ext cx="6333751" cy="1079966"/>
            <a:chOff x="3508748" y="3359586"/>
            <a:chExt cx="5978151" cy="1019333"/>
          </a:xfrm>
        </p:grpSpPr>
        <p:cxnSp>
          <p:nvCxnSpPr>
            <p:cNvPr id="54" name="直接连接符 53"/>
            <p:cNvCxnSpPr/>
            <p:nvPr>
              <p:custDataLst>
                <p:tags r:id="rId17"/>
              </p:custDataLst>
            </p:nvPr>
          </p:nvCxnSpPr>
          <p:spPr>
            <a:xfrm flipH="1">
              <a:off x="3885645" y="3500488"/>
              <a:ext cx="693178" cy="650445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任意多边形 54"/>
            <p:cNvSpPr/>
            <p:nvPr>
              <p:custDataLst>
                <p:tags r:id="rId18"/>
              </p:custDataLst>
            </p:nvPr>
          </p:nvSpPr>
          <p:spPr>
            <a:xfrm>
              <a:off x="3525847" y="3881600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Autofit/>
            </a:bodyPr>
            <a:p>
              <a:pPr algn="ctr"/>
              <a:endParaRPr lang="zh-CN" altLang="en-US" sz="20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19"/>
              </p:custDataLst>
            </p:nvPr>
          </p:nvSpPr>
          <p:spPr>
            <a:xfrm>
              <a:off x="4249914" y="3791788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zh-CN" altLang="en-US" sz="2800" dirty="0">
                  <a:solidFill>
                    <a:srgbClr val="FFFF00"/>
                  </a:solidFill>
                  <a:sym typeface="Arial" panose="020B0604020202020204" pitchFamily="34" charset="0"/>
                </a:rPr>
                <a:t>小程序的应用</a:t>
              </a:r>
              <a:endParaRPr lang="zh-CN" altLang="en-US" sz="2800" dirty="0">
                <a:solidFill>
                  <a:srgbClr val="FFFF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20"/>
              </p:custDataLst>
            </p:nvPr>
          </p:nvSpPr>
          <p:spPr>
            <a:xfrm>
              <a:off x="3508748" y="3359586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en-US" altLang="zh-CN" sz="2800">
                  <a:solidFill>
                    <a:srgbClr val="FFFF00"/>
                  </a:solidFill>
                  <a:sym typeface="Arial" panose="020B0604020202020204" pitchFamily="34" charset="0"/>
                </a:rPr>
                <a:t>D</a:t>
              </a:r>
              <a:endParaRPr lang="en-US" altLang="zh-CN" sz="2800">
                <a:solidFill>
                  <a:srgbClr val="FFFF00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>
            <p:custDataLst>
              <p:tags r:id="rId21"/>
            </p:custDataLst>
          </p:nvPr>
        </p:nvGrpSpPr>
        <p:grpSpPr>
          <a:xfrm>
            <a:off x="3617465" y="4064810"/>
            <a:ext cx="6333751" cy="1079966"/>
            <a:chOff x="3508748" y="4214465"/>
            <a:chExt cx="5978151" cy="1019333"/>
          </a:xfrm>
        </p:grpSpPr>
        <p:cxnSp>
          <p:nvCxnSpPr>
            <p:cNvPr id="59" name="直接连接符 58"/>
            <p:cNvCxnSpPr/>
            <p:nvPr>
              <p:custDataLst>
                <p:tags r:id="rId22"/>
              </p:custDataLst>
            </p:nvPr>
          </p:nvCxnSpPr>
          <p:spPr>
            <a:xfrm flipH="1">
              <a:off x="3885645" y="4355367"/>
              <a:ext cx="693178" cy="65044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任意多边形 59"/>
            <p:cNvSpPr/>
            <p:nvPr>
              <p:custDataLst>
                <p:tags r:id="rId23"/>
              </p:custDataLst>
            </p:nvPr>
          </p:nvSpPr>
          <p:spPr>
            <a:xfrm>
              <a:off x="3525847" y="4736479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Autofit/>
            </a:bodyPr>
            <a:p>
              <a:pPr algn="ctr"/>
              <a:endParaRPr lang="zh-CN" altLang="en-US" sz="20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>
              <p:custDataLst>
                <p:tags r:id="rId24"/>
              </p:custDataLst>
            </p:nvPr>
          </p:nvSpPr>
          <p:spPr>
            <a:xfrm>
              <a:off x="4249914" y="4646667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zh-CN" altLang="en-US" sz="2800" dirty="0">
                  <a:solidFill>
                    <a:schemeClr val="bg1"/>
                  </a:solidFill>
                  <a:sym typeface="Arial" panose="020B0604020202020204" pitchFamily="34" charset="0"/>
                </a:rPr>
                <a:t>小程序的申请</a:t>
              </a:r>
              <a:endParaRPr lang="zh-CN" altLang="en-US" sz="2800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25"/>
              </p:custDataLst>
            </p:nvPr>
          </p:nvSpPr>
          <p:spPr>
            <a:xfrm>
              <a:off x="3508748" y="4214465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en-US" altLang="zh-CN" sz="2800">
                  <a:solidFill>
                    <a:schemeClr val="bg1"/>
                  </a:solidFill>
                  <a:sym typeface="Arial" panose="020B0604020202020204" pitchFamily="34" charset="0"/>
                </a:rPr>
                <a:t>E</a:t>
              </a:r>
              <a:endParaRPr lang="en-US" altLang="zh-CN" sz="280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>
            <p:custDataLst>
              <p:tags r:id="rId26"/>
            </p:custDataLst>
          </p:nvPr>
        </p:nvGrpSpPr>
        <p:grpSpPr>
          <a:xfrm>
            <a:off x="3617465" y="4970540"/>
            <a:ext cx="6333751" cy="1079966"/>
            <a:chOff x="3508748" y="5069344"/>
            <a:chExt cx="5978151" cy="1019333"/>
          </a:xfrm>
        </p:grpSpPr>
        <p:cxnSp>
          <p:nvCxnSpPr>
            <p:cNvPr id="64" name="直接连接符 63"/>
            <p:cNvCxnSpPr/>
            <p:nvPr>
              <p:custDataLst>
                <p:tags r:id="rId27"/>
              </p:custDataLst>
            </p:nvPr>
          </p:nvCxnSpPr>
          <p:spPr>
            <a:xfrm flipH="1">
              <a:off x="3885645" y="5210246"/>
              <a:ext cx="693178" cy="650445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任意多边形 64"/>
            <p:cNvSpPr/>
            <p:nvPr>
              <p:custDataLst>
                <p:tags r:id="rId28"/>
              </p:custDataLst>
            </p:nvPr>
          </p:nvSpPr>
          <p:spPr>
            <a:xfrm>
              <a:off x="3525847" y="5591358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Autofit/>
            </a:bodyPr>
            <a:p>
              <a:pPr algn="ctr"/>
              <a:endParaRPr lang="zh-CN" altLang="en-US" sz="2000">
                <a:solidFill>
                  <a:schemeClr val="accent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>
              <p:custDataLst>
                <p:tags r:id="rId29"/>
              </p:custDataLst>
            </p:nvPr>
          </p:nvSpPr>
          <p:spPr>
            <a:xfrm>
              <a:off x="4249914" y="5501546"/>
              <a:ext cx="52369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zh-CN" altLang="en-US" sz="2800" dirty="0">
                  <a:solidFill>
                    <a:srgbClr val="FFFF00"/>
                  </a:solidFill>
                  <a:sym typeface="Arial" panose="020B0604020202020204" pitchFamily="34" charset="0"/>
                </a:rPr>
                <a:t>小程序的案例</a:t>
              </a:r>
              <a:endParaRPr lang="zh-CN" altLang="en-US" sz="2800" dirty="0">
                <a:solidFill>
                  <a:srgbClr val="FFFF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7" name="文本框 66"/>
            <p:cNvSpPr txBox="1"/>
            <p:nvPr>
              <p:custDataLst>
                <p:tags r:id="rId30"/>
              </p:custDataLst>
            </p:nvPr>
          </p:nvSpPr>
          <p:spPr>
            <a:xfrm>
              <a:off x="3508748" y="5069344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en-US" altLang="zh-CN" sz="2800">
                  <a:solidFill>
                    <a:srgbClr val="FFFF00"/>
                  </a:solidFill>
                  <a:sym typeface="Arial" panose="020B0604020202020204" pitchFamily="34" charset="0"/>
                </a:rPr>
                <a:t>F</a:t>
              </a:r>
              <a:endParaRPr lang="en-US" altLang="zh-CN" sz="2800">
                <a:solidFill>
                  <a:srgbClr val="FFFF00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3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2200" y="1201420"/>
            <a:ext cx="5151755" cy="515493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endParaRPr lang="zh-CN" altLang="en-US" sz="2000" dirty="0"/>
          </a:p>
          <a:p>
            <a:pPr algn="just">
              <a:lnSpc>
                <a:spcPct val="120000"/>
              </a:lnSpc>
            </a:pPr>
            <a:r>
              <a:rPr lang="zh-CN" altLang="en-US" sz="2000" dirty="0"/>
              <a:t>        小程序是一种不需要下载安装即可使用的应用，它实现了应用“</a:t>
            </a:r>
            <a:r>
              <a:rPr lang="zh-CN" altLang="en-US" sz="2000" dirty="0">
                <a:solidFill>
                  <a:srgbClr val="FFFF00"/>
                </a:solidFill>
              </a:rPr>
              <a:t>触手可及</a:t>
            </a:r>
            <a:r>
              <a:rPr lang="zh-CN" altLang="en-US" sz="2000" dirty="0"/>
              <a:t>”的梦想，用户扫一扫或者搜一下即可打开应用。也体现了“</a:t>
            </a:r>
            <a:r>
              <a:rPr lang="zh-CN" altLang="en-US" sz="2000" dirty="0">
                <a:solidFill>
                  <a:srgbClr val="FFFF00"/>
                </a:solidFill>
              </a:rPr>
              <a:t>用完即走</a:t>
            </a:r>
            <a:r>
              <a:rPr lang="zh-CN" altLang="en-US" sz="2000" dirty="0"/>
              <a:t>”的理念，用户不用关心是否安装太多应用的问题。应用将无处不在，随时可用，但又</a:t>
            </a:r>
            <a:r>
              <a:rPr lang="zh-CN" altLang="en-US" sz="2000" dirty="0">
                <a:solidFill>
                  <a:srgbClr val="FFFF00"/>
                </a:solidFill>
              </a:rPr>
              <a:t>无需安装卸载</a:t>
            </a:r>
            <a:r>
              <a:rPr lang="zh-CN" altLang="en-US" sz="2000" dirty="0"/>
              <a:t>。对于开发者而言，小程序开发门槛相对较低，难度不及APP，能够满足简单的基础应用，适合生活服务类线下商铺以及非刚需低频应用的转换。小程序能够实现消息通知、线下扫码、公众号关联等七大功能。其中，通过公众号关联，用户可以实现公众号与小程序之间相互跳转。</a:t>
            </a: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什么是小程序</a:t>
            </a:r>
            <a:endParaRPr lang="zh-CN" altLang="en-US" dirty="0"/>
          </a:p>
        </p:txBody>
      </p:sp>
      <p:pic>
        <p:nvPicPr>
          <p:cNvPr id="10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701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12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339FF28D-7275-4888-B885-19A71F77EC2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601549" y="3313704"/>
            <a:ext cx="1136363" cy="1136511"/>
          </a:xfrm>
          <a:custGeom>
            <a:avLst/>
            <a:gdLst>
              <a:gd name="connsiteX0" fmla="*/ 0 w 852383"/>
              <a:gd name="connsiteY0" fmla="*/ 426192 h 852383"/>
              <a:gd name="connsiteX1" fmla="*/ 124829 w 852383"/>
              <a:gd name="connsiteY1" fmla="*/ 124829 h 852383"/>
              <a:gd name="connsiteX2" fmla="*/ 426193 w 852383"/>
              <a:gd name="connsiteY2" fmla="*/ 1 h 852383"/>
              <a:gd name="connsiteX3" fmla="*/ 727556 w 852383"/>
              <a:gd name="connsiteY3" fmla="*/ 124830 h 852383"/>
              <a:gd name="connsiteX4" fmla="*/ 852384 w 852383"/>
              <a:gd name="connsiteY4" fmla="*/ 426194 h 852383"/>
              <a:gd name="connsiteX5" fmla="*/ 727555 w 852383"/>
              <a:gd name="connsiteY5" fmla="*/ 727557 h 852383"/>
              <a:gd name="connsiteX6" fmla="*/ 426192 w 852383"/>
              <a:gd name="connsiteY6" fmla="*/ 852386 h 852383"/>
              <a:gd name="connsiteX7" fmla="*/ 124829 w 852383"/>
              <a:gd name="connsiteY7" fmla="*/ 727557 h 852383"/>
              <a:gd name="connsiteX8" fmla="*/ 1 w 852383"/>
              <a:gd name="connsiteY8" fmla="*/ 426194 h 852383"/>
              <a:gd name="connsiteX9" fmla="*/ 0 w 852383"/>
              <a:gd name="connsiteY9" fmla="*/ 426192 h 85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2383" h="852383">
                <a:moveTo>
                  <a:pt x="0" y="426192"/>
                </a:moveTo>
                <a:cubicBezTo>
                  <a:pt x="0" y="313159"/>
                  <a:pt x="44903" y="204755"/>
                  <a:pt x="124829" y="124829"/>
                </a:cubicBezTo>
                <a:cubicBezTo>
                  <a:pt x="204756" y="44903"/>
                  <a:pt x="313159" y="0"/>
                  <a:pt x="426193" y="1"/>
                </a:cubicBezTo>
                <a:cubicBezTo>
                  <a:pt x="539226" y="1"/>
                  <a:pt x="647630" y="44904"/>
                  <a:pt x="727556" y="124830"/>
                </a:cubicBezTo>
                <a:cubicBezTo>
                  <a:pt x="807482" y="204757"/>
                  <a:pt x="852385" y="313160"/>
                  <a:pt x="852384" y="426194"/>
                </a:cubicBezTo>
                <a:cubicBezTo>
                  <a:pt x="852384" y="539227"/>
                  <a:pt x="807482" y="647631"/>
                  <a:pt x="727555" y="727557"/>
                </a:cubicBezTo>
                <a:cubicBezTo>
                  <a:pt x="647628" y="807484"/>
                  <a:pt x="539225" y="852386"/>
                  <a:pt x="426192" y="852386"/>
                </a:cubicBezTo>
                <a:cubicBezTo>
                  <a:pt x="313159" y="852386"/>
                  <a:pt x="204755" y="807484"/>
                  <a:pt x="124829" y="727557"/>
                </a:cubicBezTo>
                <a:cubicBezTo>
                  <a:pt x="44903" y="647630"/>
                  <a:pt x="0" y="539227"/>
                  <a:pt x="1" y="426194"/>
                </a:cubicBezTo>
                <a:cubicBezTo>
                  <a:pt x="1" y="426193"/>
                  <a:pt x="0" y="426193"/>
                  <a:pt x="0" y="42619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592" tIns="198592" rIns="198592" bIns="198592" numCol="1" spcCol="1693" anchor="ctr" anchorCtr="0">
            <a:noAutofit/>
          </a:bodyPr>
          <a:p>
            <a:pPr algn="ctr" defTabSz="1125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Freeform 40"/>
          <p:cNvSpPr/>
          <p:nvPr/>
        </p:nvSpPr>
        <p:spPr>
          <a:xfrm rot="16200000">
            <a:off x="3049475" y="2900432"/>
            <a:ext cx="240509" cy="386363"/>
          </a:xfrm>
          <a:custGeom>
            <a:avLst/>
            <a:gdLst>
              <a:gd name="connsiteX0" fmla="*/ 0 w 180382"/>
              <a:gd name="connsiteY0" fmla="*/ 57962 h 289810"/>
              <a:gd name="connsiteX1" fmla="*/ 90191 w 180382"/>
              <a:gd name="connsiteY1" fmla="*/ 57962 h 289810"/>
              <a:gd name="connsiteX2" fmla="*/ 90191 w 180382"/>
              <a:gd name="connsiteY2" fmla="*/ 0 h 289810"/>
              <a:gd name="connsiteX3" fmla="*/ 180382 w 180382"/>
              <a:gd name="connsiteY3" fmla="*/ 144905 h 289810"/>
              <a:gd name="connsiteX4" fmla="*/ 90191 w 180382"/>
              <a:gd name="connsiteY4" fmla="*/ 289810 h 289810"/>
              <a:gd name="connsiteX5" fmla="*/ 90191 w 180382"/>
              <a:gd name="connsiteY5" fmla="*/ 231848 h 289810"/>
              <a:gd name="connsiteX6" fmla="*/ 0 w 180382"/>
              <a:gd name="connsiteY6" fmla="*/ 231848 h 289810"/>
              <a:gd name="connsiteX7" fmla="*/ 0 w 180382"/>
              <a:gd name="connsiteY7" fmla="*/ 57962 h 28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82" h="289810">
                <a:moveTo>
                  <a:pt x="0" y="57962"/>
                </a:moveTo>
                <a:lnTo>
                  <a:pt x="90191" y="57962"/>
                </a:lnTo>
                <a:lnTo>
                  <a:pt x="90191" y="0"/>
                </a:lnTo>
                <a:lnTo>
                  <a:pt x="180382" y="144905"/>
                </a:lnTo>
                <a:lnTo>
                  <a:pt x="90191" y="289810"/>
                </a:lnTo>
                <a:lnTo>
                  <a:pt x="90191" y="231848"/>
                </a:lnTo>
                <a:lnTo>
                  <a:pt x="0" y="231848"/>
                </a:lnTo>
                <a:lnTo>
                  <a:pt x="0" y="5796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7275" rIns="72146" bIns="77274" numCol="1" spcCol="1693" anchor="ctr" anchorCtr="0">
            <a:noAutofit/>
          </a:bodyPr>
          <a:p>
            <a:pPr algn="ctr" defTabSz="710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n-ea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601549" y="1723400"/>
            <a:ext cx="1136363" cy="1136511"/>
          </a:xfrm>
          <a:custGeom>
            <a:avLst/>
            <a:gdLst>
              <a:gd name="connsiteX0" fmla="*/ 0 w 852383"/>
              <a:gd name="connsiteY0" fmla="*/ 426192 h 852383"/>
              <a:gd name="connsiteX1" fmla="*/ 124829 w 852383"/>
              <a:gd name="connsiteY1" fmla="*/ 124829 h 852383"/>
              <a:gd name="connsiteX2" fmla="*/ 426193 w 852383"/>
              <a:gd name="connsiteY2" fmla="*/ 1 h 852383"/>
              <a:gd name="connsiteX3" fmla="*/ 727556 w 852383"/>
              <a:gd name="connsiteY3" fmla="*/ 124830 h 852383"/>
              <a:gd name="connsiteX4" fmla="*/ 852384 w 852383"/>
              <a:gd name="connsiteY4" fmla="*/ 426194 h 852383"/>
              <a:gd name="connsiteX5" fmla="*/ 727555 w 852383"/>
              <a:gd name="connsiteY5" fmla="*/ 727557 h 852383"/>
              <a:gd name="connsiteX6" fmla="*/ 426192 w 852383"/>
              <a:gd name="connsiteY6" fmla="*/ 852386 h 852383"/>
              <a:gd name="connsiteX7" fmla="*/ 124829 w 852383"/>
              <a:gd name="connsiteY7" fmla="*/ 727557 h 852383"/>
              <a:gd name="connsiteX8" fmla="*/ 1 w 852383"/>
              <a:gd name="connsiteY8" fmla="*/ 426194 h 852383"/>
              <a:gd name="connsiteX9" fmla="*/ 0 w 852383"/>
              <a:gd name="connsiteY9" fmla="*/ 426192 h 85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2383" h="852383">
                <a:moveTo>
                  <a:pt x="0" y="426192"/>
                </a:moveTo>
                <a:cubicBezTo>
                  <a:pt x="0" y="313159"/>
                  <a:pt x="44903" y="204755"/>
                  <a:pt x="124829" y="124829"/>
                </a:cubicBezTo>
                <a:cubicBezTo>
                  <a:pt x="204756" y="44903"/>
                  <a:pt x="313159" y="0"/>
                  <a:pt x="426193" y="1"/>
                </a:cubicBezTo>
                <a:cubicBezTo>
                  <a:pt x="539226" y="1"/>
                  <a:pt x="647630" y="44904"/>
                  <a:pt x="727556" y="124830"/>
                </a:cubicBezTo>
                <a:cubicBezTo>
                  <a:pt x="807482" y="204757"/>
                  <a:pt x="852385" y="313160"/>
                  <a:pt x="852384" y="426194"/>
                </a:cubicBezTo>
                <a:cubicBezTo>
                  <a:pt x="852384" y="539227"/>
                  <a:pt x="807482" y="647631"/>
                  <a:pt x="727555" y="727557"/>
                </a:cubicBezTo>
                <a:cubicBezTo>
                  <a:pt x="647628" y="807484"/>
                  <a:pt x="539225" y="852386"/>
                  <a:pt x="426192" y="852386"/>
                </a:cubicBezTo>
                <a:cubicBezTo>
                  <a:pt x="313159" y="852386"/>
                  <a:pt x="204755" y="807484"/>
                  <a:pt x="124829" y="727557"/>
                </a:cubicBezTo>
                <a:cubicBezTo>
                  <a:pt x="44903" y="647630"/>
                  <a:pt x="0" y="539227"/>
                  <a:pt x="1" y="426194"/>
                </a:cubicBezTo>
                <a:cubicBezTo>
                  <a:pt x="1" y="426193"/>
                  <a:pt x="0" y="426193"/>
                  <a:pt x="0" y="4261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592" tIns="198592" rIns="198592" bIns="198592" numCol="1" spcCol="1693" anchor="ctr" anchorCtr="0">
            <a:noAutofit/>
          </a:bodyPr>
          <a:p>
            <a:pPr algn="ctr" defTabSz="1125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无需下载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3837732" y="3688752"/>
            <a:ext cx="240478" cy="386413"/>
          </a:xfrm>
          <a:custGeom>
            <a:avLst/>
            <a:gdLst>
              <a:gd name="connsiteX0" fmla="*/ 0 w 180382"/>
              <a:gd name="connsiteY0" fmla="*/ 57962 h 289810"/>
              <a:gd name="connsiteX1" fmla="*/ 90191 w 180382"/>
              <a:gd name="connsiteY1" fmla="*/ 57962 h 289810"/>
              <a:gd name="connsiteX2" fmla="*/ 90191 w 180382"/>
              <a:gd name="connsiteY2" fmla="*/ 0 h 289810"/>
              <a:gd name="connsiteX3" fmla="*/ 180382 w 180382"/>
              <a:gd name="connsiteY3" fmla="*/ 144905 h 289810"/>
              <a:gd name="connsiteX4" fmla="*/ 90191 w 180382"/>
              <a:gd name="connsiteY4" fmla="*/ 289810 h 289810"/>
              <a:gd name="connsiteX5" fmla="*/ 90191 w 180382"/>
              <a:gd name="connsiteY5" fmla="*/ 231848 h 289810"/>
              <a:gd name="connsiteX6" fmla="*/ 0 w 180382"/>
              <a:gd name="connsiteY6" fmla="*/ 231848 h 289810"/>
              <a:gd name="connsiteX7" fmla="*/ 0 w 180382"/>
              <a:gd name="connsiteY7" fmla="*/ 57962 h 28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82" h="289810">
                <a:moveTo>
                  <a:pt x="0" y="57962"/>
                </a:moveTo>
                <a:lnTo>
                  <a:pt x="90191" y="57962"/>
                </a:lnTo>
                <a:lnTo>
                  <a:pt x="90191" y="0"/>
                </a:lnTo>
                <a:lnTo>
                  <a:pt x="180382" y="144905"/>
                </a:lnTo>
                <a:lnTo>
                  <a:pt x="90191" y="289810"/>
                </a:lnTo>
                <a:lnTo>
                  <a:pt x="90191" y="231848"/>
                </a:lnTo>
                <a:lnTo>
                  <a:pt x="0" y="231848"/>
                </a:lnTo>
                <a:lnTo>
                  <a:pt x="0" y="57962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275" rIns="72146" bIns="77275" numCol="1" spcCol="1693" anchor="ctr" anchorCtr="0">
            <a:noAutofit/>
          </a:bodyPr>
          <a:p>
            <a:pPr algn="ctr" defTabSz="710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n-ea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4191646" y="3313704"/>
            <a:ext cx="1136363" cy="1136511"/>
          </a:xfrm>
          <a:custGeom>
            <a:avLst/>
            <a:gdLst>
              <a:gd name="connsiteX0" fmla="*/ 0 w 852383"/>
              <a:gd name="connsiteY0" fmla="*/ 426192 h 852383"/>
              <a:gd name="connsiteX1" fmla="*/ 124829 w 852383"/>
              <a:gd name="connsiteY1" fmla="*/ 124829 h 852383"/>
              <a:gd name="connsiteX2" fmla="*/ 426193 w 852383"/>
              <a:gd name="connsiteY2" fmla="*/ 1 h 852383"/>
              <a:gd name="connsiteX3" fmla="*/ 727556 w 852383"/>
              <a:gd name="connsiteY3" fmla="*/ 124830 h 852383"/>
              <a:gd name="connsiteX4" fmla="*/ 852384 w 852383"/>
              <a:gd name="connsiteY4" fmla="*/ 426194 h 852383"/>
              <a:gd name="connsiteX5" fmla="*/ 727555 w 852383"/>
              <a:gd name="connsiteY5" fmla="*/ 727557 h 852383"/>
              <a:gd name="connsiteX6" fmla="*/ 426192 w 852383"/>
              <a:gd name="connsiteY6" fmla="*/ 852386 h 852383"/>
              <a:gd name="connsiteX7" fmla="*/ 124829 w 852383"/>
              <a:gd name="connsiteY7" fmla="*/ 727557 h 852383"/>
              <a:gd name="connsiteX8" fmla="*/ 1 w 852383"/>
              <a:gd name="connsiteY8" fmla="*/ 426194 h 852383"/>
              <a:gd name="connsiteX9" fmla="*/ 0 w 852383"/>
              <a:gd name="connsiteY9" fmla="*/ 426192 h 85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2383" h="852383">
                <a:moveTo>
                  <a:pt x="0" y="426192"/>
                </a:moveTo>
                <a:cubicBezTo>
                  <a:pt x="0" y="313159"/>
                  <a:pt x="44903" y="204755"/>
                  <a:pt x="124829" y="124829"/>
                </a:cubicBezTo>
                <a:cubicBezTo>
                  <a:pt x="204756" y="44903"/>
                  <a:pt x="313159" y="0"/>
                  <a:pt x="426193" y="1"/>
                </a:cubicBezTo>
                <a:cubicBezTo>
                  <a:pt x="539226" y="1"/>
                  <a:pt x="647630" y="44904"/>
                  <a:pt x="727556" y="124830"/>
                </a:cubicBezTo>
                <a:cubicBezTo>
                  <a:pt x="807482" y="204757"/>
                  <a:pt x="852385" y="313160"/>
                  <a:pt x="852384" y="426194"/>
                </a:cubicBezTo>
                <a:cubicBezTo>
                  <a:pt x="852384" y="539227"/>
                  <a:pt x="807482" y="647631"/>
                  <a:pt x="727555" y="727557"/>
                </a:cubicBezTo>
                <a:cubicBezTo>
                  <a:pt x="647628" y="807484"/>
                  <a:pt x="539225" y="852386"/>
                  <a:pt x="426192" y="852386"/>
                </a:cubicBezTo>
                <a:cubicBezTo>
                  <a:pt x="313159" y="852386"/>
                  <a:pt x="204755" y="807484"/>
                  <a:pt x="124829" y="727557"/>
                </a:cubicBezTo>
                <a:cubicBezTo>
                  <a:pt x="44903" y="647630"/>
                  <a:pt x="0" y="539227"/>
                  <a:pt x="1" y="426194"/>
                </a:cubicBezTo>
                <a:cubicBezTo>
                  <a:pt x="1" y="426193"/>
                  <a:pt x="0" y="426193"/>
                  <a:pt x="0" y="42619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592" tIns="198592" rIns="198592" bIns="198592" numCol="1" spcCol="1693" anchor="ctr" anchorCtr="0">
            <a:noAutofit/>
          </a:bodyPr>
          <a:p>
            <a:pPr algn="ctr" defTabSz="1125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用完即走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Freeform 44"/>
          <p:cNvSpPr/>
          <p:nvPr/>
        </p:nvSpPr>
        <p:spPr>
          <a:xfrm rot="5400000">
            <a:off x="3049475" y="4477122"/>
            <a:ext cx="240509" cy="386363"/>
          </a:xfrm>
          <a:custGeom>
            <a:avLst/>
            <a:gdLst>
              <a:gd name="connsiteX0" fmla="*/ 0 w 180382"/>
              <a:gd name="connsiteY0" fmla="*/ 57962 h 289810"/>
              <a:gd name="connsiteX1" fmla="*/ 90191 w 180382"/>
              <a:gd name="connsiteY1" fmla="*/ 57962 h 289810"/>
              <a:gd name="connsiteX2" fmla="*/ 90191 w 180382"/>
              <a:gd name="connsiteY2" fmla="*/ 0 h 289810"/>
              <a:gd name="connsiteX3" fmla="*/ 180382 w 180382"/>
              <a:gd name="connsiteY3" fmla="*/ 144905 h 289810"/>
              <a:gd name="connsiteX4" fmla="*/ 90191 w 180382"/>
              <a:gd name="connsiteY4" fmla="*/ 289810 h 289810"/>
              <a:gd name="connsiteX5" fmla="*/ 90191 w 180382"/>
              <a:gd name="connsiteY5" fmla="*/ 231848 h 289810"/>
              <a:gd name="connsiteX6" fmla="*/ 0 w 180382"/>
              <a:gd name="connsiteY6" fmla="*/ 231848 h 289810"/>
              <a:gd name="connsiteX7" fmla="*/ 0 w 180382"/>
              <a:gd name="connsiteY7" fmla="*/ 57962 h 28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82" h="289810">
                <a:moveTo>
                  <a:pt x="0" y="57962"/>
                </a:moveTo>
                <a:lnTo>
                  <a:pt x="90191" y="57962"/>
                </a:lnTo>
                <a:lnTo>
                  <a:pt x="90191" y="0"/>
                </a:lnTo>
                <a:lnTo>
                  <a:pt x="180382" y="144905"/>
                </a:lnTo>
                <a:lnTo>
                  <a:pt x="90191" y="289810"/>
                </a:lnTo>
                <a:lnTo>
                  <a:pt x="90191" y="231848"/>
                </a:lnTo>
                <a:lnTo>
                  <a:pt x="0" y="231848"/>
                </a:lnTo>
                <a:lnTo>
                  <a:pt x="0" y="57962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7274" rIns="72145" bIns="77275" numCol="1" spcCol="1693" anchor="ctr" anchorCtr="0">
            <a:noAutofit/>
          </a:bodyPr>
          <a:p>
            <a:pPr algn="ctr" defTabSz="710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n-ea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2601549" y="4904008"/>
            <a:ext cx="1136363" cy="1136511"/>
          </a:xfrm>
          <a:custGeom>
            <a:avLst/>
            <a:gdLst>
              <a:gd name="connsiteX0" fmla="*/ 0 w 852383"/>
              <a:gd name="connsiteY0" fmla="*/ 426192 h 852383"/>
              <a:gd name="connsiteX1" fmla="*/ 124829 w 852383"/>
              <a:gd name="connsiteY1" fmla="*/ 124829 h 852383"/>
              <a:gd name="connsiteX2" fmla="*/ 426193 w 852383"/>
              <a:gd name="connsiteY2" fmla="*/ 1 h 852383"/>
              <a:gd name="connsiteX3" fmla="*/ 727556 w 852383"/>
              <a:gd name="connsiteY3" fmla="*/ 124830 h 852383"/>
              <a:gd name="connsiteX4" fmla="*/ 852384 w 852383"/>
              <a:gd name="connsiteY4" fmla="*/ 426194 h 852383"/>
              <a:gd name="connsiteX5" fmla="*/ 727555 w 852383"/>
              <a:gd name="connsiteY5" fmla="*/ 727557 h 852383"/>
              <a:gd name="connsiteX6" fmla="*/ 426192 w 852383"/>
              <a:gd name="connsiteY6" fmla="*/ 852386 h 852383"/>
              <a:gd name="connsiteX7" fmla="*/ 124829 w 852383"/>
              <a:gd name="connsiteY7" fmla="*/ 727557 h 852383"/>
              <a:gd name="connsiteX8" fmla="*/ 1 w 852383"/>
              <a:gd name="connsiteY8" fmla="*/ 426194 h 852383"/>
              <a:gd name="connsiteX9" fmla="*/ 0 w 852383"/>
              <a:gd name="connsiteY9" fmla="*/ 426192 h 85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2383" h="852383">
                <a:moveTo>
                  <a:pt x="0" y="426192"/>
                </a:moveTo>
                <a:cubicBezTo>
                  <a:pt x="0" y="313159"/>
                  <a:pt x="44903" y="204755"/>
                  <a:pt x="124829" y="124829"/>
                </a:cubicBezTo>
                <a:cubicBezTo>
                  <a:pt x="204756" y="44903"/>
                  <a:pt x="313159" y="0"/>
                  <a:pt x="426193" y="1"/>
                </a:cubicBezTo>
                <a:cubicBezTo>
                  <a:pt x="539226" y="1"/>
                  <a:pt x="647630" y="44904"/>
                  <a:pt x="727556" y="124830"/>
                </a:cubicBezTo>
                <a:cubicBezTo>
                  <a:pt x="807482" y="204757"/>
                  <a:pt x="852385" y="313160"/>
                  <a:pt x="852384" y="426194"/>
                </a:cubicBezTo>
                <a:cubicBezTo>
                  <a:pt x="852384" y="539227"/>
                  <a:pt x="807482" y="647631"/>
                  <a:pt x="727555" y="727557"/>
                </a:cubicBezTo>
                <a:cubicBezTo>
                  <a:pt x="647628" y="807484"/>
                  <a:pt x="539225" y="852386"/>
                  <a:pt x="426192" y="852386"/>
                </a:cubicBezTo>
                <a:cubicBezTo>
                  <a:pt x="313159" y="852386"/>
                  <a:pt x="204755" y="807484"/>
                  <a:pt x="124829" y="727557"/>
                </a:cubicBezTo>
                <a:cubicBezTo>
                  <a:pt x="44903" y="647630"/>
                  <a:pt x="0" y="539227"/>
                  <a:pt x="1" y="426194"/>
                </a:cubicBezTo>
                <a:cubicBezTo>
                  <a:pt x="1" y="426193"/>
                  <a:pt x="0" y="426193"/>
                  <a:pt x="0" y="4261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592" tIns="198592" rIns="198592" bIns="198592" numCol="1" spcCol="1693" anchor="ctr" anchorCtr="0">
            <a:noAutofit/>
          </a:bodyPr>
          <a:p>
            <a:pPr algn="ctr" defTabSz="1125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触手可及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Freeform 46"/>
          <p:cNvSpPr/>
          <p:nvPr/>
        </p:nvSpPr>
        <p:spPr>
          <a:xfrm rot="21600000">
            <a:off x="2261248" y="3688751"/>
            <a:ext cx="240479" cy="386415"/>
          </a:xfrm>
          <a:custGeom>
            <a:avLst/>
            <a:gdLst>
              <a:gd name="connsiteX0" fmla="*/ 0 w 180382"/>
              <a:gd name="connsiteY0" fmla="*/ 57962 h 289810"/>
              <a:gd name="connsiteX1" fmla="*/ 90191 w 180382"/>
              <a:gd name="connsiteY1" fmla="*/ 57962 h 289810"/>
              <a:gd name="connsiteX2" fmla="*/ 90191 w 180382"/>
              <a:gd name="connsiteY2" fmla="*/ 0 h 289810"/>
              <a:gd name="connsiteX3" fmla="*/ 180382 w 180382"/>
              <a:gd name="connsiteY3" fmla="*/ 144905 h 289810"/>
              <a:gd name="connsiteX4" fmla="*/ 90191 w 180382"/>
              <a:gd name="connsiteY4" fmla="*/ 289810 h 289810"/>
              <a:gd name="connsiteX5" fmla="*/ 90191 w 180382"/>
              <a:gd name="connsiteY5" fmla="*/ 231848 h 289810"/>
              <a:gd name="connsiteX6" fmla="*/ 0 w 180382"/>
              <a:gd name="connsiteY6" fmla="*/ 231848 h 289810"/>
              <a:gd name="connsiteX7" fmla="*/ 0 w 180382"/>
              <a:gd name="connsiteY7" fmla="*/ 57962 h 28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382" h="289810">
                <a:moveTo>
                  <a:pt x="180382" y="231848"/>
                </a:moveTo>
                <a:lnTo>
                  <a:pt x="90191" y="231848"/>
                </a:lnTo>
                <a:lnTo>
                  <a:pt x="90191" y="289810"/>
                </a:lnTo>
                <a:lnTo>
                  <a:pt x="0" y="144905"/>
                </a:lnTo>
                <a:lnTo>
                  <a:pt x="90191" y="0"/>
                </a:lnTo>
                <a:lnTo>
                  <a:pt x="90191" y="57962"/>
                </a:lnTo>
                <a:lnTo>
                  <a:pt x="180382" y="57962"/>
                </a:lnTo>
                <a:lnTo>
                  <a:pt x="180382" y="231848"/>
                </a:lnTo>
                <a:close/>
              </a:path>
            </a:pathLst>
          </a:custGeom>
          <a:solidFill>
            <a:schemeClr val="bg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146" tIns="77276" rIns="1" bIns="77275" numCol="1" spcCol="1693" anchor="ctr" anchorCtr="0">
            <a:noAutofit/>
          </a:bodyPr>
          <a:p>
            <a:pPr algn="ctr" defTabSz="710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n-ea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011452" y="3313704"/>
            <a:ext cx="1136363" cy="1136511"/>
          </a:xfrm>
          <a:custGeom>
            <a:avLst/>
            <a:gdLst>
              <a:gd name="connsiteX0" fmla="*/ 0 w 852383"/>
              <a:gd name="connsiteY0" fmla="*/ 426192 h 852383"/>
              <a:gd name="connsiteX1" fmla="*/ 124829 w 852383"/>
              <a:gd name="connsiteY1" fmla="*/ 124829 h 852383"/>
              <a:gd name="connsiteX2" fmla="*/ 426193 w 852383"/>
              <a:gd name="connsiteY2" fmla="*/ 1 h 852383"/>
              <a:gd name="connsiteX3" fmla="*/ 727556 w 852383"/>
              <a:gd name="connsiteY3" fmla="*/ 124830 h 852383"/>
              <a:gd name="connsiteX4" fmla="*/ 852384 w 852383"/>
              <a:gd name="connsiteY4" fmla="*/ 426194 h 852383"/>
              <a:gd name="connsiteX5" fmla="*/ 727555 w 852383"/>
              <a:gd name="connsiteY5" fmla="*/ 727557 h 852383"/>
              <a:gd name="connsiteX6" fmla="*/ 426192 w 852383"/>
              <a:gd name="connsiteY6" fmla="*/ 852386 h 852383"/>
              <a:gd name="connsiteX7" fmla="*/ 124829 w 852383"/>
              <a:gd name="connsiteY7" fmla="*/ 727557 h 852383"/>
              <a:gd name="connsiteX8" fmla="*/ 1 w 852383"/>
              <a:gd name="connsiteY8" fmla="*/ 426194 h 852383"/>
              <a:gd name="connsiteX9" fmla="*/ 0 w 852383"/>
              <a:gd name="connsiteY9" fmla="*/ 426192 h 85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2383" h="852383">
                <a:moveTo>
                  <a:pt x="0" y="426192"/>
                </a:moveTo>
                <a:cubicBezTo>
                  <a:pt x="0" y="313159"/>
                  <a:pt x="44903" y="204755"/>
                  <a:pt x="124829" y="124829"/>
                </a:cubicBezTo>
                <a:cubicBezTo>
                  <a:pt x="204756" y="44903"/>
                  <a:pt x="313159" y="0"/>
                  <a:pt x="426193" y="1"/>
                </a:cubicBezTo>
                <a:cubicBezTo>
                  <a:pt x="539226" y="1"/>
                  <a:pt x="647630" y="44904"/>
                  <a:pt x="727556" y="124830"/>
                </a:cubicBezTo>
                <a:cubicBezTo>
                  <a:pt x="807482" y="204757"/>
                  <a:pt x="852385" y="313160"/>
                  <a:pt x="852384" y="426194"/>
                </a:cubicBezTo>
                <a:cubicBezTo>
                  <a:pt x="852384" y="539227"/>
                  <a:pt x="807482" y="647631"/>
                  <a:pt x="727555" y="727557"/>
                </a:cubicBezTo>
                <a:cubicBezTo>
                  <a:pt x="647628" y="807484"/>
                  <a:pt x="539225" y="852386"/>
                  <a:pt x="426192" y="852386"/>
                </a:cubicBezTo>
                <a:cubicBezTo>
                  <a:pt x="313159" y="852386"/>
                  <a:pt x="204755" y="807484"/>
                  <a:pt x="124829" y="727557"/>
                </a:cubicBezTo>
                <a:cubicBezTo>
                  <a:pt x="44903" y="647630"/>
                  <a:pt x="0" y="539227"/>
                  <a:pt x="1" y="426194"/>
                </a:cubicBezTo>
                <a:cubicBezTo>
                  <a:pt x="1" y="426193"/>
                  <a:pt x="0" y="426193"/>
                  <a:pt x="0" y="42619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8592" tIns="198592" rIns="198592" bIns="198592" numCol="1" spcCol="1693" anchor="ctr" anchorCtr="0">
            <a:noAutofit/>
          </a:bodyPr>
          <a:p>
            <a:pPr algn="ctr" defTabSz="1125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无需安装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701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9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1" name="文本框 6"/>
          <p:cNvSpPr>
            <a:spLocks noChangeArrowheads="1"/>
          </p:cNvSpPr>
          <p:nvPr/>
        </p:nvSpPr>
        <p:spPr bwMode="auto">
          <a:xfrm>
            <a:off x="1111250" y="330200"/>
            <a:ext cx="2578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为什么做小程序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E4BF140-C49F-478B-AE24-9471B40FE2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8525" y="1986915"/>
            <a:ext cx="4723130" cy="76200"/>
            <a:chOff x="1061545" y="2848303"/>
            <a:chExt cx="3557015" cy="36576"/>
          </a:xfrm>
        </p:grpSpPr>
        <p:sp>
          <p:nvSpPr>
            <p:cNvPr id="4" name="Rectangle 3"/>
            <p:cNvSpPr/>
            <p:nvPr/>
          </p:nvSpPr>
          <p:spPr>
            <a:xfrm>
              <a:off x="1061545" y="2848303"/>
              <a:ext cx="457200" cy="365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18160" y="2861901"/>
              <a:ext cx="3200400" cy="91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" name="TextBox 5"/>
          <p:cNvSpPr txBox="1"/>
          <p:nvPr/>
        </p:nvSpPr>
        <p:spPr>
          <a:xfrm>
            <a:off x="791661" y="1260335"/>
            <a:ext cx="4953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spc="600" dirty="0">
                <a:solidFill>
                  <a:srgbClr val="FFFF00"/>
                </a:solidFill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rPr>
              <a:t>未来的应用程序无处不在</a:t>
            </a:r>
            <a:endParaRPr lang="zh-CN" altLang="en-US" sz="2800" b="1" spc="600" dirty="0">
              <a:solidFill>
                <a:srgbClr val="FFFF00"/>
              </a:solidFill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4099285" y="3216574"/>
            <a:ext cx="1415772" cy="1581263"/>
            <a:chOff x="4099285" y="3216574"/>
            <a:chExt cx="1415772" cy="1581263"/>
          </a:xfrm>
        </p:grpSpPr>
        <p:sp>
          <p:nvSpPr>
            <p:cNvPr id="13" name="TextBox 7"/>
            <p:cNvSpPr txBox="1"/>
            <p:nvPr/>
          </p:nvSpPr>
          <p:spPr>
            <a:xfrm>
              <a:off x="4128146" y="408995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 dirty="0">
                  <a:solidFill>
                    <a:srgbClr val="FFFF00"/>
                  </a:solidFill>
                  <a:latin typeface="苹方 中等" panose="020B0400000000000000" charset="-122"/>
                  <a:ea typeface="苹方 中等" panose="020B0400000000000000" charset="-122"/>
                  <a:cs typeface="苹方 中等" panose="020B0400000000000000" charset="-122"/>
                </a:rPr>
                <a:t>互联网时代</a:t>
              </a:r>
              <a:endParaRPr lang="zh-CN" altLang="en-US" b="1" dirty="0">
                <a:solidFill>
                  <a:srgbClr val="FFFF00"/>
                </a:solidFill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4099285" y="4459283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网站提供服务</a:t>
              </a:r>
              <a:endParaRPr lang="zh-CN" altLang="en-US" sz="1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Freeform 42"/>
            <p:cNvSpPr>
              <a:spLocks noEditPoints="1"/>
            </p:cNvSpPr>
            <p:nvPr/>
          </p:nvSpPr>
          <p:spPr bwMode="auto">
            <a:xfrm>
              <a:off x="4601924" y="3216574"/>
              <a:ext cx="391272" cy="336790"/>
            </a:xfrm>
            <a:custGeom>
              <a:avLst/>
              <a:gdLst/>
              <a:ahLst/>
              <a:cxnLst>
                <a:cxn ang="0">
                  <a:pos x="73" y="47"/>
                </a:cxn>
                <a:cxn ang="0">
                  <a:pos x="67" y="53"/>
                </a:cxn>
                <a:cxn ang="0">
                  <a:pos x="46" y="53"/>
                </a:cxn>
                <a:cxn ang="0">
                  <a:pos x="48" y="60"/>
                </a:cxn>
                <a:cxn ang="0">
                  <a:pos x="46" y="63"/>
                </a:cxn>
                <a:cxn ang="0">
                  <a:pos x="26" y="63"/>
                </a:cxn>
                <a:cxn ang="0">
                  <a:pos x="24" y="60"/>
                </a:cxn>
                <a:cxn ang="0">
                  <a:pos x="26" y="53"/>
                </a:cxn>
                <a:cxn ang="0">
                  <a:pos x="6" y="53"/>
                </a:cxn>
                <a:cxn ang="0">
                  <a:pos x="0" y="47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47"/>
                </a:cxn>
                <a:cxn ang="0">
                  <a:pos x="68" y="6"/>
                </a:cxn>
                <a:cxn ang="0">
                  <a:pos x="67" y="5"/>
                </a:cxn>
                <a:cxn ang="0">
                  <a:pos x="6" y="5"/>
                </a:cxn>
                <a:cxn ang="0">
                  <a:pos x="5" y="6"/>
                </a:cxn>
                <a:cxn ang="0">
                  <a:pos x="5" y="37"/>
                </a:cxn>
                <a:cxn ang="0">
                  <a:pos x="6" y="39"/>
                </a:cxn>
                <a:cxn ang="0">
                  <a:pos x="67" y="39"/>
                </a:cxn>
                <a:cxn ang="0">
                  <a:pos x="68" y="37"/>
                </a:cxn>
                <a:cxn ang="0">
                  <a:pos x="68" y="6"/>
                </a:cxn>
              </a:cxnLst>
              <a:rect l="0" t="0" r="r" b="b"/>
              <a:pathLst>
                <a:path w="73" h="63">
                  <a:moveTo>
                    <a:pt x="73" y="47"/>
                  </a:moveTo>
                  <a:cubicBezTo>
                    <a:pt x="73" y="50"/>
                    <a:pt x="70" y="53"/>
                    <a:pt x="67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6"/>
                    <a:pt x="48" y="59"/>
                    <a:pt x="48" y="60"/>
                  </a:cubicBezTo>
                  <a:cubicBezTo>
                    <a:pt x="48" y="62"/>
                    <a:pt x="47" y="63"/>
                    <a:pt x="4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5" y="63"/>
                    <a:pt x="24" y="62"/>
                    <a:pt x="24" y="60"/>
                  </a:cubicBezTo>
                  <a:cubicBezTo>
                    <a:pt x="24" y="59"/>
                    <a:pt x="26" y="56"/>
                    <a:pt x="2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" y="53"/>
                    <a:pt x="0" y="50"/>
                    <a:pt x="0" y="4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3" y="2"/>
                    <a:pt x="73" y="6"/>
                  </a:cubicBezTo>
                  <a:lnTo>
                    <a:pt x="73" y="47"/>
                  </a:lnTo>
                  <a:close/>
                  <a:moveTo>
                    <a:pt x="68" y="6"/>
                  </a:moveTo>
                  <a:cubicBezTo>
                    <a:pt x="68" y="5"/>
                    <a:pt x="67" y="5"/>
                    <a:pt x="6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8"/>
                    <a:pt x="5" y="39"/>
                    <a:pt x="6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8" y="38"/>
                    <a:pt x="68" y="37"/>
                  </a:cubicBezTo>
                  <a:lnTo>
                    <a:pt x="68" y="6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96149" y="3101896"/>
            <a:ext cx="2463800" cy="1694180"/>
            <a:chOff x="6518069" y="3102531"/>
            <a:chExt cx="2463800" cy="1694180"/>
          </a:xfrm>
        </p:grpSpPr>
        <p:sp>
          <p:nvSpPr>
            <p:cNvPr id="16" name="TextBox 8"/>
            <p:cNvSpPr txBox="1"/>
            <p:nvPr/>
          </p:nvSpPr>
          <p:spPr>
            <a:xfrm>
              <a:off x="6972870" y="410265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FF00"/>
                  </a:solidFill>
                  <a:latin typeface="苹方 中等" panose="020B0400000000000000" charset="-122"/>
                  <a:ea typeface="苹方 中等" panose="020B0400000000000000" charset="-122"/>
                  <a:cs typeface="苹方 中等" panose="020B0400000000000000" charset="-122"/>
                </a:rPr>
                <a:t>移动互联网</a:t>
              </a:r>
              <a:endParaRPr lang="zh-CN" altLang="en-US" b="1" dirty="0">
                <a:solidFill>
                  <a:srgbClr val="FFFF00"/>
                </a:solidFill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endParaRPr>
            </a:p>
          </p:txBody>
        </p:sp>
        <p:sp>
          <p:nvSpPr>
            <p:cNvPr id="17" name="TextBox 12"/>
            <p:cNvSpPr txBox="1"/>
            <p:nvPr/>
          </p:nvSpPr>
          <p:spPr>
            <a:xfrm>
              <a:off x="6518069" y="4459526"/>
              <a:ext cx="24638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 dirty="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APP</a:t>
              </a:r>
              <a:r>
                <a:rPr lang="zh-CN" altLang="en-US" sz="1600" dirty="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、微信公众号、微博</a:t>
              </a:r>
              <a:endParaRPr lang="zh-CN" altLang="en-US" sz="1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" name="Freeform 86"/>
            <p:cNvSpPr>
              <a:spLocks noEditPoints="1"/>
            </p:cNvSpPr>
            <p:nvPr/>
          </p:nvSpPr>
          <p:spPr bwMode="auto">
            <a:xfrm>
              <a:off x="7228909" y="3102531"/>
              <a:ext cx="267950" cy="450833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13497" y="3191804"/>
            <a:ext cx="1620957" cy="1606033"/>
            <a:chOff x="1713497" y="3191804"/>
            <a:chExt cx="1620957" cy="1606033"/>
          </a:xfrm>
        </p:grpSpPr>
        <p:sp>
          <p:nvSpPr>
            <p:cNvPr id="18" name="TextBox 6"/>
            <p:cNvSpPr txBox="1"/>
            <p:nvPr/>
          </p:nvSpPr>
          <p:spPr>
            <a:xfrm>
              <a:off x="1960367" y="4089951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 dirty="0">
                  <a:solidFill>
                    <a:srgbClr val="FFFF00"/>
                  </a:solidFill>
                  <a:latin typeface="苹方 中等" panose="020B0400000000000000" charset="-122"/>
                  <a:ea typeface="苹方 中等" panose="020B0400000000000000" charset="-122"/>
                  <a:cs typeface="苹方 中等" panose="020B0400000000000000" charset="-122"/>
                </a:rPr>
                <a:t>PC</a:t>
              </a:r>
              <a:r>
                <a:rPr lang="zh-CN" altLang="en-US" b="1" dirty="0">
                  <a:solidFill>
                    <a:srgbClr val="FFFF00"/>
                  </a:solidFill>
                  <a:latin typeface="苹方 中等" panose="020B0400000000000000" charset="-122"/>
                  <a:ea typeface="苹方 中等" panose="020B0400000000000000" charset="-122"/>
                  <a:cs typeface="苹方 中等" panose="020B0400000000000000" charset="-122"/>
                </a:rPr>
                <a:t>时代</a:t>
              </a:r>
              <a:endParaRPr lang="zh-CN" altLang="en-US" b="1" dirty="0">
                <a:solidFill>
                  <a:srgbClr val="FFFF00"/>
                </a:solidFill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1713497" y="4459283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dirty="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与外界</a:t>
              </a:r>
              <a:r>
                <a:rPr lang="zh-CN" altLang="en-US" sz="160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没有交互</a:t>
              </a:r>
              <a:endParaRPr lang="zh-CN" altLang="en-US" sz="1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2" name="Group 24"/>
            <p:cNvGrpSpPr/>
            <p:nvPr/>
          </p:nvGrpSpPr>
          <p:grpSpPr>
            <a:xfrm>
              <a:off x="2243458" y="3191804"/>
              <a:ext cx="399145" cy="385539"/>
              <a:chOff x="5099140" y="1309474"/>
              <a:chExt cx="439257" cy="424283"/>
            </a:xfrm>
            <a:solidFill>
              <a:sysClr val="window" lastClr="FFFFFF"/>
            </a:solidFill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5256374" y="1479187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5331247" y="147918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5408617" y="1479187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5256374" y="1546573"/>
                <a:ext cx="47421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5331247" y="1546573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5408617" y="1546573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5256374" y="1618951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5179005" y="1546573"/>
                <a:ext cx="49916" cy="474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5179005" y="1618951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5331247" y="1618951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5408617" y="1618951"/>
                <a:ext cx="49916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29"/>
              <p:cNvSpPr>
                <a:spLocks noEditPoints="1"/>
              </p:cNvSpPr>
              <p:nvPr/>
            </p:nvSpPr>
            <p:spPr bwMode="auto">
              <a:xfrm>
                <a:off x="5099140" y="1339424"/>
                <a:ext cx="439257" cy="394333"/>
              </a:xfrm>
              <a:custGeom>
                <a:avLst/>
                <a:gdLst>
                  <a:gd name="T0" fmla="*/ 174 w 176"/>
                  <a:gd name="T1" fmla="*/ 0 h 158"/>
                  <a:gd name="T2" fmla="*/ 150 w 176"/>
                  <a:gd name="T3" fmla="*/ 0 h 158"/>
                  <a:gd name="T4" fmla="*/ 150 w 176"/>
                  <a:gd name="T5" fmla="*/ 16 h 158"/>
                  <a:gd name="T6" fmla="*/ 126 w 176"/>
                  <a:gd name="T7" fmla="*/ 16 h 158"/>
                  <a:gd name="T8" fmla="*/ 126 w 176"/>
                  <a:gd name="T9" fmla="*/ 0 h 158"/>
                  <a:gd name="T10" fmla="*/ 52 w 176"/>
                  <a:gd name="T11" fmla="*/ 0 h 158"/>
                  <a:gd name="T12" fmla="*/ 52 w 176"/>
                  <a:gd name="T13" fmla="*/ 16 h 158"/>
                  <a:gd name="T14" fmla="*/ 28 w 176"/>
                  <a:gd name="T15" fmla="*/ 16 h 158"/>
                  <a:gd name="T16" fmla="*/ 28 w 176"/>
                  <a:gd name="T17" fmla="*/ 0 h 158"/>
                  <a:gd name="T18" fmla="*/ 0 w 176"/>
                  <a:gd name="T19" fmla="*/ 0 h 158"/>
                  <a:gd name="T20" fmla="*/ 0 w 176"/>
                  <a:gd name="T21" fmla="*/ 158 h 158"/>
                  <a:gd name="T22" fmla="*/ 13 w 176"/>
                  <a:gd name="T23" fmla="*/ 158 h 158"/>
                  <a:gd name="T24" fmla="*/ 162 w 176"/>
                  <a:gd name="T25" fmla="*/ 158 h 158"/>
                  <a:gd name="T26" fmla="*/ 176 w 176"/>
                  <a:gd name="T27" fmla="*/ 158 h 158"/>
                  <a:gd name="T28" fmla="*/ 174 w 176"/>
                  <a:gd name="T29" fmla="*/ 0 h 158"/>
                  <a:gd name="T30" fmla="*/ 162 w 176"/>
                  <a:gd name="T31" fmla="*/ 144 h 158"/>
                  <a:gd name="T32" fmla="*/ 13 w 176"/>
                  <a:gd name="T33" fmla="*/ 144 h 158"/>
                  <a:gd name="T34" fmla="*/ 13 w 176"/>
                  <a:gd name="T35" fmla="*/ 44 h 158"/>
                  <a:gd name="T36" fmla="*/ 162 w 176"/>
                  <a:gd name="T37" fmla="*/ 44 h 158"/>
                  <a:gd name="T38" fmla="*/ 162 w 176"/>
                  <a:gd name="T39" fmla="*/ 14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5181500" y="1309474"/>
                <a:ext cx="37438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5428583" y="1309474"/>
                <a:ext cx="34941" cy="5989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Rectangle 18"/>
              <p:cNvSpPr>
                <a:spLocks noChangeArrowheads="1"/>
              </p:cNvSpPr>
              <p:nvPr/>
            </p:nvSpPr>
            <p:spPr bwMode="auto">
              <a:xfrm>
                <a:off x="5178295" y="1482500"/>
                <a:ext cx="47421" cy="449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8981970" y="3116603"/>
            <a:ext cx="2214880" cy="1679822"/>
            <a:chOff x="8981970" y="3116603"/>
            <a:chExt cx="2214880" cy="1679822"/>
          </a:xfrm>
        </p:grpSpPr>
        <p:sp>
          <p:nvSpPr>
            <p:cNvPr id="37" name="TextBox 9"/>
            <p:cNvSpPr txBox="1"/>
            <p:nvPr/>
          </p:nvSpPr>
          <p:spPr>
            <a:xfrm>
              <a:off x="9378115" y="4089951"/>
              <a:ext cx="870585" cy="394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FF00"/>
                  </a:solidFill>
                  <a:latin typeface="苹方 中等" panose="020B0400000000000000" charset="-122"/>
                  <a:ea typeface="苹方 中等" panose="020B0400000000000000" charset="-122"/>
                  <a:cs typeface="苹方 中等" panose="020B0400000000000000" charset="-122"/>
                </a:rPr>
                <a:t>物联网</a:t>
              </a:r>
              <a:endParaRPr lang="zh-CN" altLang="en-US" b="1" dirty="0">
                <a:solidFill>
                  <a:srgbClr val="FFFF00"/>
                </a:solidFill>
                <a:latin typeface="苹方 中等" panose="020B0400000000000000" charset="-122"/>
                <a:ea typeface="苹方 中等" panose="020B0400000000000000" charset="-122"/>
                <a:cs typeface="苹方 中等" panose="020B0400000000000000" charset="-122"/>
              </a:endParaRPr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8981970" y="4444000"/>
              <a:ext cx="2214880" cy="35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dirty="0">
                  <a:solidFill>
                    <a:srgbClr val="FFFF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入口分散、线下、云端</a:t>
              </a:r>
              <a:endParaRPr lang="zh-CN" altLang="en-US" sz="16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9" name="Group 71"/>
            <p:cNvGrpSpPr>
              <a:grpSpLocks noChangeAspect="1"/>
            </p:cNvGrpSpPr>
            <p:nvPr/>
          </p:nvGrpSpPr>
          <p:grpSpPr bwMode="auto">
            <a:xfrm>
              <a:off x="9579502" y="3116603"/>
              <a:ext cx="437209" cy="436761"/>
              <a:chOff x="3349" y="1673"/>
              <a:chExt cx="977" cy="976"/>
            </a:xfrm>
            <a:solidFill>
              <a:schemeClr val="bg1"/>
            </a:solidFill>
          </p:grpSpPr>
          <p:sp>
            <p:nvSpPr>
              <p:cNvPr id="40" name="Freeform 72"/>
              <p:cNvSpPr>
                <a:spLocks noEditPoints="1"/>
              </p:cNvSpPr>
              <p:nvPr/>
            </p:nvSpPr>
            <p:spPr bwMode="auto">
              <a:xfrm>
                <a:off x="3349" y="1673"/>
                <a:ext cx="977" cy="976"/>
              </a:xfrm>
              <a:custGeom>
                <a:avLst/>
                <a:gdLst>
                  <a:gd name="T0" fmla="*/ 338 w 411"/>
                  <a:gd name="T1" fmla="*/ 69 h 410"/>
                  <a:gd name="T2" fmla="*/ 104 w 411"/>
                  <a:gd name="T3" fmla="*/ 59 h 410"/>
                  <a:gd name="T4" fmla="*/ 70 w 411"/>
                  <a:gd name="T5" fmla="*/ 74 h 410"/>
                  <a:gd name="T6" fmla="*/ 92 w 411"/>
                  <a:gd name="T7" fmla="*/ 63 h 410"/>
                  <a:gd name="T8" fmla="*/ 112 w 411"/>
                  <a:gd name="T9" fmla="*/ 47 h 410"/>
                  <a:gd name="T10" fmla="*/ 99 w 411"/>
                  <a:gd name="T11" fmla="*/ 363 h 410"/>
                  <a:gd name="T12" fmla="*/ 84 w 411"/>
                  <a:gd name="T13" fmla="*/ 342 h 410"/>
                  <a:gd name="T14" fmla="*/ 26 w 411"/>
                  <a:gd name="T15" fmla="*/ 171 h 410"/>
                  <a:gd name="T16" fmla="*/ 56 w 411"/>
                  <a:gd name="T17" fmla="*/ 224 h 410"/>
                  <a:gd name="T18" fmla="*/ 87 w 411"/>
                  <a:gd name="T19" fmla="*/ 278 h 410"/>
                  <a:gd name="T20" fmla="*/ 123 w 411"/>
                  <a:gd name="T21" fmla="*/ 339 h 410"/>
                  <a:gd name="T22" fmla="*/ 145 w 411"/>
                  <a:gd name="T23" fmla="*/ 381 h 410"/>
                  <a:gd name="T24" fmla="*/ 145 w 411"/>
                  <a:gd name="T25" fmla="*/ 358 h 410"/>
                  <a:gd name="T26" fmla="*/ 155 w 411"/>
                  <a:gd name="T27" fmla="*/ 307 h 410"/>
                  <a:gd name="T28" fmla="*/ 160 w 411"/>
                  <a:gd name="T29" fmla="*/ 264 h 410"/>
                  <a:gd name="T30" fmla="*/ 134 w 411"/>
                  <a:gd name="T31" fmla="*/ 240 h 410"/>
                  <a:gd name="T32" fmla="*/ 83 w 411"/>
                  <a:gd name="T33" fmla="*/ 223 h 410"/>
                  <a:gd name="T34" fmla="*/ 62 w 411"/>
                  <a:gd name="T35" fmla="*/ 218 h 410"/>
                  <a:gd name="T36" fmla="*/ 63 w 411"/>
                  <a:gd name="T37" fmla="*/ 185 h 410"/>
                  <a:gd name="T38" fmla="*/ 85 w 411"/>
                  <a:gd name="T39" fmla="*/ 184 h 410"/>
                  <a:gd name="T40" fmla="*/ 124 w 411"/>
                  <a:gd name="T41" fmla="*/ 161 h 410"/>
                  <a:gd name="T42" fmla="*/ 137 w 411"/>
                  <a:gd name="T43" fmla="*/ 132 h 410"/>
                  <a:gd name="T44" fmla="*/ 117 w 411"/>
                  <a:gd name="T45" fmla="*/ 111 h 410"/>
                  <a:gd name="T46" fmla="*/ 91 w 411"/>
                  <a:gd name="T47" fmla="*/ 110 h 410"/>
                  <a:gd name="T48" fmla="*/ 134 w 411"/>
                  <a:gd name="T49" fmla="*/ 89 h 410"/>
                  <a:gd name="T50" fmla="*/ 144 w 411"/>
                  <a:gd name="T51" fmla="*/ 101 h 410"/>
                  <a:gd name="T52" fmla="*/ 123 w 411"/>
                  <a:gd name="T53" fmla="*/ 64 h 410"/>
                  <a:gd name="T54" fmla="*/ 116 w 411"/>
                  <a:gd name="T55" fmla="*/ 65 h 410"/>
                  <a:gd name="T56" fmla="*/ 159 w 411"/>
                  <a:gd name="T57" fmla="*/ 34 h 410"/>
                  <a:gd name="T58" fmla="*/ 140 w 411"/>
                  <a:gd name="T59" fmla="*/ 26 h 410"/>
                  <a:gd name="T60" fmla="*/ 330 w 411"/>
                  <a:gd name="T61" fmla="*/ 64 h 410"/>
                  <a:gd name="T62" fmla="*/ 303 w 411"/>
                  <a:gd name="T63" fmla="*/ 76 h 410"/>
                  <a:gd name="T64" fmla="*/ 287 w 411"/>
                  <a:gd name="T65" fmla="*/ 73 h 410"/>
                  <a:gd name="T66" fmla="*/ 243 w 411"/>
                  <a:gd name="T67" fmla="*/ 73 h 410"/>
                  <a:gd name="T68" fmla="*/ 248 w 411"/>
                  <a:gd name="T69" fmla="*/ 111 h 410"/>
                  <a:gd name="T70" fmla="*/ 267 w 411"/>
                  <a:gd name="T71" fmla="*/ 98 h 410"/>
                  <a:gd name="T72" fmla="*/ 252 w 411"/>
                  <a:gd name="T73" fmla="*/ 116 h 410"/>
                  <a:gd name="T74" fmla="*/ 215 w 411"/>
                  <a:gd name="T75" fmla="*/ 141 h 410"/>
                  <a:gd name="T76" fmla="*/ 219 w 411"/>
                  <a:gd name="T77" fmla="*/ 158 h 410"/>
                  <a:gd name="T78" fmla="*/ 249 w 411"/>
                  <a:gd name="T79" fmla="*/ 159 h 410"/>
                  <a:gd name="T80" fmla="*/ 264 w 411"/>
                  <a:gd name="T81" fmla="*/ 157 h 410"/>
                  <a:gd name="T82" fmla="*/ 267 w 411"/>
                  <a:gd name="T83" fmla="*/ 180 h 410"/>
                  <a:gd name="T84" fmla="*/ 216 w 411"/>
                  <a:gd name="T85" fmla="*/ 169 h 410"/>
                  <a:gd name="T86" fmla="*/ 186 w 411"/>
                  <a:gd name="T87" fmla="*/ 209 h 410"/>
                  <a:gd name="T88" fmla="*/ 219 w 411"/>
                  <a:gd name="T89" fmla="*/ 243 h 410"/>
                  <a:gd name="T90" fmla="*/ 242 w 411"/>
                  <a:gd name="T91" fmla="*/ 306 h 410"/>
                  <a:gd name="T92" fmla="*/ 275 w 411"/>
                  <a:gd name="T93" fmla="*/ 324 h 410"/>
                  <a:gd name="T94" fmla="*/ 292 w 411"/>
                  <a:gd name="T95" fmla="*/ 263 h 410"/>
                  <a:gd name="T96" fmla="*/ 306 w 411"/>
                  <a:gd name="T97" fmla="*/ 230 h 410"/>
                  <a:gd name="T98" fmla="*/ 323 w 411"/>
                  <a:gd name="T99" fmla="*/ 198 h 410"/>
                  <a:gd name="T100" fmla="*/ 330 w 411"/>
                  <a:gd name="T101" fmla="*/ 196 h 410"/>
                  <a:gd name="T102" fmla="*/ 347 w 411"/>
                  <a:gd name="T103" fmla="*/ 236 h 410"/>
                  <a:gd name="T104" fmla="*/ 379 w 411"/>
                  <a:gd name="T105" fmla="*/ 221 h 410"/>
                  <a:gd name="T106" fmla="*/ 385 w 411"/>
                  <a:gd name="T107" fmla="*/ 243 h 410"/>
                  <a:gd name="T108" fmla="*/ 379 w 411"/>
                  <a:gd name="T109" fmla="*/ 257 h 410"/>
                  <a:gd name="T110" fmla="*/ 380 w 411"/>
                  <a:gd name="T111" fmla="*/ 271 h 410"/>
                  <a:gd name="T112" fmla="*/ 340 w 411"/>
                  <a:gd name="T113" fmla="*/ 320 h 410"/>
                  <a:gd name="T114" fmla="*/ 293 w 411"/>
                  <a:gd name="T115" fmla="*/ 358 h 410"/>
                  <a:gd name="T116" fmla="*/ 280 w 411"/>
                  <a:gd name="T117" fmla="*/ 188 h 410"/>
                  <a:gd name="T118" fmla="*/ 287 w 411"/>
                  <a:gd name="T119" fmla="*/ 210 h 410"/>
                  <a:gd name="T120" fmla="*/ 278 w 411"/>
                  <a:gd name="T121" fmla="*/ 154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11" h="410">
                    <a:moveTo>
                      <a:pt x="205" y="0"/>
                    </a:moveTo>
                    <a:cubicBezTo>
                      <a:pt x="92" y="0"/>
                      <a:pt x="0" y="92"/>
                      <a:pt x="0" y="205"/>
                    </a:cubicBezTo>
                    <a:cubicBezTo>
                      <a:pt x="0" y="318"/>
                      <a:pt x="92" y="410"/>
                      <a:pt x="205" y="410"/>
                    </a:cubicBezTo>
                    <a:cubicBezTo>
                      <a:pt x="318" y="410"/>
                      <a:pt x="411" y="318"/>
                      <a:pt x="411" y="205"/>
                    </a:cubicBezTo>
                    <a:cubicBezTo>
                      <a:pt x="411" y="92"/>
                      <a:pt x="318" y="0"/>
                      <a:pt x="205" y="0"/>
                    </a:cubicBezTo>
                    <a:close/>
                    <a:moveTo>
                      <a:pt x="394" y="219"/>
                    </a:moveTo>
                    <a:cubicBezTo>
                      <a:pt x="394" y="219"/>
                      <a:pt x="394" y="219"/>
                      <a:pt x="394" y="218"/>
                    </a:cubicBezTo>
                    <a:cubicBezTo>
                      <a:pt x="394" y="218"/>
                      <a:pt x="393" y="217"/>
                      <a:pt x="393" y="217"/>
                    </a:cubicBezTo>
                    <a:cubicBezTo>
                      <a:pt x="392" y="214"/>
                      <a:pt x="393" y="213"/>
                      <a:pt x="395" y="212"/>
                    </a:cubicBezTo>
                    <a:cubicBezTo>
                      <a:pt x="395" y="212"/>
                      <a:pt x="395" y="211"/>
                      <a:pt x="395" y="211"/>
                    </a:cubicBezTo>
                    <a:cubicBezTo>
                      <a:pt x="395" y="211"/>
                      <a:pt x="395" y="211"/>
                      <a:pt x="396" y="211"/>
                    </a:cubicBezTo>
                    <a:cubicBezTo>
                      <a:pt x="395" y="214"/>
                      <a:pt x="395" y="217"/>
                      <a:pt x="395" y="220"/>
                    </a:cubicBezTo>
                    <a:cubicBezTo>
                      <a:pt x="395" y="220"/>
                      <a:pt x="394" y="219"/>
                      <a:pt x="394" y="219"/>
                    </a:cubicBezTo>
                    <a:close/>
                    <a:moveTo>
                      <a:pt x="339" y="70"/>
                    </a:moveTo>
                    <a:cubicBezTo>
                      <a:pt x="339" y="70"/>
                      <a:pt x="338" y="70"/>
                      <a:pt x="338" y="69"/>
                    </a:cubicBezTo>
                    <a:cubicBezTo>
                      <a:pt x="339" y="69"/>
                      <a:pt x="339" y="70"/>
                      <a:pt x="339" y="70"/>
                    </a:cubicBezTo>
                    <a:close/>
                    <a:moveTo>
                      <a:pt x="115" y="44"/>
                    </a:moveTo>
                    <a:cubicBezTo>
                      <a:pt x="116" y="45"/>
                      <a:pt x="116" y="46"/>
                      <a:pt x="116" y="47"/>
                    </a:cubicBezTo>
                    <a:cubicBezTo>
                      <a:pt x="116" y="48"/>
                      <a:pt x="115" y="48"/>
                      <a:pt x="115" y="49"/>
                    </a:cubicBezTo>
                    <a:cubicBezTo>
                      <a:pt x="117" y="50"/>
                      <a:pt x="120" y="50"/>
                      <a:pt x="120" y="52"/>
                    </a:cubicBezTo>
                    <a:cubicBezTo>
                      <a:pt x="120" y="53"/>
                      <a:pt x="119" y="56"/>
                      <a:pt x="118" y="57"/>
                    </a:cubicBezTo>
                    <a:cubicBezTo>
                      <a:pt x="118" y="57"/>
                      <a:pt x="118" y="61"/>
                      <a:pt x="116" y="63"/>
                    </a:cubicBezTo>
                    <a:cubicBezTo>
                      <a:pt x="116" y="63"/>
                      <a:pt x="116" y="63"/>
                      <a:pt x="116" y="63"/>
                    </a:cubicBezTo>
                    <a:cubicBezTo>
                      <a:pt x="117" y="62"/>
                      <a:pt x="116" y="61"/>
                      <a:pt x="116" y="61"/>
                    </a:cubicBezTo>
                    <a:cubicBezTo>
                      <a:pt x="116" y="61"/>
                      <a:pt x="115" y="61"/>
                      <a:pt x="115" y="61"/>
                    </a:cubicBezTo>
                    <a:cubicBezTo>
                      <a:pt x="114" y="61"/>
                      <a:pt x="115" y="59"/>
                      <a:pt x="115" y="58"/>
                    </a:cubicBezTo>
                    <a:cubicBezTo>
                      <a:pt x="115" y="58"/>
                      <a:pt x="115" y="57"/>
                      <a:pt x="115" y="56"/>
                    </a:cubicBezTo>
                    <a:cubicBezTo>
                      <a:pt x="114" y="56"/>
                      <a:pt x="113" y="57"/>
                      <a:pt x="112" y="57"/>
                    </a:cubicBezTo>
                    <a:cubicBezTo>
                      <a:pt x="111" y="59"/>
                      <a:pt x="113" y="59"/>
                      <a:pt x="112" y="61"/>
                    </a:cubicBezTo>
                    <a:cubicBezTo>
                      <a:pt x="108" y="63"/>
                      <a:pt x="107" y="59"/>
                      <a:pt x="104" y="59"/>
                    </a:cubicBezTo>
                    <a:cubicBezTo>
                      <a:pt x="103" y="59"/>
                      <a:pt x="102" y="60"/>
                      <a:pt x="101" y="60"/>
                    </a:cubicBezTo>
                    <a:cubicBezTo>
                      <a:pt x="100" y="61"/>
                      <a:pt x="98" y="62"/>
                      <a:pt x="97" y="64"/>
                    </a:cubicBezTo>
                    <a:cubicBezTo>
                      <a:pt x="97" y="65"/>
                      <a:pt x="98" y="66"/>
                      <a:pt x="99" y="66"/>
                    </a:cubicBezTo>
                    <a:cubicBezTo>
                      <a:pt x="100" y="67"/>
                      <a:pt x="100" y="68"/>
                      <a:pt x="100" y="69"/>
                    </a:cubicBezTo>
                    <a:cubicBezTo>
                      <a:pt x="102" y="69"/>
                      <a:pt x="102" y="69"/>
                      <a:pt x="103" y="70"/>
                    </a:cubicBezTo>
                    <a:cubicBezTo>
                      <a:pt x="103" y="71"/>
                      <a:pt x="103" y="71"/>
                      <a:pt x="103" y="73"/>
                    </a:cubicBezTo>
                    <a:cubicBezTo>
                      <a:pt x="103" y="74"/>
                      <a:pt x="105" y="75"/>
                      <a:pt x="104" y="77"/>
                    </a:cubicBezTo>
                    <a:cubicBezTo>
                      <a:pt x="103" y="78"/>
                      <a:pt x="100" y="80"/>
                      <a:pt x="98" y="80"/>
                    </a:cubicBezTo>
                    <a:cubicBezTo>
                      <a:pt x="96" y="80"/>
                      <a:pt x="94" y="79"/>
                      <a:pt x="91" y="79"/>
                    </a:cubicBezTo>
                    <a:cubicBezTo>
                      <a:pt x="89" y="79"/>
                      <a:pt x="87" y="79"/>
                      <a:pt x="87" y="79"/>
                    </a:cubicBezTo>
                    <a:cubicBezTo>
                      <a:pt x="85" y="78"/>
                      <a:pt x="85" y="76"/>
                      <a:pt x="84" y="76"/>
                    </a:cubicBezTo>
                    <a:cubicBezTo>
                      <a:pt x="82" y="76"/>
                      <a:pt x="81" y="78"/>
                      <a:pt x="78" y="78"/>
                    </a:cubicBezTo>
                    <a:cubicBezTo>
                      <a:pt x="77" y="78"/>
                      <a:pt x="76" y="77"/>
                      <a:pt x="75" y="77"/>
                    </a:cubicBezTo>
                    <a:cubicBezTo>
                      <a:pt x="73" y="77"/>
                      <a:pt x="72" y="77"/>
                      <a:pt x="71" y="76"/>
                    </a:cubicBezTo>
                    <a:cubicBezTo>
                      <a:pt x="70" y="76"/>
                      <a:pt x="72" y="74"/>
                      <a:pt x="70" y="74"/>
                    </a:cubicBezTo>
                    <a:cubicBezTo>
                      <a:pt x="71" y="73"/>
                      <a:pt x="69" y="74"/>
                      <a:pt x="69" y="73"/>
                    </a:cubicBezTo>
                    <a:cubicBezTo>
                      <a:pt x="69" y="73"/>
                      <a:pt x="69" y="73"/>
                      <a:pt x="68" y="73"/>
                    </a:cubicBezTo>
                    <a:cubicBezTo>
                      <a:pt x="69" y="72"/>
                      <a:pt x="70" y="71"/>
                      <a:pt x="71" y="70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2" y="71"/>
                      <a:pt x="72" y="72"/>
                      <a:pt x="72" y="72"/>
                    </a:cubicBezTo>
                    <a:cubicBezTo>
                      <a:pt x="73" y="73"/>
                      <a:pt x="76" y="74"/>
                      <a:pt x="79" y="74"/>
                    </a:cubicBezTo>
                    <a:cubicBezTo>
                      <a:pt x="80" y="74"/>
                      <a:pt x="81" y="74"/>
                      <a:pt x="82" y="73"/>
                    </a:cubicBezTo>
                    <a:cubicBezTo>
                      <a:pt x="84" y="73"/>
                      <a:pt x="85" y="73"/>
                      <a:pt x="86" y="73"/>
                    </a:cubicBezTo>
                    <a:cubicBezTo>
                      <a:pt x="87" y="73"/>
                      <a:pt x="87" y="75"/>
                      <a:pt x="89" y="75"/>
                    </a:cubicBezTo>
                    <a:cubicBezTo>
                      <a:pt x="90" y="76"/>
                      <a:pt x="92" y="75"/>
                      <a:pt x="93" y="74"/>
                    </a:cubicBezTo>
                    <a:cubicBezTo>
                      <a:pt x="94" y="74"/>
                      <a:pt x="94" y="74"/>
                      <a:pt x="95" y="73"/>
                    </a:cubicBezTo>
                    <a:cubicBezTo>
                      <a:pt x="96" y="71"/>
                      <a:pt x="93" y="69"/>
                      <a:pt x="92" y="67"/>
                    </a:cubicBezTo>
                    <a:cubicBezTo>
                      <a:pt x="92" y="67"/>
                      <a:pt x="92" y="66"/>
                      <a:pt x="92" y="66"/>
                    </a:cubicBezTo>
                    <a:cubicBezTo>
                      <a:pt x="92" y="66"/>
                      <a:pt x="92" y="65"/>
                      <a:pt x="92" y="65"/>
                    </a:cubicBezTo>
                    <a:cubicBezTo>
                      <a:pt x="92" y="65"/>
                      <a:pt x="92" y="64"/>
                      <a:pt x="92" y="63"/>
                    </a:cubicBezTo>
                    <a:cubicBezTo>
                      <a:pt x="92" y="63"/>
                      <a:pt x="92" y="63"/>
                      <a:pt x="92" y="63"/>
                    </a:cubicBezTo>
                    <a:cubicBezTo>
                      <a:pt x="92" y="62"/>
                      <a:pt x="92" y="61"/>
                      <a:pt x="92" y="60"/>
                    </a:cubicBezTo>
                    <a:cubicBezTo>
                      <a:pt x="90" y="60"/>
                      <a:pt x="89" y="60"/>
                      <a:pt x="88" y="59"/>
                    </a:cubicBezTo>
                    <a:cubicBezTo>
                      <a:pt x="87" y="59"/>
                      <a:pt x="85" y="59"/>
                      <a:pt x="84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85" y="57"/>
                      <a:pt x="87" y="56"/>
                      <a:pt x="89" y="55"/>
                    </a:cubicBezTo>
                    <a:cubicBezTo>
                      <a:pt x="89" y="55"/>
                      <a:pt x="89" y="55"/>
                      <a:pt x="90" y="55"/>
                    </a:cubicBezTo>
                    <a:cubicBezTo>
                      <a:pt x="92" y="54"/>
                      <a:pt x="96" y="56"/>
                      <a:pt x="98" y="54"/>
                    </a:cubicBezTo>
                    <a:cubicBezTo>
                      <a:pt x="100" y="51"/>
                      <a:pt x="97" y="51"/>
                      <a:pt x="9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8" y="48"/>
                      <a:pt x="101" y="46"/>
                      <a:pt x="103" y="45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5" y="45"/>
                      <a:pt x="106" y="45"/>
                      <a:pt x="107" y="45"/>
                    </a:cubicBezTo>
                    <a:cubicBezTo>
                      <a:pt x="108" y="46"/>
                      <a:pt x="108" y="48"/>
                      <a:pt x="109" y="48"/>
                    </a:cubicBezTo>
                    <a:cubicBezTo>
                      <a:pt x="109" y="48"/>
                      <a:pt x="111" y="49"/>
                      <a:pt x="112" y="47"/>
                    </a:cubicBezTo>
                    <a:cubicBezTo>
                      <a:pt x="113" y="45"/>
                      <a:pt x="111" y="44"/>
                      <a:pt x="111" y="43"/>
                    </a:cubicBezTo>
                    <a:cubicBezTo>
                      <a:pt x="110" y="42"/>
                      <a:pt x="110" y="42"/>
                      <a:pt x="109" y="41"/>
                    </a:cubicBezTo>
                    <a:cubicBezTo>
                      <a:pt x="109" y="41"/>
                      <a:pt x="109" y="41"/>
                      <a:pt x="108" y="41"/>
                    </a:cubicBezTo>
                    <a:cubicBezTo>
                      <a:pt x="113" y="39"/>
                      <a:pt x="117" y="36"/>
                      <a:pt x="122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1" y="36"/>
                      <a:pt x="121" y="37"/>
                      <a:pt x="121" y="39"/>
                    </a:cubicBezTo>
                    <a:cubicBezTo>
                      <a:pt x="121" y="40"/>
                      <a:pt x="121" y="41"/>
                      <a:pt x="120" y="41"/>
                    </a:cubicBezTo>
                    <a:cubicBezTo>
                      <a:pt x="119" y="42"/>
                      <a:pt x="117" y="40"/>
                      <a:pt x="115" y="41"/>
                    </a:cubicBezTo>
                    <a:cubicBezTo>
                      <a:pt x="114" y="43"/>
                      <a:pt x="115" y="44"/>
                      <a:pt x="115" y="44"/>
                    </a:cubicBezTo>
                    <a:close/>
                    <a:moveTo>
                      <a:pt x="90" y="357"/>
                    </a:moveTo>
                    <a:cubicBezTo>
                      <a:pt x="91" y="357"/>
                      <a:pt x="91" y="357"/>
                      <a:pt x="92" y="357"/>
                    </a:cubicBezTo>
                    <a:cubicBezTo>
                      <a:pt x="92" y="358"/>
                      <a:pt x="93" y="358"/>
                      <a:pt x="93" y="359"/>
                    </a:cubicBezTo>
                    <a:cubicBezTo>
                      <a:pt x="92" y="358"/>
                      <a:pt x="91" y="357"/>
                      <a:pt x="90" y="357"/>
                    </a:cubicBezTo>
                    <a:close/>
                    <a:moveTo>
                      <a:pt x="98" y="362"/>
                    </a:moveTo>
                    <a:cubicBezTo>
                      <a:pt x="98" y="362"/>
                      <a:pt x="99" y="362"/>
                      <a:pt x="99" y="363"/>
                    </a:cubicBezTo>
                    <a:cubicBezTo>
                      <a:pt x="100" y="363"/>
                      <a:pt x="101" y="364"/>
                      <a:pt x="101" y="364"/>
                    </a:cubicBezTo>
                    <a:cubicBezTo>
                      <a:pt x="100" y="364"/>
                      <a:pt x="99" y="363"/>
                      <a:pt x="98" y="362"/>
                    </a:cubicBezTo>
                    <a:close/>
                    <a:moveTo>
                      <a:pt x="108" y="369"/>
                    </a:moveTo>
                    <a:cubicBezTo>
                      <a:pt x="109" y="369"/>
                      <a:pt x="109" y="368"/>
                      <a:pt x="109" y="368"/>
                    </a:cubicBezTo>
                    <a:cubicBezTo>
                      <a:pt x="109" y="367"/>
                      <a:pt x="109" y="367"/>
                      <a:pt x="109" y="366"/>
                    </a:cubicBezTo>
                    <a:cubicBezTo>
                      <a:pt x="107" y="364"/>
                      <a:pt x="103" y="362"/>
                      <a:pt x="101" y="361"/>
                    </a:cubicBezTo>
                    <a:cubicBezTo>
                      <a:pt x="98" y="358"/>
                      <a:pt x="96" y="356"/>
                      <a:pt x="94" y="355"/>
                    </a:cubicBezTo>
                    <a:cubicBezTo>
                      <a:pt x="92" y="355"/>
                      <a:pt x="92" y="355"/>
                      <a:pt x="91" y="355"/>
                    </a:cubicBezTo>
                    <a:cubicBezTo>
                      <a:pt x="90" y="354"/>
                      <a:pt x="90" y="354"/>
                      <a:pt x="90" y="354"/>
                    </a:cubicBezTo>
                    <a:cubicBezTo>
                      <a:pt x="89" y="353"/>
                      <a:pt x="90" y="353"/>
                      <a:pt x="89" y="352"/>
                    </a:cubicBezTo>
                    <a:cubicBezTo>
                      <a:pt x="89" y="351"/>
                      <a:pt x="87" y="351"/>
                      <a:pt x="87" y="350"/>
                    </a:cubicBezTo>
                    <a:cubicBezTo>
                      <a:pt x="86" y="348"/>
                      <a:pt x="87" y="348"/>
                      <a:pt x="87" y="347"/>
                    </a:cubicBezTo>
                    <a:cubicBezTo>
                      <a:pt x="86" y="346"/>
                      <a:pt x="86" y="345"/>
                      <a:pt x="86" y="344"/>
                    </a:cubicBezTo>
                    <a:cubicBezTo>
                      <a:pt x="86" y="343"/>
                      <a:pt x="86" y="343"/>
                      <a:pt x="85" y="342"/>
                    </a:cubicBezTo>
                    <a:cubicBezTo>
                      <a:pt x="84" y="342"/>
                      <a:pt x="84" y="342"/>
                      <a:pt x="84" y="342"/>
                    </a:cubicBezTo>
                    <a:cubicBezTo>
                      <a:pt x="83" y="343"/>
                      <a:pt x="83" y="343"/>
                      <a:pt x="83" y="344"/>
                    </a:cubicBezTo>
                    <a:cubicBezTo>
                      <a:pt x="82" y="344"/>
                      <a:pt x="82" y="344"/>
                      <a:pt x="82" y="345"/>
                    </a:cubicBezTo>
                    <a:cubicBezTo>
                      <a:pt x="82" y="346"/>
                      <a:pt x="84" y="348"/>
                      <a:pt x="84" y="349"/>
                    </a:cubicBezTo>
                    <a:cubicBezTo>
                      <a:pt x="84" y="349"/>
                      <a:pt x="82" y="349"/>
                      <a:pt x="82" y="350"/>
                    </a:cubicBezTo>
                    <a:cubicBezTo>
                      <a:pt x="41" y="315"/>
                      <a:pt x="15" y="264"/>
                      <a:pt x="15" y="207"/>
                    </a:cubicBezTo>
                    <a:cubicBezTo>
                      <a:pt x="16" y="205"/>
                      <a:pt x="18" y="204"/>
                      <a:pt x="18" y="203"/>
                    </a:cubicBezTo>
                    <a:cubicBezTo>
                      <a:pt x="18" y="202"/>
                      <a:pt x="18" y="202"/>
                      <a:pt x="18" y="201"/>
                    </a:cubicBezTo>
                    <a:cubicBezTo>
                      <a:pt x="18" y="198"/>
                      <a:pt x="17" y="198"/>
                      <a:pt x="15" y="196"/>
                    </a:cubicBezTo>
                    <a:cubicBezTo>
                      <a:pt x="16" y="182"/>
                      <a:pt x="18" y="168"/>
                      <a:pt x="22" y="155"/>
                    </a:cubicBezTo>
                    <a:cubicBezTo>
                      <a:pt x="22" y="156"/>
                      <a:pt x="22" y="156"/>
                      <a:pt x="22" y="157"/>
                    </a:cubicBezTo>
                    <a:cubicBezTo>
                      <a:pt x="22" y="158"/>
                      <a:pt x="22" y="160"/>
                      <a:pt x="22" y="161"/>
                    </a:cubicBezTo>
                    <a:cubicBezTo>
                      <a:pt x="24" y="162"/>
                      <a:pt x="25" y="164"/>
                      <a:pt x="25" y="166"/>
                    </a:cubicBezTo>
                    <a:cubicBezTo>
                      <a:pt x="25" y="166"/>
                      <a:pt x="26" y="167"/>
                      <a:pt x="26" y="168"/>
                    </a:cubicBezTo>
                    <a:cubicBezTo>
                      <a:pt x="26" y="168"/>
                      <a:pt x="25" y="169"/>
                      <a:pt x="25" y="169"/>
                    </a:cubicBezTo>
                    <a:cubicBezTo>
                      <a:pt x="25" y="170"/>
                      <a:pt x="26" y="170"/>
                      <a:pt x="26" y="171"/>
                    </a:cubicBezTo>
                    <a:cubicBezTo>
                      <a:pt x="26" y="172"/>
                      <a:pt x="27" y="172"/>
                      <a:pt x="28" y="172"/>
                    </a:cubicBezTo>
                    <a:cubicBezTo>
                      <a:pt x="28" y="174"/>
                      <a:pt x="29" y="174"/>
                      <a:pt x="29" y="175"/>
                    </a:cubicBezTo>
                    <a:cubicBezTo>
                      <a:pt x="30" y="176"/>
                      <a:pt x="30" y="178"/>
                      <a:pt x="31" y="178"/>
                    </a:cubicBezTo>
                    <a:cubicBezTo>
                      <a:pt x="30" y="178"/>
                      <a:pt x="31" y="177"/>
                      <a:pt x="31" y="177"/>
                    </a:cubicBezTo>
                    <a:cubicBezTo>
                      <a:pt x="33" y="180"/>
                      <a:pt x="33" y="183"/>
                      <a:pt x="34" y="187"/>
                    </a:cubicBezTo>
                    <a:cubicBezTo>
                      <a:pt x="34" y="190"/>
                      <a:pt x="36" y="193"/>
                      <a:pt x="36" y="195"/>
                    </a:cubicBezTo>
                    <a:cubicBezTo>
                      <a:pt x="37" y="196"/>
                      <a:pt x="37" y="197"/>
                      <a:pt x="37" y="198"/>
                    </a:cubicBezTo>
                    <a:cubicBezTo>
                      <a:pt x="37" y="199"/>
                      <a:pt x="36" y="200"/>
                      <a:pt x="36" y="202"/>
                    </a:cubicBezTo>
                    <a:cubicBezTo>
                      <a:pt x="35" y="204"/>
                      <a:pt x="39" y="209"/>
                      <a:pt x="40" y="210"/>
                    </a:cubicBezTo>
                    <a:cubicBezTo>
                      <a:pt x="41" y="211"/>
                      <a:pt x="42" y="212"/>
                      <a:pt x="43" y="212"/>
                    </a:cubicBezTo>
                    <a:cubicBezTo>
                      <a:pt x="43" y="213"/>
                      <a:pt x="44" y="213"/>
                      <a:pt x="44" y="213"/>
                    </a:cubicBezTo>
                    <a:cubicBezTo>
                      <a:pt x="45" y="214"/>
                      <a:pt x="46" y="216"/>
                      <a:pt x="47" y="216"/>
                    </a:cubicBezTo>
                    <a:cubicBezTo>
                      <a:pt x="49" y="217"/>
                      <a:pt x="51" y="217"/>
                      <a:pt x="53" y="218"/>
                    </a:cubicBezTo>
                    <a:cubicBezTo>
                      <a:pt x="54" y="219"/>
                      <a:pt x="54" y="220"/>
                      <a:pt x="54" y="221"/>
                    </a:cubicBezTo>
                    <a:cubicBezTo>
                      <a:pt x="55" y="222"/>
                      <a:pt x="56" y="223"/>
                      <a:pt x="56" y="224"/>
                    </a:cubicBezTo>
                    <a:cubicBezTo>
                      <a:pt x="58" y="225"/>
                      <a:pt x="59" y="226"/>
                      <a:pt x="60" y="227"/>
                    </a:cubicBezTo>
                    <a:cubicBezTo>
                      <a:pt x="61" y="228"/>
                      <a:pt x="61" y="228"/>
                      <a:pt x="61" y="230"/>
                    </a:cubicBezTo>
                    <a:cubicBezTo>
                      <a:pt x="62" y="231"/>
                      <a:pt x="62" y="232"/>
                      <a:pt x="62" y="232"/>
                    </a:cubicBezTo>
                    <a:cubicBezTo>
                      <a:pt x="62" y="233"/>
                      <a:pt x="61" y="234"/>
                      <a:pt x="62" y="235"/>
                    </a:cubicBezTo>
                    <a:cubicBezTo>
                      <a:pt x="62" y="236"/>
                      <a:pt x="63" y="237"/>
                      <a:pt x="64" y="238"/>
                    </a:cubicBezTo>
                    <a:cubicBezTo>
                      <a:pt x="64" y="238"/>
                      <a:pt x="64" y="239"/>
                      <a:pt x="64" y="239"/>
                    </a:cubicBezTo>
                    <a:cubicBezTo>
                      <a:pt x="65" y="240"/>
                      <a:pt x="65" y="241"/>
                      <a:pt x="66" y="242"/>
                    </a:cubicBezTo>
                    <a:cubicBezTo>
                      <a:pt x="67" y="242"/>
                      <a:pt x="67" y="243"/>
                      <a:pt x="68" y="244"/>
                    </a:cubicBezTo>
                    <a:cubicBezTo>
                      <a:pt x="69" y="244"/>
                      <a:pt x="69" y="242"/>
                      <a:pt x="71" y="242"/>
                    </a:cubicBezTo>
                    <a:cubicBezTo>
                      <a:pt x="72" y="244"/>
                      <a:pt x="73" y="246"/>
                      <a:pt x="75" y="247"/>
                    </a:cubicBezTo>
                    <a:cubicBezTo>
                      <a:pt x="75" y="247"/>
                      <a:pt x="76" y="248"/>
                      <a:pt x="76" y="248"/>
                    </a:cubicBezTo>
                    <a:cubicBezTo>
                      <a:pt x="74" y="253"/>
                      <a:pt x="72" y="259"/>
                      <a:pt x="77" y="265"/>
                    </a:cubicBezTo>
                    <a:cubicBezTo>
                      <a:pt x="77" y="266"/>
                      <a:pt x="76" y="268"/>
                      <a:pt x="77" y="269"/>
                    </a:cubicBezTo>
                    <a:cubicBezTo>
                      <a:pt x="77" y="271"/>
                      <a:pt x="80" y="272"/>
                      <a:pt x="82" y="274"/>
                    </a:cubicBezTo>
                    <a:cubicBezTo>
                      <a:pt x="84" y="275"/>
                      <a:pt x="86" y="276"/>
                      <a:pt x="87" y="278"/>
                    </a:cubicBezTo>
                    <a:cubicBezTo>
                      <a:pt x="88" y="279"/>
                      <a:pt x="89" y="281"/>
                      <a:pt x="89" y="282"/>
                    </a:cubicBezTo>
                    <a:cubicBezTo>
                      <a:pt x="90" y="282"/>
                      <a:pt x="91" y="283"/>
                      <a:pt x="91" y="283"/>
                    </a:cubicBezTo>
                    <a:cubicBezTo>
                      <a:pt x="92" y="284"/>
                      <a:pt x="93" y="284"/>
                      <a:pt x="93" y="285"/>
                    </a:cubicBezTo>
                    <a:cubicBezTo>
                      <a:pt x="94" y="286"/>
                      <a:pt x="95" y="287"/>
                      <a:pt x="95" y="288"/>
                    </a:cubicBezTo>
                    <a:cubicBezTo>
                      <a:pt x="99" y="290"/>
                      <a:pt x="104" y="290"/>
                      <a:pt x="107" y="292"/>
                    </a:cubicBezTo>
                    <a:cubicBezTo>
                      <a:pt x="109" y="294"/>
                      <a:pt x="109" y="295"/>
                      <a:pt x="110" y="298"/>
                    </a:cubicBezTo>
                    <a:cubicBezTo>
                      <a:pt x="111" y="299"/>
                      <a:pt x="111" y="300"/>
                      <a:pt x="112" y="302"/>
                    </a:cubicBezTo>
                    <a:cubicBezTo>
                      <a:pt x="113" y="306"/>
                      <a:pt x="114" y="311"/>
                      <a:pt x="116" y="315"/>
                    </a:cubicBezTo>
                    <a:cubicBezTo>
                      <a:pt x="116" y="317"/>
                      <a:pt x="117" y="318"/>
                      <a:pt x="118" y="320"/>
                    </a:cubicBezTo>
                    <a:cubicBezTo>
                      <a:pt x="118" y="321"/>
                      <a:pt x="118" y="321"/>
                      <a:pt x="118" y="322"/>
                    </a:cubicBezTo>
                    <a:cubicBezTo>
                      <a:pt x="119" y="324"/>
                      <a:pt x="120" y="325"/>
                      <a:pt x="121" y="326"/>
                    </a:cubicBezTo>
                    <a:cubicBezTo>
                      <a:pt x="121" y="327"/>
                      <a:pt x="121" y="329"/>
                      <a:pt x="121" y="329"/>
                    </a:cubicBezTo>
                    <a:cubicBezTo>
                      <a:pt x="121" y="330"/>
                      <a:pt x="122" y="331"/>
                      <a:pt x="122" y="332"/>
                    </a:cubicBezTo>
                    <a:cubicBezTo>
                      <a:pt x="122" y="333"/>
                      <a:pt x="122" y="335"/>
                      <a:pt x="122" y="336"/>
                    </a:cubicBezTo>
                    <a:cubicBezTo>
                      <a:pt x="122" y="337"/>
                      <a:pt x="123" y="338"/>
                      <a:pt x="123" y="339"/>
                    </a:cubicBezTo>
                    <a:cubicBezTo>
                      <a:pt x="124" y="340"/>
                      <a:pt x="124" y="341"/>
                      <a:pt x="124" y="341"/>
                    </a:cubicBezTo>
                    <a:cubicBezTo>
                      <a:pt x="125" y="342"/>
                      <a:pt x="126" y="344"/>
                      <a:pt x="127" y="345"/>
                    </a:cubicBezTo>
                    <a:cubicBezTo>
                      <a:pt x="127" y="345"/>
                      <a:pt x="127" y="346"/>
                      <a:pt x="127" y="347"/>
                    </a:cubicBezTo>
                    <a:cubicBezTo>
                      <a:pt x="127" y="347"/>
                      <a:pt x="128" y="348"/>
                      <a:pt x="128" y="349"/>
                    </a:cubicBezTo>
                    <a:cubicBezTo>
                      <a:pt x="128" y="350"/>
                      <a:pt x="128" y="351"/>
                      <a:pt x="128" y="352"/>
                    </a:cubicBezTo>
                    <a:cubicBezTo>
                      <a:pt x="129" y="353"/>
                      <a:pt x="129" y="355"/>
                      <a:pt x="129" y="356"/>
                    </a:cubicBezTo>
                    <a:cubicBezTo>
                      <a:pt x="130" y="357"/>
                      <a:pt x="131" y="359"/>
                      <a:pt x="132" y="360"/>
                    </a:cubicBezTo>
                    <a:cubicBezTo>
                      <a:pt x="132" y="361"/>
                      <a:pt x="132" y="362"/>
                      <a:pt x="132" y="363"/>
                    </a:cubicBezTo>
                    <a:cubicBezTo>
                      <a:pt x="133" y="364"/>
                      <a:pt x="134" y="364"/>
                      <a:pt x="135" y="365"/>
                    </a:cubicBezTo>
                    <a:cubicBezTo>
                      <a:pt x="135" y="366"/>
                      <a:pt x="135" y="367"/>
                      <a:pt x="135" y="368"/>
                    </a:cubicBezTo>
                    <a:cubicBezTo>
                      <a:pt x="135" y="371"/>
                      <a:pt x="137" y="372"/>
                      <a:pt x="138" y="374"/>
                    </a:cubicBezTo>
                    <a:cubicBezTo>
                      <a:pt x="139" y="376"/>
                      <a:pt x="140" y="377"/>
                      <a:pt x="141" y="378"/>
                    </a:cubicBezTo>
                    <a:cubicBezTo>
                      <a:pt x="141" y="378"/>
                      <a:pt x="142" y="379"/>
                      <a:pt x="142" y="379"/>
                    </a:cubicBezTo>
                    <a:cubicBezTo>
                      <a:pt x="142" y="379"/>
                      <a:pt x="142" y="379"/>
                      <a:pt x="143" y="380"/>
                    </a:cubicBezTo>
                    <a:cubicBezTo>
                      <a:pt x="143" y="380"/>
                      <a:pt x="144" y="380"/>
                      <a:pt x="145" y="381"/>
                    </a:cubicBezTo>
                    <a:cubicBezTo>
                      <a:pt x="146" y="381"/>
                      <a:pt x="147" y="381"/>
                      <a:pt x="147" y="382"/>
                    </a:cubicBezTo>
                    <a:cubicBezTo>
                      <a:pt x="148" y="382"/>
                      <a:pt x="148" y="382"/>
                      <a:pt x="148" y="382"/>
                    </a:cubicBezTo>
                    <a:cubicBezTo>
                      <a:pt x="150" y="383"/>
                      <a:pt x="151" y="383"/>
                      <a:pt x="152" y="384"/>
                    </a:cubicBezTo>
                    <a:cubicBezTo>
                      <a:pt x="154" y="384"/>
                      <a:pt x="154" y="384"/>
                      <a:pt x="156" y="384"/>
                    </a:cubicBezTo>
                    <a:cubicBezTo>
                      <a:pt x="157" y="384"/>
                      <a:pt x="158" y="384"/>
                      <a:pt x="158" y="384"/>
                    </a:cubicBezTo>
                    <a:cubicBezTo>
                      <a:pt x="159" y="383"/>
                      <a:pt x="160" y="382"/>
                      <a:pt x="159" y="381"/>
                    </a:cubicBezTo>
                    <a:cubicBezTo>
                      <a:pt x="156" y="379"/>
                      <a:pt x="153" y="379"/>
                      <a:pt x="152" y="376"/>
                    </a:cubicBezTo>
                    <a:cubicBezTo>
                      <a:pt x="151" y="375"/>
                      <a:pt x="151" y="374"/>
                      <a:pt x="150" y="371"/>
                    </a:cubicBezTo>
                    <a:cubicBezTo>
                      <a:pt x="150" y="371"/>
                      <a:pt x="149" y="370"/>
                      <a:pt x="149" y="369"/>
                    </a:cubicBezTo>
                    <a:cubicBezTo>
                      <a:pt x="149" y="368"/>
                      <a:pt x="149" y="368"/>
                      <a:pt x="149" y="367"/>
                    </a:cubicBezTo>
                    <a:cubicBezTo>
                      <a:pt x="149" y="367"/>
                      <a:pt x="148" y="366"/>
                      <a:pt x="148" y="366"/>
                    </a:cubicBezTo>
                    <a:cubicBezTo>
                      <a:pt x="148" y="364"/>
                      <a:pt x="150" y="363"/>
                      <a:pt x="149" y="362"/>
                    </a:cubicBezTo>
                    <a:cubicBezTo>
                      <a:pt x="149" y="361"/>
                      <a:pt x="148" y="361"/>
                      <a:pt x="148" y="361"/>
                    </a:cubicBezTo>
                    <a:cubicBezTo>
                      <a:pt x="148" y="361"/>
                      <a:pt x="147" y="360"/>
                      <a:pt x="147" y="360"/>
                    </a:cubicBezTo>
                    <a:cubicBezTo>
                      <a:pt x="146" y="359"/>
                      <a:pt x="145" y="359"/>
                      <a:pt x="145" y="358"/>
                    </a:cubicBezTo>
                    <a:cubicBezTo>
                      <a:pt x="145" y="355"/>
                      <a:pt x="146" y="352"/>
                      <a:pt x="146" y="348"/>
                    </a:cubicBezTo>
                    <a:cubicBezTo>
                      <a:pt x="145" y="347"/>
                      <a:pt x="143" y="347"/>
                      <a:pt x="143" y="345"/>
                    </a:cubicBezTo>
                    <a:cubicBezTo>
                      <a:pt x="143" y="345"/>
                      <a:pt x="145" y="345"/>
                      <a:pt x="145" y="344"/>
                    </a:cubicBezTo>
                    <a:cubicBezTo>
                      <a:pt x="146" y="343"/>
                      <a:pt x="145" y="341"/>
                      <a:pt x="145" y="340"/>
                    </a:cubicBezTo>
                    <a:cubicBezTo>
                      <a:pt x="145" y="339"/>
                      <a:pt x="146" y="338"/>
                      <a:pt x="146" y="337"/>
                    </a:cubicBezTo>
                    <a:cubicBezTo>
                      <a:pt x="147" y="337"/>
                      <a:pt x="149" y="336"/>
                      <a:pt x="150" y="336"/>
                    </a:cubicBezTo>
                    <a:cubicBezTo>
                      <a:pt x="150" y="334"/>
                      <a:pt x="151" y="332"/>
                      <a:pt x="150" y="330"/>
                    </a:cubicBezTo>
                    <a:cubicBezTo>
                      <a:pt x="149" y="328"/>
                      <a:pt x="148" y="328"/>
                      <a:pt x="147" y="326"/>
                    </a:cubicBezTo>
                    <a:cubicBezTo>
                      <a:pt x="149" y="326"/>
                      <a:pt x="152" y="325"/>
                      <a:pt x="152" y="324"/>
                    </a:cubicBezTo>
                    <a:cubicBezTo>
                      <a:pt x="153" y="324"/>
                      <a:pt x="152" y="323"/>
                      <a:pt x="152" y="323"/>
                    </a:cubicBezTo>
                    <a:cubicBezTo>
                      <a:pt x="153" y="321"/>
                      <a:pt x="153" y="319"/>
                      <a:pt x="154" y="318"/>
                    </a:cubicBezTo>
                    <a:cubicBezTo>
                      <a:pt x="154" y="317"/>
                      <a:pt x="155" y="316"/>
                      <a:pt x="155" y="316"/>
                    </a:cubicBezTo>
                    <a:cubicBezTo>
                      <a:pt x="155" y="314"/>
                      <a:pt x="154" y="311"/>
                      <a:pt x="155" y="310"/>
                    </a:cubicBezTo>
                    <a:cubicBezTo>
                      <a:pt x="155" y="309"/>
                      <a:pt x="155" y="309"/>
                      <a:pt x="155" y="309"/>
                    </a:cubicBezTo>
                    <a:cubicBezTo>
                      <a:pt x="155" y="308"/>
                      <a:pt x="155" y="307"/>
                      <a:pt x="155" y="307"/>
                    </a:cubicBezTo>
                    <a:cubicBezTo>
                      <a:pt x="155" y="305"/>
                      <a:pt x="154" y="304"/>
                      <a:pt x="153" y="303"/>
                    </a:cubicBezTo>
                    <a:cubicBezTo>
                      <a:pt x="153" y="302"/>
                      <a:pt x="153" y="300"/>
                      <a:pt x="154" y="299"/>
                    </a:cubicBezTo>
                    <a:cubicBezTo>
                      <a:pt x="154" y="298"/>
                      <a:pt x="155" y="298"/>
                      <a:pt x="155" y="298"/>
                    </a:cubicBezTo>
                    <a:cubicBezTo>
                      <a:pt x="155" y="298"/>
                      <a:pt x="155" y="297"/>
                      <a:pt x="155" y="297"/>
                    </a:cubicBezTo>
                    <a:cubicBezTo>
                      <a:pt x="156" y="297"/>
                      <a:pt x="156" y="297"/>
                      <a:pt x="156" y="296"/>
                    </a:cubicBezTo>
                    <a:cubicBezTo>
                      <a:pt x="157" y="296"/>
                      <a:pt x="157" y="295"/>
                      <a:pt x="157" y="295"/>
                    </a:cubicBezTo>
                    <a:cubicBezTo>
                      <a:pt x="157" y="295"/>
                      <a:pt x="158" y="295"/>
                      <a:pt x="158" y="295"/>
                    </a:cubicBezTo>
                    <a:cubicBezTo>
                      <a:pt x="159" y="294"/>
                      <a:pt x="159" y="294"/>
                      <a:pt x="159" y="293"/>
                    </a:cubicBezTo>
                    <a:cubicBezTo>
                      <a:pt x="160" y="293"/>
                      <a:pt x="161" y="292"/>
                      <a:pt x="161" y="292"/>
                    </a:cubicBezTo>
                    <a:cubicBezTo>
                      <a:pt x="161" y="291"/>
                      <a:pt x="162" y="290"/>
                      <a:pt x="162" y="289"/>
                    </a:cubicBezTo>
                    <a:cubicBezTo>
                      <a:pt x="162" y="288"/>
                      <a:pt x="162" y="286"/>
                      <a:pt x="162" y="285"/>
                    </a:cubicBezTo>
                    <a:cubicBezTo>
                      <a:pt x="162" y="282"/>
                      <a:pt x="163" y="281"/>
                      <a:pt x="162" y="279"/>
                    </a:cubicBezTo>
                    <a:cubicBezTo>
                      <a:pt x="162" y="276"/>
                      <a:pt x="162" y="275"/>
                      <a:pt x="161" y="272"/>
                    </a:cubicBezTo>
                    <a:cubicBezTo>
                      <a:pt x="161" y="271"/>
                      <a:pt x="159" y="269"/>
                      <a:pt x="159" y="267"/>
                    </a:cubicBezTo>
                    <a:cubicBezTo>
                      <a:pt x="159" y="266"/>
                      <a:pt x="160" y="265"/>
                      <a:pt x="160" y="264"/>
                    </a:cubicBezTo>
                    <a:cubicBezTo>
                      <a:pt x="161" y="262"/>
                      <a:pt x="162" y="259"/>
                      <a:pt x="162" y="257"/>
                    </a:cubicBezTo>
                    <a:cubicBezTo>
                      <a:pt x="162" y="256"/>
                      <a:pt x="163" y="254"/>
                      <a:pt x="163" y="253"/>
                    </a:cubicBezTo>
                    <a:cubicBezTo>
                      <a:pt x="163" y="251"/>
                      <a:pt x="161" y="248"/>
                      <a:pt x="161" y="247"/>
                    </a:cubicBezTo>
                    <a:cubicBezTo>
                      <a:pt x="160" y="247"/>
                      <a:pt x="160" y="247"/>
                      <a:pt x="160" y="247"/>
                    </a:cubicBezTo>
                    <a:cubicBezTo>
                      <a:pt x="159" y="246"/>
                      <a:pt x="156" y="244"/>
                      <a:pt x="155" y="244"/>
                    </a:cubicBezTo>
                    <a:cubicBezTo>
                      <a:pt x="154" y="244"/>
                      <a:pt x="154" y="244"/>
                      <a:pt x="154" y="244"/>
                    </a:cubicBezTo>
                    <a:cubicBezTo>
                      <a:pt x="153" y="243"/>
                      <a:pt x="153" y="243"/>
                      <a:pt x="152" y="242"/>
                    </a:cubicBezTo>
                    <a:cubicBezTo>
                      <a:pt x="151" y="242"/>
                      <a:pt x="150" y="242"/>
                      <a:pt x="150" y="242"/>
                    </a:cubicBezTo>
                    <a:cubicBezTo>
                      <a:pt x="149" y="242"/>
                      <a:pt x="149" y="242"/>
                      <a:pt x="149" y="242"/>
                    </a:cubicBezTo>
                    <a:cubicBezTo>
                      <a:pt x="148" y="242"/>
                      <a:pt x="148" y="242"/>
                      <a:pt x="147" y="242"/>
                    </a:cubicBezTo>
                    <a:cubicBezTo>
                      <a:pt x="145" y="242"/>
                      <a:pt x="145" y="242"/>
                      <a:pt x="143" y="243"/>
                    </a:cubicBezTo>
                    <a:cubicBezTo>
                      <a:pt x="142" y="243"/>
                      <a:pt x="140" y="242"/>
                      <a:pt x="139" y="242"/>
                    </a:cubicBezTo>
                    <a:cubicBezTo>
                      <a:pt x="139" y="242"/>
                      <a:pt x="139" y="242"/>
                      <a:pt x="138" y="242"/>
                    </a:cubicBezTo>
                    <a:cubicBezTo>
                      <a:pt x="137" y="241"/>
                      <a:pt x="136" y="240"/>
                      <a:pt x="135" y="240"/>
                    </a:cubicBezTo>
                    <a:cubicBezTo>
                      <a:pt x="135" y="240"/>
                      <a:pt x="134" y="240"/>
                      <a:pt x="134" y="240"/>
                    </a:cubicBezTo>
                    <a:cubicBezTo>
                      <a:pt x="133" y="240"/>
                      <a:pt x="132" y="240"/>
                      <a:pt x="131" y="240"/>
                    </a:cubicBezTo>
                    <a:cubicBezTo>
                      <a:pt x="129" y="240"/>
                      <a:pt x="128" y="238"/>
                      <a:pt x="127" y="235"/>
                    </a:cubicBezTo>
                    <a:cubicBezTo>
                      <a:pt x="127" y="234"/>
                      <a:pt x="126" y="233"/>
                      <a:pt x="126" y="232"/>
                    </a:cubicBezTo>
                    <a:cubicBezTo>
                      <a:pt x="125" y="231"/>
                      <a:pt x="123" y="231"/>
                      <a:pt x="122" y="230"/>
                    </a:cubicBezTo>
                    <a:cubicBezTo>
                      <a:pt x="121" y="229"/>
                      <a:pt x="120" y="228"/>
                      <a:pt x="118" y="228"/>
                    </a:cubicBezTo>
                    <a:cubicBezTo>
                      <a:pt x="116" y="228"/>
                      <a:pt x="115" y="229"/>
                      <a:pt x="113" y="229"/>
                    </a:cubicBezTo>
                    <a:cubicBezTo>
                      <a:pt x="111" y="229"/>
                      <a:pt x="109" y="228"/>
                      <a:pt x="108" y="227"/>
                    </a:cubicBezTo>
                    <a:cubicBezTo>
                      <a:pt x="106" y="227"/>
                      <a:pt x="104" y="226"/>
                      <a:pt x="103" y="225"/>
                    </a:cubicBezTo>
                    <a:cubicBezTo>
                      <a:pt x="102" y="223"/>
                      <a:pt x="102" y="220"/>
                      <a:pt x="99" y="221"/>
                    </a:cubicBezTo>
                    <a:cubicBezTo>
                      <a:pt x="98" y="221"/>
                      <a:pt x="95" y="224"/>
                      <a:pt x="93" y="225"/>
                    </a:cubicBezTo>
                    <a:cubicBezTo>
                      <a:pt x="92" y="225"/>
                      <a:pt x="91" y="225"/>
                      <a:pt x="89" y="226"/>
                    </a:cubicBezTo>
                    <a:cubicBezTo>
                      <a:pt x="89" y="225"/>
                      <a:pt x="89" y="226"/>
                      <a:pt x="88" y="225"/>
                    </a:cubicBezTo>
                    <a:cubicBezTo>
                      <a:pt x="88" y="225"/>
                      <a:pt x="87" y="225"/>
                      <a:pt x="87" y="224"/>
                    </a:cubicBezTo>
                    <a:cubicBezTo>
                      <a:pt x="87" y="224"/>
                      <a:pt x="86" y="224"/>
                      <a:pt x="86" y="224"/>
                    </a:cubicBezTo>
                    <a:cubicBezTo>
                      <a:pt x="85" y="224"/>
                      <a:pt x="84" y="224"/>
                      <a:pt x="83" y="223"/>
                    </a:cubicBezTo>
                    <a:cubicBezTo>
                      <a:pt x="80" y="223"/>
                      <a:pt x="80" y="225"/>
                      <a:pt x="78" y="227"/>
                    </a:cubicBezTo>
                    <a:cubicBezTo>
                      <a:pt x="78" y="228"/>
                      <a:pt x="77" y="228"/>
                      <a:pt x="76" y="228"/>
                    </a:cubicBezTo>
                    <a:cubicBezTo>
                      <a:pt x="76" y="229"/>
                      <a:pt x="75" y="229"/>
                      <a:pt x="75" y="230"/>
                    </a:cubicBezTo>
                    <a:cubicBezTo>
                      <a:pt x="74" y="231"/>
                      <a:pt x="75" y="233"/>
                      <a:pt x="74" y="235"/>
                    </a:cubicBezTo>
                    <a:cubicBezTo>
                      <a:pt x="75" y="237"/>
                      <a:pt x="74" y="239"/>
                      <a:pt x="74" y="241"/>
                    </a:cubicBezTo>
                    <a:cubicBezTo>
                      <a:pt x="74" y="241"/>
                      <a:pt x="74" y="241"/>
                      <a:pt x="74" y="241"/>
                    </a:cubicBezTo>
                    <a:cubicBezTo>
                      <a:pt x="74" y="242"/>
                      <a:pt x="74" y="242"/>
                      <a:pt x="74" y="243"/>
                    </a:cubicBezTo>
                    <a:cubicBezTo>
                      <a:pt x="74" y="243"/>
                      <a:pt x="74" y="243"/>
                      <a:pt x="74" y="243"/>
                    </a:cubicBezTo>
                    <a:cubicBezTo>
                      <a:pt x="73" y="242"/>
                      <a:pt x="74" y="241"/>
                      <a:pt x="73" y="241"/>
                    </a:cubicBezTo>
                    <a:cubicBezTo>
                      <a:pt x="73" y="240"/>
                      <a:pt x="73" y="240"/>
                      <a:pt x="72" y="239"/>
                    </a:cubicBezTo>
                    <a:cubicBezTo>
                      <a:pt x="71" y="239"/>
                      <a:pt x="69" y="240"/>
                      <a:pt x="68" y="239"/>
                    </a:cubicBezTo>
                    <a:cubicBezTo>
                      <a:pt x="67" y="238"/>
                      <a:pt x="65" y="235"/>
                      <a:pt x="66" y="232"/>
                    </a:cubicBezTo>
                    <a:cubicBezTo>
                      <a:pt x="66" y="229"/>
                      <a:pt x="68" y="227"/>
                      <a:pt x="68" y="225"/>
                    </a:cubicBezTo>
                    <a:cubicBezTo>
                      <a:pt x="68" y="224"/>
                      <a:pt x="67" y="221"/>
                      <a:pt x="66" y="221"/>
                    </a:cubicBezTo>
                    <a:cubicBezTo>
                      <a:pt x="65" y="220"/>
                      <a:pt x="62" y="221"/>
                      <a:pt x="62" y="218"/>
                    </a:cubicBezTo>
                    <a:cubicBezTo>
                      <a:pt x="62" y="217"/>
                      <a:pt x="63" y="215"/>
                      <a:pt x="64" y="214"/>
                    </a:cubicBezTo>
                    <a:cubicBezTo>
                      <a:pt x="64" y="213"/>
                      <a:pt x="64" y="212"/>
                      <a:pt x="65" y="211"/>
                    </a:cubicBezTo>
                    <a:cubicBezTo>
                      <a:pt x="65" y="210"/>
                      <a:pt x="67" y="208"/>
                      <a:pt x="66" y="207"/>
                    </a:cubicBezTo>
                    <a:cubicBezTo>
                      <a:pt x="64" y="206"/>
                      <a:pt x="62" y="206"/>
                      <a:pt x="61" y="207"/>
                    </a:cubicBezTo>
                    <a:cubicBezTo>
                      <a:pt x="60" y="208"/>
                      <a:pt x="60" y="209"/>
                      <a:pt x="60" y="209"/>
                    </a:cubicBezTo>
                    <a:cubicBezTo>
                      <a:pt x="59" y="210"/>
                      <a:pt x="59" y="210"/>
                      <a:pt x="58" y="211"/>
                    </a:cubicBezTo>
                    <a:cubicBezTo>
                      <a:pt x="57" y="211"/>
                      <a:pt x="56" y="210"/>
                      <a:pt x="55" y="210"/>
                    </a:cubicBezTo>
                    <a:cubicBezTo>
                      <a:pt x="54" y="210"/>
                      <a:pt x="54" y="211"/>
                      <a:pt x="53" y="211"/>
                    </a:cubicBezTo>
                    <a:cubicBezTo>
                      <a:pt x="51" y="210"/>
                      <a:pt x="51" y="207"/>
                      <a:pt x="51" y="205"/>
                    </a:cubicBezTo>
                    <a:cubicBezTo>
                      <a:pt x="50" y="204"/>
                      <a:pt x="50" y="203"/>
                      <a:pt x="50" y="201"/>
                    </a:cubicBezTo>
                    <a:cubicBezTo>
                      <a:pt x="50" y="201"/>
                      <a:pt x="50" y="200"/>
                      <a:pt x="50" y="199"/>
                    </a:cubicBezTo>
                    <a:cubicBezTo>
                      <a:pt x="51" y="195"/>
                      <a:pt x="52" y="194"/>
                      <a:pt x="53" y="192"/>
                    </a:cubicBezTo>
                    <a:cubicBezTo>
                      <a:pt x="53" y="191"/>
                      <a:pt x="53" y="190"/>
                      <a:pt x="54" y="188"/>
                    </a:cubicBezTo>
                    <a:cubicBezTo>
                      <a:pt x="54" y="187"/>
                      <a:pt x="57" y="186"/>
                      <a:pt x="58" y="186"/>
                    </a:cubicBezTo>
                    <a:cubicBezTo>
                      <a:pt x="60" y="185"/>
                      <a:pt x="62" y="185"/>
                      <a:pt x="63" y="185"/>
                    </a:cubicBezTo>
                    <a:cubicBezTo>
                      <a:pt x="64" y="185"/>
                      <a:pt x="64" y="186"/>
                      <a:pt x="64" y="187"/>
                    </a:cubicBezTo>
                    <a:cubicBezTo>
                      <a:pt x="65" y="187"/>
                      <a:pt x="66" y="188"/>
                      <a:pt x="67" y="188"/>
                    </a:cubicBezTo>
                    <a:cubicBezTo>
                      <a:pt x="69" y="188"/>
                      <a:pt x="70" y="186"/>
                      <a:pt x="71" y="186"/>
                    </a:cubicBezTo>
                    <a:cubicBezTo>
                      <a:pt x="73" y="186"/>
                      <a:pt x="75" y="188"/>
                      <a:pt x="75" y="188"/>
                    </a:cubicBezTo>
                    <a:cubicBezTo>
                      <a:pt x="76" y="189"/>
                      <a:pt x="76" y="190"/>
                      <a:pt x="77" y="191"/>
                    </a:cubicBezTo>
                    <a:cubicBezTo>
                      <a:pt x="77" y="193"/>
                      <a:pt x="77" y="194"/>
                      <a:pt x="77" y="195"/>
                    </a:cubicBezTo>
                    <a:cubicBezTo>
                      <a:pt x="77" y="196"/>
                      <a:pt x="78" y="197"/>
                      <a:pt x="78" y="198"/>
                    </a:cubicBezTo>
                    <a:cubicBezTo>
                      <a:pt x="78" y="199"/>
                      <a:pt x="78" y="199"/>
                      <a:pt x="78" y="200"/>
                    </a:cubicBezTo>
                    <a:cubicBezTo>
                      <a:pt x="78" y="200"/>
                      <a:pt x="78" y="201"/>
                      <a:pt x="79" y="201"/>
                    </a:cubicBezTo>
                    <a:cubicBezTo>
                      <a:pt x="80" y="201"/>
                      <a:pt x="80" y="200"/>
                      <a:pt x="80" y="200"/>
                    </a:cubicBezTo>
                    <a:cubicBezTo>
                      <a:pt x="81" y="200"/>
                      <a:pt x="80" y="199"/>
                      <a:pt x="80" y="199"/>
                    </a:cubicBezTo>
                    <a:cubicBezTo>
                      <a:pt x="80" y="199"/>
                      <a:pt x="81" y="196"/>
                      <a:pt x="81" y="194"/>
                    </a:cubicBezTo>
                    <a:cubicBezTo>
                      <a:pt x="81" y="194"/>
                      <a:pt x="81" y="193"/>
                      <a:pt x="81" y="193"/>
                    </a:cubicBezTo>
                    <a:cubicBezTo>
                      <a:pt x="81" y="192"/>
                      <a:pt x="81" y="191"/>
                      <a:pt x="81" y="190"/>
                    </a:cubicBezTo>
                    <a:cubicBezTo>
                      <a:pt x="82" y="187"/>
                      <a:pt x="83" y="185"/>
                      <a:pt x="85" y="184"/>
                    </a:cubicBezTo>
                    <a:cubicBezTo>
                      <a:pt x="85" y="184"/>
                      <a:pt x="85" y="185"/>
                      <a:pt x="86" y="184"/>
                    </a:cubicBezTo>
                    <a:cubicBezTo>
                      <a:pt x="87" y="184"/>
                      <a:pt x="88" y="183"/>
                      <a:pt x="89" y="183"/>
                    </a:cubicBezTo>
                    <a:cubicBezTo>
                      <a:pt x="89" y="182"/>
                      <a:pt x="89" y="183"/>
                      <a:pt x="89" y="182"/>
                    </a:cubicBezTo>
                    <a:cubicBezTo>
                      <a:pt x="91" y="182"/>
                      <a:pt x="93" y="180"/>
                      <a:pt x="94" y="178"/>
                    </a:cubicBezTo>
                    <a:cubicBezTo>
                      <a:pt x="95" y="177"/>
                      <a:pt x="94" y="175"/>
                      <a:pt x="95" y="174"/>
                    </a:cubicBezTo>
                    <a:cubicBezTo>
                      <a:pt x="95" y="173"/>
                      <a:pt x="97" y="174"/>
                      <a:pt x="97" y="172"/>
                    </a:cubicBezTo>
                    <a:cubicBezTo>
                      <a:pt x="97" y="172"/>
                      <a:pt x="97" y="171"/>
                      <a:pt x="98" y="170"/>
                    </a:cubicBezTo>
                    <a:cubicBezTo>
                      <a:pt x="102" y="167"/>
                      <a:pt x="107" y="162"/>
                      <a:pt x="112" y="161"/>
                    </a:cubicBezTo>
                    <a:cubicBezTo>
                      <a:pt x="112" y="161"/>
                      <a:pt x="113" y="161"/>
                      <a:pt x="114" y="161"/>
                    </a:cubicBezTo>
                    <a:cubicBezTo>
                      <a:pt x="115" y="161"/>
                      <a:pt x="115" y="161"/>
                      <a:pt x="116" y="161"/>
                    </a:cubicBezTo>
                    <a:cubicBezTo>
                      <a:pt x="117" y="161"/>
                      <a:pt x="117" y="162"/>
                      <a:pt x="118" y="162"/>
                    </a:cubicBezTo>
                    <a:cubicBezTo>
                      <a:pt x="119" y="162"/>
                      <a:pt x="121" y="162"/>
                      <a:pt x="122" y="162"/>
                    </a:cubicBezTo>
                    <a:cubicBezTo>
                      <a:pt x="122" y="162"/>
                      <a:pt x="123" y="162"/>
                      <a:pt x="123" y="161"/>
                    </a:cubicBezTo>
                    <a:cubicBezTo>
                      <a:pt x="123" y="161"/>
                      <a:pt x="123" y="161"/>
                      <a:pt x="124" y="161"/>
                    </a:cubicBezTo>
                    <a:cubicBezTo>
                      <a:pt x="124" y="161"/>
                      <a:pt x="124" y="161"/>
                      <a:pt x="124" y="161"/>
                    </a:cubicBezTo>
                    <a:cubicBezTo>
                      <a:pt x="127" y="160"/>
                      <a:pt x="130" y="160"/>
                      <a:pt x="131" y="157"/>
                    </a:cubicBezTo>
                    <a:cubicBezTo>
                      <a:pt x="131" y="156"/>
                      <a:pt x="130" y="156"/>
                      <a:pt x="130" y="156"/>
                    </a:cubicBezTo>
                    <a:cubicBezTo>
                      <a:pt x="128" y="154"/>
                      <a:pt x="126" y="157"/>
                      <a:pt x="125" y="156"/>
                    </a:cubicBezTo>
                    <a:cubicBezTo>
                      <a:pt x="122" y="154"/>
                      <a:pt x="126" y="150"/>
                      <a:pt x="124" y="147"/>
                    </a:cubicBezTo>
                    <a:cubicBezTo>
                      <a:pt x="123" y="146"/>
                      <a:pt x="121" y="148"/>
                      <a:pt x="120" y="148"/>
                    </a:cubicBezTo>
                    <a:cubicBezTo>
                      <a:pt x="118" y="149"/>
                      <a:pt x="116" y="150"/>
                      <a:pt x="116" y="148"/>
                    </a:cubicBezTo>
                    <a:cubicBezTo>
                      <a:pt x="117" y="146"/>
                      <a:pt x="118" y="146"/>
                      <a:pt x="119" y="146"/>
                    </a:cubicBezTo>
                    <a:cubicBezTo>
                      <a:pt x="120" y="145"/>
                      <a:pt x="122" y="144"/>
                      <a:pt x="123" y="144"/>
                    </a:cubicBezTo>
                    <a:cubicBezTo>
                      <a:pt x="126" y="144"/>
                      <a:pt x="129" y="146"/>
                      <a:pt x="132" y="146"/>
                    </a:cubicBezTo>
                    <a:cubicBezTo>
                      <a:pt x="132" y="146"/>
                      <a:pt x="133" y="146"/>
                      <a:pt x="133" y="146"/>
                    </a:cubicBezTo>
                    <a:cubicBezTo>
                      <a:pt x="134" y="145"/>
                      <a:pt x="134" y="146"/>
                      <a:pt x="135" y="146"/>
                    </a:cubicBezTo>
                    <a:cubicBezTo>
                      <a:pt x="136" y="145"/>
                      <a:pt x="137" y="144"/>
                      <a:pt x="139" y="143"/>
                    </a:cubicBezTo>
                    <a:cubicBezTo>
                      <a:pt x="140" y="143"/>
                      <a:pt x="142" y="143"/>
                      <a:pt x="142" y="141"/>
                    </a:cubicBezTo>
                    <a:cubicBezTo>
                      <a:pt x="143" y="139"/>
                      <a:pt x="141" y="138"/>
                      <a:pt x="141" y="137"/>
                    </a:cubicBezTo>
                    <a:cubicBezTo>
                      <a:pt x="139" y="135"/>
                      <a:pt x="138" y="133"/>
                      <a:pt x="137" y="132"/>
                    </a:cubicBezTo>
                    <a:cubicBezTo>
                      <a:pt x="137" y="131"/>
                      <a:pt x="136" y="130"/>
                      <a:pt x="136" y="129"/>
                    </a:cubicBezTo>
                    <a:cubicBezTo>
                      <a:pt x="136" y="127"/>
                      <a:pt x="137" y="126"/>
                      <a:pt x="137" y="125"/>
                    </a:cubicBezTo>
                    <a:cubicBezTo>
                      <a:pt x="137" y="125"/>
                      <a:pt x="137" y="124"/>
                      <a:pt x="137" y="123"/>
                    </a:cubicBezTo>
                    <a:cubicBezTo>
                      <a:pt x="137" y="122"/>
                      <a:pt x="137" y="122"/>
                      <a:pt x="137" y="121"/>
                    </a:cubicBezTo>
                    <a:cubicBezTo>
                      <a:pt x="137" y="119"/>
                      <a:pt x="137" y="118"/>
                      <a:pt x="136" y="117"/>
                    </a:cubicBezTo>
                    <a:cubicBezTo>
                      <a:pt x="134" y="117"/>
                      <a:pt x="132" y="120"/>
                      <a:pt x="130" y="120"/>
                    </a:cubicBezTo>
                    <a:cubicBezTo>
                      <a:pt x="130" y="120"/>
                      <a:pt x="130" y="119"/>
                      <a:pt x="130" y="119"/>
                    </a:cubicBezTo>
                    <a:cubicBezTo>
                      <a:pt x="128" y="118"/>
                      <a:pt x="128" y="117"/>
                      <a:pt x="128" y="115"/>
                    </a:cubicBezTo>
                    <a:cubicBezTo>
                      <a:pt x="129" y="114"/>
                      <a:pt x="129" y="112"/>
                      <a:pt x="129" y="111"/>
                    </a:cubicBezTo>
                    <a:cubicBezTo>
                      <a:pt x="129" y="110"/>
                      <a:pt x="128" y="109"/>
                      <a:pt x="127" y="108"/>
                    </a:cubicBezTo>
                    <a:cubicBezTo>
                      <a:pt x="127" y="107"/>
                      <a:pt x="127" y="106"/>
                      <a:pt x="126" y="105"/>
                    </a:cubicBezTo>
                    <a:cubicBezTo>
                      <a:pt x="125" y="105"/>
                      <a:pt x="124" y="105"/>
                      <a:pt x="123" y="105"/>
                    </a:cubicBezTo>
                    <a:cubicBezTo>
                      <a:pt x="122" y="105"/>
                      <a:pt x="121" y="105"/>
                      <a:pt x="120" y="105"/>
                    </a:cubicBezTo>
                    <a:cubicBezTo>
                      <a:pt x="119" y="106"/>
                      <a:pt x="119" y="107"/>
                      <a:pt x="118" y="108"/>
                    </a:cubicBezTo>
                    <a:cubicBezTo>
                      <a:pt x="118" y="109"/>
                      <a:pt x="117" y="111"/>
                      <a:pt x="117" y="111"/>
                    </a:cubicBezTo>
                    <a:cubicBezTo>
                      <a:pt x="116" y="113"/>
                      <a:pt x="114" y="113"/>
                      <a:pt x="114" y="115"/>
                    </a:cubicBezTo>
                    <a:cubicBezTo>
                      <a:pt x="114" y="117"/>
                      <a:pt x="114" y="121"/>
                      <a:pt x="112" y="124"/>
                    </a:cubicBezTo>
                    <a:cubicBezTo>
                      <a:pt x="111" y="125"/>
                      <a:pt x="109" y="125"/>
                      <a:pt x="108" y="127"/>
                    </a:cubicBezTo>
                    <a:cubicBezTo>
                      <a:pt x="106" y="130"/>
                      <a:pt x="106" y="136"/>
                      <a:pt x="102" y="135"/>
                    </a:cubicBezTo>
                    <a:cubicBezTo>
                      <a:pt x="101" y="133"/>
                      <a:pt x="101" y="130"/>
                      <a:pt x="102" y="126"/>
                    </a:cubicBezTo>
                    <a:cubicBezTo>
                      <a:pt x="101" y="124"/>
                      <a:pt x="100" y="124"/>
                      <a:pt x="99" y="123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98" y="122"/>
                      <a:pt x="97" y="122"/>
                      <a:pt x="97" y="122"/>
                    </a:cubicBezTo>
                    <a:cubicBezTo>
                      <a:pt x="97" y="122"/>
                      <a:pt x="97" y="121"/>
                      <a:pt x="97" y="121"/>
                    </a:cubicBezTo>
                    <a:cubicBezTo>
                      <a:pt x="96" y="119"/>
                      <a:pt x="96" y="119"/>
                      <a:pt x="95" y="118"/>
                    </a:cubicBezTo>
                    <a:cubicBezTo>
                      <a:pt x="95" y="116"/>
                      <a:pt x="95" y="116"/>
                      <a:pt x="94" y="116"/>
                    </a:cubicBezTo>
                    <a:cubicBezTo>
                      <a:pt x="94" y="116"/>
                      <a:pt x="94" y="115"/>
                      <a:pt x="94" y="115"/>
                    </a:cubicBezTo>
                    <a:cubicBezTo>
                      <a:pt x="94" y="115"/>
                      <a:pt x="93" y="115"/>
                      <a:pt x="93" y="114"/>
                    </a:cubicBezTo>
                    <a:cubicBezTo>
                      <a:pt x="92" y="114"/>
                      <a:pt x="91" y="114"/>
                      <a:pt x="91" y="113"/>
                    </a:cubicBezTo>
                    <a:cubicBezTo>
                      <a:pt x="90" y="112"/>
                      <a:pt x="91" y="111"/>
                      <a:pt x="91" y="110"/>
                    </a:cubicBezTo>
                    <a:cubicBezTo>
                      <a:pt x="89" y="108"/>
                      <a:pt x="88" y="106"/>
                      <a:pt x="91" y="103"/>
                    </a:cubicBezTo>
                    <a:cubicBezTo>
                      <a:pt x="92" y="102"/>
                      <a:pt x="94" y="101"/>
                      <a:pt x="96" y="100"/>
                    </a:cubicBezTo>
                    <a:cubicBezTo>
                      <a:pt x="97" y="99"/>
                      <a:pt x="97" y="98"/>
                      <a:pt x="98" y="98"/>
                    </a:cubicBezTo>
                    <a:cubicBezTo>
                      <a:pt x="99" y="97"/>
                      <a:pt x="101" y="96"/>
                      <a:pt x="101" y="96"/>
                    </a:cubicBezTo>
                    <a:cubicBezTo>
                      <a:pt x="104" y="95"/>
                      <a:pt x="106" y="96"/>
                      <a:pt x="108" y="95"/>
                    </a:cubicBezTo>
                    <a:cubicBezTo>
                      <a:pt x="109" y="96"/>
                      <a:pt x="108" y="98"/>
                      <a:pt x="109" y="99"/>
                    </a:cubicBezTo>
                    <a:cubicBezTo>
                      <a:pt x="110" y="100"/>
                      <a:pt x="112" y="99"/>
                      <a:pt x="113" y="97"/>
                    </a:cubicBezTo>
                    <a:cubicBezTo>
                      <a:pt x="114" y="95"/>
                      <a:pt x="112" y="95"/>
                      <a:pt x="113" y="93"/>
                    </a:cubicBezTo>
                    <a:cubicBezTo>
                      <a:pt x="115" y="91"/>
                      <a:pt x="120" y="91"/>
                      <a:pt x="121" y="88"/>
                    </a:cubicBezTo>
                    <a:cubicBezTo>
                      <a:pt x="121" y="87"/>
                      <a:pt x="121" y="86"/>
                      <a:pt x="121" y="85"/>
                    </a:cubicBezTo>
                    <a:cubicBezTo>
                      <a:pt x="121" y="84"/>
                      <a:pt x="121" y="82"/>
                      <a:pt x="122" y="80"/>
                    </a:cubicBezTo>
                    <a:cubicBezTo>
                      <a:pt x="123" y="79"/>
                      <a:pt x="126" y="78"/>
                      <a:pt x="127" y="78"/>
                    </a:cubicBezTo>
                    <a:cubicBezTo>
                      <a:pt x="130" y="77"/>
                      <a:pt x="131" y="80"/>
                      <a:pt x="132" y="81"/>
                    </a:cubicBezTo>
                    <a:cubicBezTo>
                      <a:pt x="132" y="82"/>
                      <a:pt x="132" y="82"/>
                      <a:pt x="132" y="83"/>
                    </a:cubicBezTo>
                    <a:cubicBezTo>
                      <a:pt x="134" y="85"/>
                      <a:pt x="135" y="86"/>
                      <a:pt x="134" y="89"/>
                    </a:cubicBezTo>
                    <a:cubicBezTo>
                      <a:pt x="133" y="90"/>
                      <a:pt x="132" y="92"/>
                      <a:pt x="130" y="93"/>
                    </a:cubicBezTo>
                    <a:cubicBezTo>
                      <a:pt x="130" y="95"/>
                      <a:pt x="129" y="96"/>
                      <a:pt x="128" y="96"/>
                    </a:cubicBezTo>
                    <a:cubicBezTo>
                      <a:pt x="125" y="97"/>
                      <a:pt x="121" y="96"/>
                      <a:pt x="121" y="101"/>
                    </a:cubicBezTo>
                    <a:cubicBezTo>
                      <a:pt x="122" y="102"/>
                      <a:pt x="124" y="101"/>
                      <a:pt x="125" y="102"/>
                    </a:cubicBezTo>
                    <a:cubicBezTo>
                      <a:pt x="127" y="102"/>
                      <a:pt x="129" y="104"/>
                      <a:pt x="130" y="105"/>
                    </a:cubicBezTo>
                    <a:cubicBezTo>
                      <a:pt x="130" y="106"/>
                      <a:pt x="130" y="106"/>
                      <a:pt x="131" y="107"/>
                    </a:cubicBezTo>
                    <a:cubicBezTo>
                      <a:pt x="132" y="107"/>
                      <a:pt x="133" y="108"/>
                      <a:pt x="134" y="108"/>
                    </a:cubicBezTo>
                    <a:cubicBezTo>
                      <a:pt x="135" y="109"/>
                      <a:pt x="136" y="110"/>
                      <a:pt x="137" y="109"/>
                    </a:cubicBezTo>
                    <a:cubicBezTo>
                      <a:pt x="138" y="106"/>
                      <a:pt x="133" y="106"/>
                      <a:pt x="135" y="103"/>
                    </a:cubicBezTo>
                    <a:cubicBezTo>
                      <a:pt x="137" y="102"/>
                      <a:pt x="139" y="107"/>
                      <a:pt x="141" y="104"/>
                    </a:cubicBezTo>
                    <a:cubicBezTo>
                      <a:pt x="142" y="101"/>
                      <a:pt x="138" y="100"/>
                      <a:pt x="140" y="97"/>
                    </a:cubicBezTo>
                    <a:cubicBezTo>
                      <a:pt x="140" y="97"/>
                      <a:pt x="140" y="96"/>
                      <a:pt x="141" y="96"/>
                    </a:cubicBezTo>
                    <a:cubicBezTo>
                      <a:pt x="142" y="97"/>
                      <a:pt x="142" y="98"/>
                      <a:pt x="142" y="98"/>
                    </a:cubicBezTo>
                    <a:cubicBezTo>
                      <a:pt x="142" y="98"/>
                      <a:pt x="143" y="98"/>
                      <a:pt x="143" y="99"/>
                    </a:cubicBezTo>
                    <a:cubicBezTo>
                      <a:pt x="143" y="99"/>
                      <a:pt x="143" y="101"/>
                      <a:pt x="144" y="101"/>
                    </a:cubicBezTo>
                    <a:cubicBezTo>
                      <a:pt x="145" y="101"/>
                      <a:pt x="146" y="100"/>
                      <a:pt x="147" y="99"/>
                    </a:cubicBezTo>
                    <a:cubicBezTo>
                      <a:pt x="148" y="98"/>
                      <a:pt x="149" y="97"/>
                      <a:pt x="149" y="96"/>
                    </a:cubicBezTo>
                    <a:cubicBezTo>
                      <a:pt x="149" y="95"/>
                      <a:pt x="149" y="95"/>
                      <a:pt x="149" y="95"/>
                    </a:cubicBezTo>
                    <a:cubicBezTo>
                      <a:pt x="149" y="95"/>
                      <a:pt x="149" y="94"/>
                      <a:pt x="149" y="94"/>
                    </a:cubicBezTo>
                    <a:cubicBezTo>
                      <a:pt x="149" y="92"/>
                      <a:pt x="146" y="90"/>
                      <a:pt x="146" y="88"/>
                    </a:cubicBezTo>
                    <a:cubicBezTo>
                      <a:pt x="145" y="88"/>
                      <a:pt x="144" y="87"/>
                      <a:pt x="144" y="86"/>
                    </a:cubicBezTo>
                    <a:cubicBezTo>
                      <a:pt x="144" y="84"/>
                      <a:pt x="145" y="83"/>
                      <a:pt x="145" y="82"/>
                    </a:cubicBezTo>
                    <a:cubicBezTo>
                      <a:pt x="144" y="79"/>
                      <a:pt x="141" y="79"/>
                      <a:pt x="141" y="76"/>
                    </a:cubicBezTo>
                    <a:cubicBezTo>
                      <a:pt x="141" y="74"/>
                      <a:pt x="142" y="73"/>
                      <a:pt x="141" y="72"/>
                    </a:cubicBezTo>
                    <a:cubicBezTo>
                      <a:pt x="140" y="71"/>
                      <a:pt x="138" y="71"/>
                      <a:pt x="137" y="70"/>
                    </a:cubicBezTo>
                    <a:cubicBezTo>
                      <a:pt x="137" y="69"/>
                      <a:pt x="137" y="68"/>
                      <a:pt x="137" y="66"/>
                    </a:cubicBezTo>
                    <a:cubicBezTo>
                      <a:pt x="136" y="66"/>
                      <a:pt x="135" y="66"/>
                      <a:pt x="133" y="66"/>
                    </a:cubicBezTo>
                    <a:cubicBezTo>
                      <a:pt x="133" y="66"/>
                      <a:pt x="132" y="66"/>
                      <a:pt x="131" y="66"/>
                    </a:cubicBezTo>
                    <a:cubicBezTo>
                      <a:pt x="130" y="66"/>
                      <a:pt x="130" y="65"/>
                      <a:pt x="129" y="65"/>
                    </a:cubicBezTo>
                    <a:cubicBezTo>
                      <a:pt x="127" y="65"/>
                      <a:pt x="124" y="64"/>
                      <a:pt x="123" y="64"/>
                    </a:cubicBezTo>
                    <a:cubicBezTo>
                      <a:pt x="122" y="64"/>
                      <a:pt x="121" y="65"/>
                      <a:pt x="120" y="65"/>
                    </a:cubicBezTo>
                    <a:cubicBezTo>
                      <a:pt x="119" y="66"/>
                      <a:pt x="117" y="68"/>
                      <a:pt x="116" y="70"/>
                    </a:cubicBezTo>
                    <a:cubicBezTo>
                      <a:pt x="116" y="71"/>
                      <a:pt x="116" y="72"/>
                      <a:pt x="116" y="73"/>
                    </a:cubicBezTo>
                    <a:cubicBezTo>
                      <a:pt x="117" y="74"/>
                      <a:pt x="117" y="76"/>
                      <a:pt x="117" y="78"/>
                    </a:cubicBezTo>
                    <a:cubicBezTo>
                      <a:pt x="117" y="79"/>
                      <a:pt x="119" y="79"/>
                      <a:pt x="118" y="81"/>
                    </a:cubicBezTo>
                    <a:cubicBezTo>
                      <a:pt x="117" y="82"/>
                      <a:pt x="117" y="83"/>
                      <a:pt x="116" y="83"/>
                    </a:cubicBezTo>
                    <a:cubicBezTo>
                      <a:pt x="115" y="85"/>
                      <a:pt x="114" y="87"/>
                      <a:pt x="112" y="87"/>
                    </a:cubicBezTo>
                    <a:cubicBezTo>
                      <a:pt x="111" y="87"/>
                      <a:pt x="111" y="86"/>
                      <a:pt x="111" y="85"/>
                    </a:cubicBezTo>
                    <a:cubicBezTo>
                      <a:pt x="110" y="85"/>
                      <a:pt x="109" y="85"/>
                      <a:pt x="109" y="84"/>
                    </a:cubicBezTo>
                    <a:cubicBezTo>
                      <a:pt x="109" y="83"/>
                      <a:pt x="109" y="82"/>
                      <a:pt x="108" y="80"/>
                    </a:cubicBezTo>
                    <a:cubicBezTo>
                      <a:pt x="109" y="79"/>
                      <a:pt x="108" y="78"/>
                      <a:pt x="108" y="76"/>
                    </a:cubicBezTo>
                    <a:cubicBezTo>
                      <a:pt x="109" y="75"/>
                      <a:pt x="110" y="75"/>
                      <a:pt x="111" y="74"/>
                    </a:cubicBezTo>
                    <a:cubicBezTo>
                      <a:pt x="111" y="71"/>
                      <a:pt x="108" y="71"/>
                      <a:pt x="109" y="68"/>
                    </a:cubicBezTo>
                    <a:cubicBezTo>
                      <a:pt x="110" y="67"/>
                      <a:pt x="111" y="67"/>
                      <a:pt x="112" y="66"/>
                    </a:cubicBezTo>
                    <a:cubicBezTo>
                      <a:pt x="113" y="66"/>
                      <a:pt x="114" y="66"/>
                      <a:pt x="116" y="65"/>
                    </a:cubicBezTo>
                    <a:cubicBezTo>
                      <a:pt x="116" y="65"/>
                      <a:pt x="116" y="65"/>
                      <a:pt x="116" y="65"/>
                    </a:cubicBezTo>
                    <a:cubicBezTo>
                      <a:pt x="116" y="65"/>
                      <a:pt x="117" y="65"/>
                      <a:pt x="117" y="65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19" y="62"/>
                      <a:pt x="120" y="58"/>
                      <a:pt x="121" y="57"/>
                    </a:cubicBezTo>
                    <a:cubicBezTo>
                      <a:pt x="123" y="57"/>
                      <a:pt x="125" y="57"/>
                      <a:pt x="127" y="57"/>
                    </a:cubicBezTo>
                    <a:cubicBezTo>
                      <a:pt x="129" y="57"/>
                      <a:pt x="133" y="56"/>
                      <a:pt x="134" y="56"/>
                    </a:cubicBezTo>
                    <a:cubicBezTo>
                      <a:pt x="135" y="55"/>
                      <a:pt x="137" y="53"/>
                      <a:pt x="137" y="52"/>
                    </a:cubicBezTo>
                    <a:cubicBezTo>
                      <a:pt x="138" y="51"/>
                      <a:pt x="140" y="50"/>
                      <a:pt x="140" y="49"/>
                    </a:cubicBezTo>
                    <a:cubicBezTo>
                      <a:pt x="141" y="49"/>
                      <a:pt x="141" y="49"/>
                      <a:pt x="141" y="48"/>
                    </a:cubicBezTo>
                    <a:cubicBezTo>
                      <a:pt x="142" y="47"/>
                      <a:pt x="144" y="45"/>
                      <a:pt x="145" y="44"/>
                    </a:cubicBezTo>
                    <a:cubicBezTo>
                      <a:pt x="146" y="44"/>
                      <a:pt x="147" y="43"/>
                      <a:pt x="147" y="43"/>
                    </a:cubicBezTo>
                    <a:cubicBezTo>
                      <a:pt x="149" y="42"/>
                      <a:pt x="150" y="40"/>
                      <a:pt x="151" y="38"/>
                    </a:cubicBezTo>
                    <a:cubicBezTo>
                      <a:pt x="151" y="38"/>
                      <a:pt x="152" y="38"/>
                      <a:pt x="152" y="38"/>
                    </a:cubicBezTo>
                    <a:cubicBezTo>
                      <a:pt x="155" y="36"/>
                      <a:pt x="157" y="35"/>
                      <a:pt x="159" y="34"/>
                    </a:cubicBezTo>
                    <a:cubicBezTo>
                      <a:pt x="160" y="33"/>
                      <a:pt x="161" y="33"/>
                      <a:pt x="162" y="32"/>
                    </a:cubicBezTo>
                    <a:cubicBezTo>
                      <a:pt x="163" y="32"/>
                      <a:pt x="164" y="31"/>
                      <a:pt x="165" y="31"/>
                    </a:cubicBezTo>
                    <a:cubicBezTo>
                      <a:pt x="166" y="30"/>
                      <a:pt x="167" y="30"/>
                      <a:pt x="167" y="30"/>
                    </a:cubicBezTo>
                    <a:cubicBezTo>
                      <a:pt x="168" y="30"/>
                      <a:pt x="168" y="29"/>
                      <a:pt x="168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70" y="29"/>
                      <a:pt x="170" y="28"/>
                    </a:cubicBezTo>
                    <a:cubicBezTo>
                      <a:pt x="171" y="28"/>
                      <a:pt x="172" y="27"/>
                      <a:pt x="172" y="26"/>
                    </a:cubicBezTo>
                    <a:cubicBezTo>
                      <a:pt x="172" y="25"/>
                      <a:pt x="171" y="24"/>
                      <a:pt x="170" y="24"/>
                    </a:cubicBezTo>
                    <a:cubicBezTo>
                      <a:pt x="169" y="23"/>
                      <a:pt x="168" y="24"/>
                      <a:pt x="167" y="24"/>
                    </a:cubicBezTo>
                    <a:cubicBezTo>
                      <a:pt x="165" y="24"/>
                      <a:pt x="162" y="23"/>
                      <a:pt x="160" y="23"/>
                    </a:cubicBezTo>
                    <a:cubicBezTo>
                      <a:pt x="158" y="23"/>
                      <a:pt x="157" y="24"/>
                      <a:pt x="156" y="24"/>
                    </a:cubicBezTo>
                    <a:cubicBezTo>
                      <a:pt x="154" y="24"/>
                      <a:pt x="154" y="23"/>
                      <a:pt x="153" y="23"/>
                    </a:cubicBezTo>
                    <a:cubicBezTo>
                      <a:pt x="152" y="23"/>
                      <a:pt x="151" y="24"/>
                      <a:pt x="150" y="24"/>
                    </a:cubicBezTo>
                    <a:cubicBezTo>
                      <a:pt x="146" y="25"/>
                      <a:pt x="144" y="26"/>
                      <a:pt x="141" y="27"/>
                    </a:cubicBezTo>
                    <a:cubicBezTo>
                      <a:pt x="141" y="26"/>
                      <a:pt x="141" y="26"/>
                      <a:pt x="140" y="26"/>
                    </a:cubicBezTo>
                    <a:cubicBezTo>
                      <a:pt x="161" y="19"/>
                      <a:pt x="182" y="15"/>
                      <a:pt x="205" y="15"/>
                    </a:cubicBezTo>
                    <a:cubicBezTo>
                      <a:pt x="245" y="15"/>
                      <a:pt x="281" y="27"/>
                      <a:pt x="312" y="47"/>
                    </a:cubicBezTo>
                    <a:cubicBezTo>
                      <a:pt x="310" y="48"/>
                      <a:pt x="310" y="49"/>
                      <a:pt x="309" y="50"/>
                    </a:cubicBezTo>
                    <a:cubicBezTo>
                      <a:pt x="308" y="51"/>
                      <a:pt x="307" y="52"/>
                      <a:pt x="307" y="52"/>
                    </a:cubicBezTo>
                    <a:cubicBezTo>
                      <a:pt x="306" y="53"/>
                      <a:pt x="307" y="53"/>
                      <a:pt x="306" y="54"/>
                    </a:cubicBezTo>
                    <a:cubicBezTo>
                      <a:pt x="306" y="56"/>
                      <a:pt x="304" y="58"/>
                      <a:pt x="304" y="59"/>
                    </a:cubicBezTo>
                    <a:cubicBezTo>
                      <a:pt x="304" y="59"/>
                      <a:pt x="305" y="60"/>
                      <a:pt x="304" y="60"/>
                    </a:cubicBezTo>
                    <a:cubicBezTo>
                      <a:pt x="306" y="62"/>
                      <a:pt x="308" y="64"/>
                      <a:pt x="309" y="65"/>
                    </a:cubicBezTo>
                    <a:cubicBezTo>
                      <a:pt x="311" y="66"/>
                      <a:pt x="314" y="66"/>
                      <a:pt x="315" y="65"/>
                    </a:cubicBezTo>
                    <a:cubicBezTo>
                      <a:pt x="314" y="62"/>
                      <a:pt x="313" y="63"/>
                      <a:pt x="312" y="61"/>
                    </a:cubicBezTo>
                    <a:cubicBezTo>
                      <a:pt x="312" y="59"/>
                      <a:pt x="312" y="56"/>
                      <a:pt x="312" y="55"/>
                    </a:cubicBezTo>
                    <a:cubicBezTo>
                      <a:pt x="312" y="55"/>
                      <a:pt x="313" y="54"/>
                      <a:pt x="314" y="53"/>
                    </a:cubicBezTo>
                    <a:cubicBezTo>
                      <a:pt x="314" y="52"/>
                      <a:pt x="315" y="51"/>
                      <a:pt x="316" y="50"/>
                    </a:cubicBezTo>
                    <a:cubicBezTo>
                      <a:pt x="321" y="54"/>
                      <a:pt x="326" y="58"/>
                      <a:pt x="331" y="62"/>
                    </a:cubicBezTo>
                    <a:cubicBezTo>
                      <a:pt x="330" y="63"/>
                      <a:pt x="330" y="63"/>
                      <a:pt x="330" y="64"/>
                    </a:cubicBezTo>
                    <a:cubicBezTo>
                      <a:pt x="329" y="66"/>
                      <a:pt x="330" y="68"/>
                      <a:pt x="330" y="69"/>
                    </a:cubicBezTo>
                    <a:cubicBezTo>
                      <a:pt x="330" y="70"/>
                      <a:pt x="331" y="71"/>
                      <a:pt x="331" y="72"/>
                    </a:cubicBezTo>
                    <a:cubicBezTo>
                      <a:pt x="330" y="71"/>
                      <a:pt x="330" y="71"/>
                      <a:pt x="329" y="71"/>
                    </a:cubicBezTo>
                    <a:cubicBezTo>
                      <a:pt x="329" y="70"/>
                      <a:pt x="329" y="70"/>
                      <a:pt x="328" y="69"/>
                    </a:cubicBezTo>
                    <a:cubicBezTo>
                      <a:pt x="328" y="69"/>
                      <a:pt x="327" y="69"/>
                      <a:pt x="327" y="69"/>
                    </a:cubicBezTo>
                    <a:cubicBezTo>
                      <a:pt x="325" y="68"/>
                      <a:pt x="324" y="68"/>
                      <a:pt x="322" y="68"/>
                    </a:cubicBezTo>
                    <a:cubicBezTo>
                      <a:pt x="321" y="68"/>
                      <a:pt x="319" y="66"/>
                      <a:pt x="318" y="67"/>
                    </a:cubicBezTo>
                    <a:cubicBezTo>
                      <a:pt x="318" y="70"/>
                      <a:pt x="320" y="69"/>
                      <a:pt x="320" y="71"/>
                    </a:cubicBezTo>
                    <a:cubicBezTo>
                      <a:pt x="319" y="73"/>
                      <a:pt x="318" y="72"/>
                      <a:pt x="316" y="72"/>
                    </a:cubicBezTo>
                    <a:cubicBezTo>
                      <a:pt x="315" y="72"/>
                      <a:pt x="313" y="72"/>
                      <a:pt x="311" y="72"/>
                    </a:cubicBezTo>
                    <a:cubicBezTo>
                      <a:pt x="310" y="72"/>
                      <a:pt x="309" y="73"/>
                      <a:pt x="308" y="73"/>
                    </a:cubicBezTo>
                    <a:cubicBezTo>
                      <a:pt x="308" y="74"/>
                      <a:pt x="307" y="74"/>
                      <a:pt x="306" y="74"/>
                    </a:cubicBezTo>
                    <a:cubicBezTo>
                      <a:pt x="305" y="74"/>
                      <a:pt x="305" y="75"/>
                      <a:pt x="304" y="75"/>
                    </a:cubicBezTo>
                    <a:cubicBezTo>
                      <a:pt x="304" y="75"/>
                      <a:pt x="303" y="75"/>
                      <a:pt x="303" y="75"/>
                    </a:cubicBezTo>
                    <a:cubicBezTo>
                      <a:pt x="303" y="76"/>
                      <a:pt x="303" y="76"/>
                      <a:pt x="303" y="76"/>
                    </a:cubicBezTo>
                    <a:cubicBezTo>
                      <a:pt x="303" y="76"/>
                      <a:pt x="302" y="76"/>
                      <a:pt x="302" y="76"/>
                    </a:cubicBezTo>
                    <a:cubicBezTo>
                      <a:pt x="301" y="77"/>
                      <a:pt x="301" y="79"/>
                      <a:pt x="298" y="79"/>
                    </a:cubicBezTo>
                    <a:cubicBezTo>
                      <a:pt x="297" y="78"/>
                      <a:pt x="298" y="75"/>
                      <a:pt x="295" y="75"/>
                    </a:cubicBezTo>
                    <a:cubicBezTo>
                      <a:pt x="293" y="75"/>
                      <a:pt x="295" y="79"/>
                      <a:pt x="293" y="79"/>
                    </a:cubicBezTo>
                    <a:cubicBezTo>
                      <a:pt x="292" y="80"/>
                      <a:pt x="291" y="79"/>
                      <a:pt x="290" y="80"/>
                    </a:cubicBezTo>
                    <a:cubicBezTo>
                      <a:pt x="290" y="80"/>
                      <a:pt x="288" y="82"/>
                      <a:pt x="288" y="82"/>
                    </a:cubicBezTo>
                    <a:cubicBezTo>
                      <a:pt x="288" y="83"/>
                      <a:pt x="288" y="83"/>
                      <a:pt x="287" y="84"/>
                    </a:cubicBezTo>
                    <a:cubicBezTo>
                      <a:pt x="287" y="84"/>
                      <a:pt x="287" y="84"/>
                      <a:pt x="286" y="85"/>
                    </a:cubicBezTo>
                    <a:cubicBezTo>
                      <a:pt x="286" y="86"/>
                      <a:pt x="285" y="88"/>
                      <a:pt x="284" y="88"/>
                    </a:cubicBezTo>
                    <a:cubicBezTo>
                      <a:pt x="283" y="88"/>
                      <a:pt x="279" y="85"/>
                      <a:pt x="280" y="82"/>
                    </a:cubicBezTo>
                    <a:cubicBezTo>
                      <a:pt x="280" y="81"/>
                      <a:pt x="279" y="81"/>
                      <a:pt x="279" y="80"/>
                    </a:cubicBezTo>
                    <a:cubicBezTo>
                      <a:pt x="278" y="80"/>
                      <a:pt x="277" y="80"/>
                      <a:pt x="277" y="78"/>
                    </a:cubicBezTo>
                    <a:cubicBezTo>
                      <a:pt x="279" y="78"/>
                      <a:pt x="281" y="80"/>
                      <a:pt x="283" y="80"/>
                    </a:cubicBezTo>
                    <a:cubicBezTo>
                      <a:pt x="286" y="80"/>
                      <a:pt x="289" y="79"/>
                      <a:pt x="289" y="77"/>
                    </a:cubicBezTo>
                    <a:cubicBezTo>
                      <a:pt x="289" y="76"/>
                      <a:pt x="288" y="74"/>
                      <a:pt x="287" y="73"/>
                    </a:cubicBezTo>
                    <a:cubicBezTo>
                      <a:pt x="287" y="73"/>
                      <a:pt x="286" y="73"/>
                      <a:pt x="286" y="73"/>
                    </a:cubicBezTo>
                    <a:cubicBezTo>
                      <a:pt x="286" y="73"/>
                      <a:pt x="286" y="73"/>
                      <a:pt x="286" y="72"/>
                    </a:cubicBezTo>
                    <a:cubicBezTo>
                      <a:pt x="284" y="71"/>
                      <a:pt x="281" y="70"/>
                      <a:pt x="279" y="69"/>
                    </a:cubicBezTo>
                    <a:cubicBezTo>
                      <a:pt x="279" y="69"/>
                      <a:pt x="279" y="69"/>
                      <a:pt x="278" y="68"/>
                    </a:cubicBezTo>
                    <a:cubicBezTo>
                      <a:pt x="277" y="68"/>
                      <a:pt x="276" y="68"/>
                      <a:pt x="276" y="68"/>
                    </a:cubicBezTo>
                    <a:cubicBezTo>
                      <a:pt x="275" y="68"/>
                      <a:pt x="275" y="67"/>
                      <a:pt x="275" y="67"/>
                    </a:cubicBezTo>
                    <a:cubicBezTo>
                      <a:pt x="275" y="67"/>
                      <a:pt x="274" y="67"/>
                      <a:pt x="274" y="66"/>
                    </a:cubicBezTo>
                    <a:cubicBezTo>
                      <a:pt x="273" y="66"/>
                      <a:pt x="273" y="66"/>
                      <a:pt x="273" y="66"/>
                    </a:cubicBezTo>
                    <a:cubicBezTo>
                      <a:pt x="273" y="66"/>
                      <a:pt x="273" y="66"/>
                      <a:pt x="272" y="65"/>
                    </a:cubicBezTo>
                    <a:cubicBezTo>
                      <a:pt x="272" y="65"/>
                      <a:pt x="272" y="65"/>
                      <a:pt x="272" y="64"/>
                    </a:cubicBezTo>
                    <a:cubicBezTo>
                      <a:pt x="270" y="63"/>
                      <a:pt x="269" y="61"/>
                      <a:pt x="268" y="61"/>
                    </a:cubicBezTo>
                    <a:cubicBezTo>
                      <a:pt x="264" y="61"/>
                      <a:pt x="259" y="61"/>
                      <a:pt x="257" y="62"/>
                    </a:cubicBezTo>
                    <a:cubicBezTo>
                      <a:pt x="256" y="63"/>
                      <a:pt x="254" y="63"/>
                      <a:pt x="253" y="63"/>
                    </a:cubicBezTo>
                    <a:cubicBezTo>
                      <a:pt x="251" y="64"/>
                      <a:pt x="250" y="67"/>
                      <a:pt x="248" y="68"/>
                    </a:cubicBezTo>
                    <a:cubicBezTo>
                      <a:pt x="246" y="70"/>
                      <a:pt x="244" y="70"/>
                      <a:pt x="243" y="73"/>
                    </a:cubicBezTo>
                    <a:cubicBezTo>
                      <a:pt x="244" y="74"/>
                      <a:pt x="247" y="73"/>
                      <a:pt x="247" y="75"/>
                    </a:cubicBezTo>
                    <a:cubicBezTo>
                      <a:pt x="244" y="79"/>
                      <a:pt x="241" y="82"/>
                      <a:pt x="238" y="85"/>
                    </a:cubicBezTo>
                    <a:cubicBezTo>
                      <a:pt x="235" y="86"/>
                      <a:pt x="233" y="89"/>
                      <a:pt x="231" y="91"/>
                    </a:cubicBezTo>
                    <a:cubicBezTo>
                      <a:pt x="230" y="92"/>
                      <a:pt x="229" y="92"/>
                      <a:pt x="228" y="93"/>
                    </a:cubicBezTo>
                    <a:cubicBezTo>
                      <a:pt x="227" y="99"/>
                      <a:pt x="228" y="104"/>
                      <a:pt x="231" y="106"/>
                    </a:cubicBezTo>
                    <a:cubicBezTo>
                      <a:pt x="231" y="106"/>
                      <a:pt x="232" y="106"/>
                      <a:pt x="232" y="106"/>
                    </a:cubicBezTo>
                    <a:cubicBezTo>
                      <a:pt x="233" y="106"/>
                      <a:pt x="233" y="105"/>
                      <a:pt x="234" y="105"/>
                    </a:cubicBezTo>
                    <a:cubicBezTo>
                      <a:pt x="235" y="105"/>
                      <a:pt x="235" y="105"/>
                      <a:pt x="236" y="105"/>
                    </a:cubicBezTo>
                    <a:cubicBezTo>
                      <a:pt x="236" y="105"/>
                      <a:pt x="236" y="104"/>
                      <a:pt x="237" y="104"/>
                    </a:cubicBezTo>
                    <a:cubicBezTo>
                      <a:pt x="237" y="104"/>
                      <a:pt x="238" y="104"/>
                      <a:pt x="238" y="104"/>
                    </a:cubicBezTo>
                    <a:cubicBezTo>
                      <a:pt x="239" y="104"/>
                      <a:pt x="239" y="106"/>
                      <a:pt x="239" y="106"/>
                    </a:cubicBezTo>
                    <a:cubicBezTo>
                      <a:pt x="240" y="107"/>
                      <a:pt x="240" y="108"/>
                      <a:pt x="240" y="109"/>
                    </a:cubicBezTo>
                    <a:cubicBezTo>
                      <a:pt x="241" y="110"/>
                      <a:pt x="242" y="112"/>
                      <a:pt x="243" y="113"/>
                    </a:cubicBezTo>
                    <a:cubicBezTo>
                      <a:pt x="244" y="113"/>
                      <a:pt x="245" y="112"/>
                      <a:pt x="246" y="111"/>
                    </a:cubicBezTo>
                    <a:cubicBezTo>
                      <a:pt x="247" y="111"/>
                      <a:pt x="248" y="112"/>
                      <a:pt x="248" y="111"/>
                    </a:cubicBezTo>
                    <a:cubicBezTo>
                      <a:pt x="249" y="109"/>
                      <a:pt x="248" y="107"/>
                      <a:pt x="249" y="105"/>
                    </a:cubicBezTo>
                    <a:cubicBezTo>
                      <a:pt x="249" y="103"/>
                      <a:pt x="251" y="104"/>
                      <a:pt x="252" y="102"/>
                    </a:cubicBezTo>
                    <a:cubicBezTo>
                      <a:pt x="250" y="100"/>
                      <a:pt x="249" y="100"/>
                      <a:pt x="249" y="98"/>
                    </a:cubicBezTo>
                    <a:cubicBezTo>
                      <a:pt x="249" y="97"/>
                      <a:pt x="249" y="96"/>
                      <a:pt x="249" y="94"/>
                    </a:cubicBezTo>
                    <a:cubicBezTo>
                      <a:pt x="250" y="91"/>
                      <a:pt x="251" y="89"/>
                      <a:pt x="253" y="88"/>
                    </a:cubicBezTo>
                    <a:cubicBezTo>
                      <a:pt x="255" y="87"/>
                      <a:pt x="255" y="87"/>
                      <a:pt x="256" y="86"/>
                    </a:cubicBezTo>
                    <a:cubicBezTo>
                      <a:pt x="256" y="85"/>
                      <a:pt x="256" y="83"/>
                      <a:pt x="257" y="82"/>
                    </a:cubicBezTo>
                    <a:cubicBezTo>
                      <a:pt x="257" y="82"/>
                      <a:pt x="257" y="82"/>
                      <a:pt x="257" y="82"/>
                    </a:cubicBezTo>
                    <a:cubicBezTo>
                      <a:pt x="258" y="80"/>
                      <a:pt x="262" y="79"/>
                      <a:pt x="262" y="82"/>
                    </a:cubicBezTo>
                    <a:cubicBezTo>
                      <a:pt x="262" y="83"/>
                      <a:pt x="262" y="83"/>
                      <a:pt x="261" y="84"/>
                    </a:cubicBezTo>
                    <a:cubicBezTo>
                      <a:pt x="260" y="87"/>
                      <a:pt x="258" y="89"/>
                      <a:pt x="257" y="91"/>
                    </a:cubicBezTo>
                    <a:cubicBezTo>
                      <a:pt x="257" y="92"/>
                      <a:pt x="257" y="94"/>
                      <a:pt x="257" y="96"/>
                    </a:cubicBezTo>
                    <a:cubicBezTo>
                      <a:pt x="259" y="97"/>
                      <a:pt x="259" y="100"/>
                      <a:pt x="261" y="100"/>
                    </a:cubicBezTo>
                    <a:cubicBezTo>
                      <a:pt x="262" y="100"/>
                      <a:pt x="263" y="99"/>
                      <a:pt x="265" y="98"/>
                    </a:cubicBezTo>
                    <a:cubicBezTo>
                      <a:pt x="265" y="98"/>
                      <a:pt x="266" y="98"/>
                      <a:pt x="267" y="98"/>
                    </a:cubicBezTo>
                    <a:cubicBezTo>
                      <a:pt x="267" y="98"/>
                      <a:pt x="267" y="97"/>
                      <a:pt x="267" y="97"/>
                    </a:cubicBezTo>
                    <a:cubicBezTo>
                      <a:pt x="268" y="97"/>
                      <a:pt x="268" y="97"/>
                      <a:pt x="268" y="97"/>
                    </a:cubicBezTo>
                    <a:cubicBezTo>
                      <a:pt x="270" y="96"/>
                      <a:pt x="270" y="96"/>
                      <a:pt x="271" y="95"/>
                    </a:cubicBezTo>
                    <a:cubicBezTo>
                      <a:pt x="273" y="95"/>
                      <a:pt x="273" y="95"/>
                      <a:pt x="274" y="96"/>
                    </a:cubicBezTo>
                    <a:cubicBezTo>
                      <a:pt x="274" y="96"/>
                      <a:pt x="275" y="96"/>
                      <a:pt x="275" y="97"/>
                    </a:cubicBezTo>
                    <a:cubicBezTo>
                      <a:pt x="274" y="99"/>
                      <a:pt x="273" y="99"/>
                      <a:pt x="271" y="100"/>
                    </a:cubicBezTo>
                    <a:cubicBezTo>
                      <a:pt x="271" y="100"/>
                      <a:pt x="271" y="101"/>
                      <a:pt x="270" y="101"/>
                    </a:cubicBezTo>
                    <a:cubicBezTo>
                      <a:pt x="270" y="101"/>
                      <a:pt x="269" y="101"/>
                      <a:pt x="269" y="101"/>
                    </a:cubicBezTo>
                    <a:cubicBezTo>
                      <a:pt x="268" y="101"/>
                      <a:pt x="267" y="102"/>
                      <a:pt x="266" y="102"/>
                    </a:cubicBezTo>
                    <a:cubicBezTo>
                      <a:pt x="265" y="102"/>
                      <a:pt x="265" y="103"/>
                      <a:pt x="264" y="103"/>
                    </a:cubicBezTo>
                    <a:cubicBezTo>
                      <a:pt x="263" y="104"/>
                      <a:pt x="261" y="103"/>
                      <a:pt x="261" y="104"/>
                    </a:cubicBezTo>
                    <a:cubicBezTo>
                      <a:pt x="261" y="105"/>
                      <a:pt x="262" y="107"/>
                      <a:pt x="260" y="108"/>
                    </a:cubicBezTo>
                    <a:cubicBezTo>
                      <a:pt x="259" y="109"/>
                      <a:pt x="259" y="108"/>
                      <a:pt x="257" y="108"/>
                    </a:cubicBezTo>
                    <a:cubicBezTo>
                      <a:pt x="256" y="109"/>
                      <a:pt x="256" y="111"/>
                      <a:pt x="255" y="112"/>
                    </a:cubicBezTo>
                    <a:cubicBezTo>
                      <a:pt x="255" y="113"/>
                      <a:pt x="253" y="115"/>
                      <a:pt x="252" y="116"/>
                    </a:cubicBezTo>
                    <a:cubicBezTo>
                      <a:pt x="251" y="117"/>
                      <a:pt x="249" y="117"/>
                      <a:pt x="247" y="118"/>
                    </a:cubicBezTo>
                    <a:cubicBezTo>
                      <a:pt x="247" y="118"/>
                      <a:pt x="246" y="118"/>
                      <a:pt x="246" y="119"/>
                    </a:cubicBezTo>
                    <a:cubicBezTo>
                      <a:pt x="245" y="119"/>
                      <a:pt x="244" y="118"/>
                      <a:pt x="243" y="119"/>
                    </a:cubicBezTo>
                    <a:cubicBezTo>
                      <a:pt x="242" y="119"/>
                      <a:pt x="241" y="119"/>
                      <a:pt x="240" y="119"/>
                    </a:cubicBezTo>
                    <a:cubicBezTo>
                      <a:pt x="239" y="120"/>
                      <a:pt x="237" y="120"/>
                      <a:pt x="235" y="120"/>
                    </a:cubicBezTo>
                    <a:cubicBezTo>
                      <a:pt x="234" y="120"/>
                      <a:pt x="234" y="120"/>
                      <a:pt x="232" y="121"/>
                    </a:cubicBezTo>
                    <a:cubicBezTo>
                      <a:pt x="231" y="121"/>
                      <a:pt x="229" y="121"/>
                      <a:pt x="228" y="121"/>
                    </a:cubicBezTo>
                    <a:cubicBezTo>
                      <a:pt x="228" y="122"/>
                      <a:pt x="227" y="123"/>
                      <a:pt x="227" y="123"/>
                    </a:cubicBezTo>
                    <a:cubicBezTo>
                      <a:pt x="226" y="124"/>
                      <a:pt x="226" y="125"/>
                      <a:pt x="226" y="125"/>
                    </a:cubicBezTo>
                    <a:cubicBezTo>
                      <a:pt x="225" y="126"/>
                      <a:pt x="224" y="127"/>
                      <a:pt x="223" y="127"/>
                    </a:cubicBezTo>
                    <a:cubicBezTo>
                      <a:pt x="221" y="129"/>
                      <a:pt x="219" y="130"/>
                      <a:pt x="218" y="132"/>
                    </a:cubicBezTo>
                    <a:cubicBezTo>
                      <a:pt x="217" y="132"/>
                      <a:pt x="215" y="133"/>
                      <a:pt x="214" y="134"/>
                    </a:cubicBezTo>
                    <a:cubicBezTo>
                      <a:pt x="213" y="133"/>
                      <a:pt x="210" y="134"/>
                      <a:pt x="210" y="135"/>
                    </a:cubicBezTo>
                    <a:cubicBezTo>
                      <a:pt x="210" y="137"/>
                      <a:pt x="212" y="137"/>
                      <a:pt x="214" y="139"/>
                    </a:cubicBezTo>
                    <a:cubicBezTo>
                      <a:pt x="214" y="140"/>
                      <a:pt x="214" y="141"/>
                      <a:pt x="215" y="141"/>
                    </a:cubicBezTo>
                    <a:cubicBezTo>
                      <a:pt x="216" y="142"/>
                      <a:pt x="216" y="143"/>
                      <a:pt x="216" y="143"/>
                    </a:cubicBezTo>
                    <a:cubicBezTo>
                      <a:pt x="217" y="145"/>
                      <a:pt x="217" y="148"/>
                      <a:pt x="214" y="149"/>
                    </a:cubicBezTo>
                    <a:cubicBezTo>
                      <a:pt x="211" y="148"/>
                      <a:pt x="205" y="148"/>
                      <a:pt x="202" y="149"/>
                    </a:cubicBezTo>
                    <a:cubicBezTo>
                      <a:pt x="202" y="149"/>
                      <a:pt x="202" y="149"/>
                      <a:pt x="201" y="150"/>
                    </a:cubicBezTo>
                    <a:cubicBezTo>
                      <a:pt x="201" y="152"/>
                      <a:pt x="202" y="154"/>
                      <a:pt x="202" y="157"/>
                    </a:cubicBezTo>
                    <a:cubicBezTo>
                      <a:pt x="202" y="158"/>
                      <a:pt x="201" y="159"/>
                      <a:pt x="201" y="160"/>
                    </a:cubicBezTo>
                    <a:cubicBezTo>
                      <a:pt x="201" y="162"/>
                      <a:pt x="201" y="164"/>
                      <a:pt x="202" y="166"/>
                    </a:cubicBezTo>
                    <a:cubicBezTo>
                      <a:pt x="203" y="166"/>
                      <a:pt x="204" y="166"/>
                      <a:pt x="205" y="166"/>
                    </a:cubicBezTo>
                    <a:cubicBezTo>
                      <a:pt x="206" y="166"/>
                      <a:pt x="207" y="168"/>
                      <a:pt x="208" y="168"/>
                    </a:cubicBezTo>
                    <a:cubicBezTo>
                      <a:pt x="209" y="167"/>
                      <a:pt x="210" y="166"/>
                      <a:pt x="213" y="167"/>
                    </a:cubicBezTo>
                    <a:cubicBezTo>
                      <a:pt x="213" y="166"/>
                      <a:pt x="214" y="166"/>
                      <a:pt x="214" y="165"/>
                    </a:cubicBezTo>
                    <a:cubicBezTo>
                      <a:pt x="215" y="165"/>
                      <a:pt x="215" y="165"/>
                      <a:pt x="215" y="165"/>
                    </a:cubicBezTo>
                    <a:cubicBezTo>
                      <a:pt x="216" y="164"/>
                      <a:pt x="217" y="164"/>
                      <a:pt x="217" y="163"/>
                    </a:cubicBezTo>
                    <a:cubicBezTo>
                      <a:pt x="218" y="163"/>
                      <a:pt x="218" y="162"/>
                      <a:pt x="218" y="162"/>
                    </a:cubicBezTo>
                    <a:cubicBezTo>
                      <a:pt x="218" y="161"/>
                      <a:pt x="218" y="160"/>
                      <a:pt x="219" y="158"/>
                    </a:cubicBezTo>
                    <a:cubicBezTo>
                      <a:pt x="220" y="157"/>
                      <a:pt x="220" y="156"/>
                      <a:pt x="221" y="155"/>
                    </a:cubicBezTo>
                    <a:cubicBezTo>
                      <a:pt x="222" y="155"/>
                      <a:pt x="222" y="154"/>
                      <a:pt x="223" y="154"/>
                    </a:cubicBezTo>
                    <a:cubicBezTo>
                      <a:pt x="223" y="154"/>
                      <a:pt x="223" y="153"/>
                      <a:pt x="224" y="153"/>
                    </a:cubicBezTo>
                    <a:cubicBezTo>
                      <a:pt x="224" y="151"/>
                      <a:pt x="225" y="149"/>
                      <a:pt x="226" y="149"/>
                    </a:cubicBezTo>
                    <a:cubicBezTo>
                      <a:pt x="227" y="149"/>
                      <a:pt x="228" y="150"/>
                      <a:pt x="229" y="150"/>
                    </a:cubicBezTo>
                    <a:cubicBezTo>
                      <a:pt x="231" y="149"/>
                      <a:pt x="232" y="147"/>
                      <a:pt x="235" y="147"/>
                    </a:cubicBezTo>
                    <a:cubicBezTo>
                      <a:pt x="236" y="148"/>
                      <a:pt x="237" y="149"/>
                      <a:pt x="238" y="150"/>
                    </a:cubicBezTo>
                    <a:cubicBezTo>
                      <a:pt x="238" y="153"/>
                      <a:pt x="239" y="154"/>
                      <a:pt x="241" y="155"/>
                    </a:cubicBezTo>
                    <a:cubicBezTo>
                      <a:pt x="244" y="157"/>
                      <a:pt x="246" y="158"/>
                      <a:pt x="247" y="161"/>
                    </a:cubicBezTo>
                    <a:cubicBezTo>
                      <a:pt x="246" y="162"/>
                      <a:pt x="246" y="162"/>
                      <a:pt x="245" y="163"/>
                    </a:cubicBezTo>
                    <a:cubicBezTo>
                      <a:pt x="245" y="164"/>
                      <a:pt x="244" y="163"/>
                      <a:pt x="244" y="164"/>
                    </a:cubicBezTo>
                    <a:cubicBezTo>
                      <a:pt x="244" y="165"/>
                      <a:pt x="244" y="166"/>
                      <a:pt x="245" y="166"/>
                    </a:cubicBezTo>
                    <a:cubicBezTo>
                      <a:pt x="246" y="166"/>
                      <a:pt x="246" y="165"/>
                      <a:pt x="247" y="164"/>
                    </a:cubicBezTo>
                    <a:cubicBezTo>
                      <a:pt x="247" y="163"/>
                      <a:pt x="248" y="163"/>
                      <a:pt x="249" y="162"/>
                    </a:cubicBezTo>
                    <a:cubicBezTo>
                      <a:pt x="249" y="161"/>
                      <a:pt x="249" y="160"/>
                      <a:pt x="249" y="159"/>
                    </a:cubicBezTo>
                    <a:cubicBezTo>
                      <a:pt x="249" y="158"/>
                      <a:pt x="251" y="159"/>
                      <a:pt x="251" y="158"/>
                    </a:cubicBezTo>
                    <a:cubicBezTo>
                      <a:pt x="250" y="156"/>
                      <a:pt x="248" y="155"/>
                      <a:pt x="246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6" y="153"/>
                      <a:pt x="246" y="153"/>
                      <a:pt x="245" y="153"/>
                    </a:cubicBezTo>
                    <a:cubicBezTo>
                      <a:pt x="244" y="152"/>
                      <a:pt x="244" y="152"/>
                      <a:pt x="243" y="150"/>
                    </a:cubicBezTo>
                    <a:cubicBezTo>
                      <a:pt x="242" y="149"/>
                      <a:pt x="239" y="147"/>
                      <a:pt x="241" y="144"/>
                    </a:cubicBezTo>
                    <a:cubicBezTo>
                      <a:pt x="244" y="144"/>
                      <a:pt x="245" y="148"/>
                      <a:pt x="248" y="149"/>
                    </a:cubicBezTo>
                    <a:cubicBezTo>
                      <a:pt x="249" y="150"/>
                      <a:pt x="249" y="150"/>
                      <a:pt x="250" y="151"/>
                    </a:cubicBezTo>
                    <a:cubicBezTo>
                      <a:pt x="252" y="152"/>
                      <a:pt x="253" y="153"/>
                      <a:pt x="253" y="154"/>
                    </a:cubicBezTo>
                    <a:cubicBezTo>
                      <a:pt x="254" y="155"/>
                      <a:pt x="253" y="156"/>
                      <a:pt x="253" y="157"/>
                    </a:cubicBezTo>
                    <a:cubicBezTo>
                      <a:pt x="254" y="159"/>
                      <a:pt x="255" y="160"/>
                      <a:pt x="255" y="161"/>
                    </a:cubicBezTo>
                    <a:cubicBezTo>
                      <a:pt x="256" y="163"/>
                      <a:pt x="256" y="166"/>
                      <a:pt x="259" y="167"/>
                    </a:cubicBezTo>
                    <a:cubicBezTo>
                      <a:pt x="261" y="166"/>
                      <a:pt x="263" y="166"/>
                      <a:pt x="263" y="164"/>
                    </a:cubicBezTo>
                    <a:cubicBezTo>
                      <a:pt x="264" y="162"/>
                      <a:pt x="261" y="161"/>
                      <a:pt x="261" y="159"/>
                    </a:cubicBezTo>
                    <a:cubicBezTo>
                      <a:pt x="261" y="158"/>
                      <a:pt x="263" y="156"/>
                      <a:pt x="264" y="157"/>
                    </a:cubicBezTo>
                    <a:cubicBezTo>
                      <a:pt x="266" y="157"/>
                      <a:pt x="266" y="158"/>
                      <a:pt x="267" y="159"/>
                    </a:cubicBezTo>
                    <a:cubicBezTo>
                      <a:pt x="268" y="161"/>
                      <a:pt x="267" y="164"/>
                      <a:pt x="268" y="165"/>
                    </a:cubicBezTo>
                    <a:cubicBezTo>
                      <a:pt x="269" y="165"/>
                      <a:pt x="269" y="166"/>
                      <a:pt x="269" y="166"/>
                    </a:cubicBezTo>
                    <a:cubicBezTo>
                      <a:pt x="270" y="166"/>
                      <a:pt x="270" y="167"/>
                      <a:pt x="270" y="167"/>
                    </a:cubicBezTo>
                    <a:cubicBezTo>
                      <a:pt x="271" y="167"/>
                      <a:pt x="271" y="168"/>
                      <a:pt x="272" y="168"/>
                    </a:cubicBezTo>
                    <a:cubicBezTo>
                      <a:pt x="273" y="169"/>
                      <a:pt x="274" y="168"/>
                      <a:pt x="276" y="167"/>
                    </a:cubicBezTo>
                    <a:cubicBezTo>
                      <a:pt x="277" y="168"/>
                      <a:pt x="278" y="169"/>
                      <a:pt x="279" y="169"/>
                    </a:cubicBezTo>
                    <a:cubicBezTo>
                      <a:pt x="281" y="169"/>
                      <a:pt x="282" y="167"/>
                      <a:pt x="283" y="168"/>
                    </a:cubicBezTo>
                    <a:cubicBezTo>
                      <a:pt x="284" y="168"/>
                      <a:pt x="283" y="169"/>
                      <a:pt x="283" y="170"/>
                    </a:cubicBezTo>
                    <a:cubicBezTo>
                      <a:pt x="284" y="174"/>
                      <a:pt x="283" y="176"/>
                      <a:pt x="282" y="179"/>
                    </a:cubicBezTo>
                    <a:cubicBezTo>
                      <a:pt x="281" y="180"/>
                      <a:pt x="281" y="181"/>
                      <a:pt x="280" y="181"/>
                    </a:cubicBezTo>
                    <a:cubicBezTo>
                      <a:pt x="278" y="181"/>
                      <a:pt x="277" y="181"/>
                      <a:pt x="275" y="181"/>
                    </a:cubicBezTo>
                    <a:cubicBezTo>
                      <a:pt x="275" y="181"/>
                      <a:pt x="274" y="181"/>
                      <a:pt x="273" y="181"/>
                    </a:cubicBezTo>
                    <a:cubicBezTo>
                      <a:pt x="271" y="182"/>
                      <a:pt x="269" y="181"/>
                      <a:pt x="268" y="181"/>
                    </a:cubicBezTo>
                    <a:cubicBezTo>
                      <a:pt x="268" y="181"/>
                      <a:pt x="267" y="180"/>
                      <a:pt x="267" y="180"/>
                    </a:cubicBezTo>
                    <a:cubicBezTo>
                      <a:pt x="266" y="180"/>
                      <a:pt x="266" y="180"/>
                      <a:pt x="265" y="180"/>
                    </a:cubicBezTo>
                    <a:cubicBezTo>
                      <a:pt x="264" y="180"/>
                      <a:pt x="264" y="179"/>
                      <a:pt x="263" y="179"/>
                    </a:cubicBezTo>
                    <a:cubicBezTo>
                      <a:pt x="260" y="178"/>
                      <a:pt x="258" y="177"/>
                      <a:pt x="257" y="177"/>
                    </a:cubicBezTo>
                    <a:cubicBezTo>
                      <a:pt x="256" y="177"/>
                      <a:pt x="255" y="179"/>
                      <a:pt x="254" y="179"/>
                    </a:cubicBezTo>
                    <a:cubicBezTo>
                      <a:pt x="255" y="182"/>
                      <a:pt x="253" y="183"/>
                      <a:pt x="250" y="182"/>
                    </a:cubicBezTo>
                    <a:cubicBezTo>
                      <a:pt x="248" y="181"/>
                      <a:pt x="247" y="181"/>
                      <a:pt x="246" y="180"/>
                    </a:cubicBezTo>
                    <a:cubicBezTo>
                      <a:pt x="246" y="179"/>
                      <a:pt x="245" y="178"/>
                      <a:pt x="244" y="178"/>
                    </a:cubicBezTo>
                    <a:cubicBezTo>
                      <a:pt x="243" y="177"/>
                      <a:pt x="240" y="177"/>
                      <a:pt x="240" y="177"/>
                    </a:cubicBezTo>
                    <a:cubicBezTo>
                      <a:pt x="239" y="176"/>
                      <a:pt x="237" y="175"/>
                      <a:pt x="237" y="173"/>
                    </a:cubicBezTo>
                    <a:cubicBezTo>
                      <a:pt x="238" y="172"/>
                      <a:pt x="238" y="168"/>
                      <a:pt x="238" y="166"/>
                    </a:cubicBezTo>
                    <a:cubicBezTo>
                      <a:pt x="237" y="165"/>
                      <a:pt x="235" y="166"/>
                      <a:pt x="233" y="166"/>
                    </a:cubicBezTo>
                    <a:cubicBezTo>
                      <a:pt x="230" y="166"/>
                      <a:pt x="228" y="166"/>
                      <a:pt x="225" y="166"/>
                    </a:cubicBezTo>
                    <a:cubicBezTo>
                      <a:pt x="224" y="166"/>
                      <a:pt x="222" y="166"/>
                      <a:pt x="221" y="166"/>
                    </a:cubicBezTo>
                    <a:cubicBezTo>
                      <a:pt x="220" y="167"/>
                      <a:pt x="220" y="167"/>
                      <a:pt x="219" y="167"/>
                    </a:cubicBezTo>
                    <a:cubicBezTo>
                      <a:pt x="218" y="168"/>
                      <a:pt x="217" y="168"/>
                      <a:pt x="216" y="169"/>
                    </a:cubicBezTo>
                    <a:cubicBezTo>
                      <a:pt x="215" y="169"/>
                      <a:pt x="215" y="170"/>
                      <a:pt x="214" y="170"/>
                    </a:cubicBezTo>
                    <a:cubicBezTo>
                      <a:pt x="212" y="170"/>
                      <a:pt x="211" y="170"/>
                      <a:pt x="210" y="170"/>
                    </a:cubicBezTo>
                    <a:cubicBezTo>
                      <a:pt x="209" y="170"/>
                      <a:pt x="209" y="169"/>
                      <a:pt x="208" y="169"/>
                    </a:cubicBezTo>
                    <a:cubicBezTo>
                      <a:pt x="206" y="170"/>
                      <a:pt x="206" y="173"/>
                      <a:pt x="205" y="174"/>
                    </a:cubicBezTo>
                    <a:cubicBezTo>
                      <a:pt x="204" y="174"/>
                      <a:pt x="203" y="175"/>
                      <a:pt x="203" y="175"/>
                    </a:cubicBezTo>
                    <a:cubicBezTo>
                      <a:pt x="201" y="176"/>
                      <a:pt x="201" y="177"/>
                      <a:pt x="200" y="179"/>
                    </a:cubicBezTo>
                    <a:cubicBezTo>
                      <a:pt x="200" y="179"/>
                      <a:pt x="200" y="180"/>
                      <a:pt x="199" y="181"/>
                    </a:cubicBezTo>
                    <a:cubicBezTo>
                      <a:pt x="199" y="181"/>
                      <a:pt x="200" y="183"/>
                      <a:pt x="200" y="184"/>
                    </a:cubicBezTo>
                    <a:cubicBezTo>
                      <a:pt x="199" y="186"/>
                      <a:pt x="197" y="188"/>
                      <a:pt x="195" y="189"/>
                    </a:cubicBezTo>
                    <a:cubicBezTo>
                      <a:pt x="195" y="190"/>
                      <a:pt x="195" y="190"/>
                      <a:pt x="194" y="190"/>
                    </a:cubicBezTo>
                    <a:cubicBezTo>
                      <a:pt x="193" y="191"/>
                      <a:pt x="192" y="192"/>
                      <a:pt x="191" y="193"/>
                    </a:cubicBezTo>
                    <a:cubicBezTo>
                      <a:pt x="191" y="194"/>
                      <a:pt x="190" y="195"/>
                      <a:pt x="190" y="196"/>
                    </a:cubicBezTo>
                    <a:cubicBezTo>
                      <a:pt x="189" y="197"/>
                      <a:pt x="188" y="198"/>
                      <a:pt x="188" y="200"/>
                    </a:cubicBezTo>
                    <a:cubicBezTo>
                      <a:pt x="187" y="202"/>
                      <a:pt x="186" y="202"/>
                      <a:pt x="186" y="204"/>
                    </a:cubicBezTo>
                    <a:cubicBezTo>
                      <a:pt x="185" y="207"/>
                      <a:pt x="186" y="207"/>
                      <a:pt x="186" y="209"/>
                    </a:cubicBezTo>
                    <a:cubicBezTo>
                      <a:pt x="187" y="211"/>
                      <a:pt x="188" y="214"/>
                      <a:pt x="187" y="217"/>
                    </a:cubicBezTo>
                    <a:cubicBezTo>
                      <a:pt x="187" y="218"/>
                      <a:pt x="186" y="220"/>
                      <a:pt x="186" y="222"/>
                    </a:cubicBezTo>
                    <a:cubicBezTo>
                      <a:pt x="186" y="222"/>
                      <a:pt x="187" y="226"/>
                      <a:pt x="187" y="226"/>
                    </a:cubicBezTo>
                    <a:cubicBezTo>
                      <a:pt x="187" y="227"/>
                      <a:pt x="188" y="228"/>
                      <a:pt x="188" y="228"/>
                    </a:cubicBezTo>
                    <a:cubicBezTo>
                      <a:pt x="189" y="228"/>
                      <a:pt x="189" y="229"/>
                      <a:pt x="189" y="229"/>
                    </a:cubicBezTo>
                    <a:cubicBezTo>
                      <a:pt x="189" y="229"/>
                      <a:pt x="189" y="229"/>
                      <a:pt x="189" y="229"/>
                    </a:cubicBezTo>
                    <a:cubicBezTo>
                      <a:pt x="190" y="230"/>
                      <a:pt x="189" y="230"/>
                      <a:pt x="190" y="230"/>
                    </a:cubicBezTo>
                    <a:cubicBezTo>
                      <a:pt x="190" y="230"/>
                      <a:pt x="190" y="230"/>
                      <a:pt x="190" y="231"/>
                    </a:cubicBezTo>
                    <a:cubicBezTo>
                      <a:pt x="191" y="231"/>
                      <a:pt x="191" y="232"/>
                      <a:pt x="192" y="233"/>
                    </a:cubicBezTo>
                    <a:cubicBezTo>
                      <a:pt x="192" y="234"/>
                      <a:pt x="193" y="236"/>
                      <a:pt x="193" y="238"/>
                    </a:cubicBezTo>
                    <a:cubicBezTo>
                      <a:pt x="194" y="239"/>
                      <a:pt x="197" y="241"/>
                      <a:pt x="198" y="242"/>
                    </a:cubicBezTo>
                    <a:cubicBezTo>
                      <a:pt x="200" y="244"/>
                      <a:pt x="202" y="246"/>
                      <a:pt x="204" y="246"/>
                    </a:cubicBezTo>
                    <a:cubicBezTo>
                      <a:pt x="205" y="246"/>
                      <a:pt x="206" y="244"/>
                      <a:pt x="208" y="244"/>
                    </a:cubicBezTo>
                    <a:cubicBezTo>
                      <a:pt x="209" y="244"/>
                      <a:pt x="210" y="245"/>
                      <a:pt x="212" y="245"/>
                    </a:cubicBezTo>
                    <a:cubicBezTo>
                      <a:pt x="214" y="244"/>
                      <a:pt x="217" y="243"/>
                      <a:pt x="219" y="243"/>
                    </a:cubicBezTo>
                    <a:cubicBezTo>
                      <a:pt x="221" y="242"/>
                      <a:pt x="223" y="241"/>
                      <a:pt x="224" y="241"/>
                    </a:cubicBezTo>
                    <a:cubicBezTo>
                      <a:pt x="227" y="241"/>
                      <a:pt x="227" y="244"/>
                      <a:pt x="229" y="246"/>
                    </a:cubicBezTo>
                    <a:cubicBezTo>
                      <a:pt x="231" y="246"/>
                      <a:pt x="232" y="246"/>
                      <a:pt x="233" y="246"/>
                    </a:cubicBezTo>
                    <a:cubicBezTo>
                      <a:pt x="236" y="248"/>
                      <a:pt x="236" y="249"/>
                      <a:pt x="235" y="252"/>
                    </a:cubicBezTo>
                    <a:cubicBezTo>
                      <a:pt x="235" y="253"/>
                      <a:pt x="235" y="254"/>
                      <a:pt x="235" y="255"/>
                    </a:cubicBezTo>
                    <a:cubicBezTo>
                      <a:pt x="235" y="256"/>
                      <a:pt x="234" y="258"/>
                      <a:pt x="234" y="259"/>
                    </a:cubicBezTo>
                    <a:cubicBezTo>
                      <a:pt x="234" y="261"/>
                      <a:pt x="236" y="262"/>
                      <a:pt x="237" y="264"/>
                    </a:cubicBezTo>
                    <a:cubicBezTo>
                      <a:pt x="239" y="267"/>
                      <a:pt x="240" y="270"/>
                      <a:pt x="241" y="273"/>
                    </a:cubicBezTo>
                    <a:cubicBezTo>
                      <a:pt x="242" y="275"/>
                      <a:pt x="242" y="277"/>
                      <a:pt x="242" y="280"/>
                    </a:cubicBezTo>
                    <a:cubicBezTo>
                      <a:pt x="242" y="281"/>
                      <a:pt x="243" y="283"/>
                      <a:pt x="243" y="284"/>
                    </a:cubicBezTo>
                    <a:cubicBezTo>
                      <a:pt x="243" y="286"/>
                      <a:pt x="241" y="287"/>
                      <a:pt x="241" y="289"/>
                    </a:cubicBezTo>
                    <a:cubicBezTo>
                      <a:pt x="241" y="290"/>
                      <a:pt x="241" y="291"/>
                      <a:pt x="241" y="292"/>
                    </a:cubicBezTo>
                    <a:cubicBezTo>
                      <a:pt x="240" y="293"/>
                      <a:pt x="239" y="293"/>
                      <a:pt x="239" y="294"/>
                    </a:cubicBezTo>
                    <a:cubicBezTo>
                      <a:pt x="239" y="296"/>
                      <a:pt x="240" y="298"/>
                      <a:pt x="239" y="300"/>
                    </a:cubicBezTo>
                    <a:cubicBezTo>
                      <a:pt x="241" y="301"/>
                      <a:pt x="241" y="304"/>
                      <a:pt x="242" y="306"/>
                    </a:cubicBezTo>
                    <a:cubicBezTo>
                      <a:pt x="242" y="307"/>
                      <a:pt x="243" y="308"/>
                      <a:pt x="243" y="309"/>
                    </a:cubicBezTo>
                    <a:cubicBezTo>
                      <a:pt x="244" y="312"/>
                      <a:pt x="244" y="316"/>
                      <a:pt x="245" y="320"/>
                    </a:cubicBezTo>
                    <a:cubicBezTo>
                      <a:pt x="245" y="322"/>
                      <a:pt x="246" y="323"/>
                      <a:pt x="246" y="325"/>
                    </a:cubicBezTo>
                    <a:cubicBezTo>
                      <a:pt x="247" y="326"/>
                      <a:pt x="248" y="326"/>
                      <a:pt x="248" y="327"/>
                    </a:cubicBezTo>
                    <a:cubicBezTo>
                      <a:pt x="248" y="328"/>
                      <a:pt x="248" y="330"/>
                      <a:pt x="249" y="331"/>
                    </a:cubicBezTo>
                    <a:cubicBezTo>
                      <a:pt x="249" y="332"/>
                      <a:pt x="250" y="333"/>
                      <a:pt x="250" y="334"/>
                    </a:cubicBezTo>
                    <a:cubicBezTo>
                      <a:pt x="250" y="335"/>
                      <a:pt x="249" y="336"/>
                      <a:pt x="249" y="338"/>
                    </a:cubicBezTo>
                    <a:cubicBezTo>
                      <a:pt x="249" y="338"/>
                      <a:pt x="250" y="340"/>
                      <a:pt x="251" y="340"/>
                    </a:cubicBezTo>
                    <a:cubicBezTo>
                      <a:pt x="253" y="341"/>
                      <a:pt x="256" y="339"/>
                      <a:pt x="258" y="339"/>
                    </a:cubicBezTo>
                    <a:cubicBezTo>
                      <a:pt x="261" y="339"/>
                      <a:pt x="262" y="339"/>
                      <a:pt x="263" y="338"/>
                    </a:cubicBezTo>
                    <a:cubicBezTo>
                      <a:pt x="265" y="338"/>
                      <a:pt x="265" y="338"/>
                      <a:pt x="266" y="336"/>
                    </a:cubicBezTo>
                    <a:cubicBezTo>
                      <a:pt x="268" y="335"/>
                      <a:pt x="269" y="334"/>
                      <a:pt x="270" y="332"/>
                    </a:cubicBezTo>
                    <a:cubicBezTo>
                      <a:pt x="271" y="331"/>
                      <a:pt x="271" y="331"/>
                      <a:pt x="271" y="330"/>
                    </a:cubicBezTo>
                    <a:cubicBezTo>
                      <a:pt x="272" y="330"/>
                      <a:pt x="272" y="329"/>
                      <a:pt x="272" y="328"/>
                    </a:cubicBezTo>
                    <a:cubicBezTo>
                      <a:pt x="274" y="326"/>
                      <a:pt x="275" y="326"/>
                      <a:pt x="275" y="324"/>
                    </a:cubicBezTo>
                    <a:cubicBezTo>
                      <a:pt x="275" y="322"/>
                      <a:pt x="276" y="320"/>
                      <a:pt x="276" y="318"/>
                    </a:cubicBezTo>
                    <a:cubicBezTo>
                      <a:pt x="277" y="317"/>
                      <a:pt x="279" y="317"/>
                      <a:pt x="280" y="315"/>
                    </a:cubicBezTo>
                    <a:cubicBezTo>
                      <a:pt x="281" y="311"/>
                      <a:pt x="280" y="308"/>
                      <a:pt x="279" y="305"/>
                    </a:cubicBezTo>
                    <a:cubicBezTo>
                      <a:pt x="280" y="303"/>
                      <a:pt x="281" y="301"/>
                      <a:pt x="283" y="300"/>
                    </a:cubicBezTo>
                    <a:cubicBezTo>
                      <a:pt x="285" y="299"/>
                      <a:pt x="286" y="299"/>
                      <a:pt x="287" y="298"/>
                    </a:cubicBezTo>
                    <a:cubicBezTo>
                      <a:pt x="287" y="298"/>
                      <a:pt x="287" y="297"/>
                      <a:pt x="287" y="297"/>
                    </a:cubicBezTo>
                    <a:cubicBezTo>
                      <a:pt x="288" y="297"/>
                      <a:pt x="288" y="297"/>
                      <a:pt x="288" y="297"/>
                    </a:cubicBezTo>
                    <a:cubicBezTo>
                      <a:pt x="289" y="296"/>
                      <a:pt x="290" y="295"/>
                      <a:pt x="290" y="295"/>
                    </a:cubicBezTo>
                    <a:cubicBezTo>
                      <a:pt x="290" y="293"/>
                      <a:pt x="290" y="292"/>
                      <a:pt x="291" y="290"/>
                    </a:cubicBezTo>
                    <a:cubicBezTo>
                      <a:pt x="291" y="287"/>
                      <a:pt x="291" y="285"/>
                      <a:pt x="291" y="281"/>
                    </a:cubicBezTo>
                    <a:cubicBezTo>
                      <a:pt x="290" y="280"/>
                      <a:pt x="289" y="279"/>
                      <a:pt x="289" y="278"/>
                    </a:cubicBezTo>
                    <a:cubicBezTo>
                      <a:pt x="289" y="277"/>
                      <a:pt x="290" y="275"/>
                      <a:pt x="290" y="274"/>
                    </a:cubicBezTo>
                    <a:cubicBezTo>
                      <a:pt x="290" y="272"/>
                      <a:pt x="289" y="271"/>
                      <a:pt x="289" y="270"/>
                    </a:cubicBezTo>
                    <a:cubicBezTo>
                      <a:pt x="289" y="269"/>
                      <a:pt x="290" y="267"/>
                      <a:pt x="290" y="266"/>
                    </a:cubicBezTo>
                    <a:cubicBezTo>
                      <a:pt x="291" y="264"/>
                      <a:pt x="291" y="264"/>
                      <a:pt x="292" y="263"/>
                    </a:cubicBezTo>
                    <a:cubicBezTo>
                      <a:pt x="293" y="262"/>
                      <a:pt x="294" y="261"/>
                      <a:pt x="294" y="260"/>
                    </a:cubicBezTo>
                    <a:cubicBezTo>
                      <a:pt x="295" y="259"/>
                      <a:pt x="295" y="259"/>
                      <a:pt x="295" y="258"/>
                    </a:cubicBezTo>
                    <a:cubicBezTo>
                      <a:pt x="295" y="258"/>
                      <a:pt x="296" y="257"/>
                      <a:pt x="296" y="257"/>
                    </a:cubicBezTo>
                    <a:cubicBezTo>
                      <a:pt x="297" y="256"/>
                      <a:pt x="297" y="255"/>
                      <a:pt x="298" y="254"/>
                    </a:cubicBezTo>
                    <a:cubicBezTo>
                      <a:pt x="299" y="254"/>
                      <a:pt x="299" y="254"/>
                      <a:pt x="299" y="253"/>
                    </a:cubicBezTo>
                    <a:cubicBezTo>
                      <a:pt x="300" y="253"/>
                      <a:pt x="300" y="253"/>
                      <a:pt x="300" y="253"/>
                    </a:cubicBezTo>
                    <a:cubicBezTo>
                      <a:pt x="300" y="252"/>
                      <a:pt x="300" y="253"/>
                      <a:pt x="301" y="252"/>
                    </a:cubicBezTo>
                    <a:cubicBezTo>
                      <a:pt x="303" y="251"/>
                      <a:pt x="304" y="248"/>
                      <a:pt x="306" y="246"/>
                    </a:cubicBezTo>
                    <a:cubicBezTo>
                      <a:pt x="306" y="246"/>
                      <a:pt x="307" y="245"/>
                      <a:pt x="307" y="244"/>
                    </a:cubicBezTo>
                    <a:cubicBezTo>
                      <a:pt x="307" y="243"/>
                      <a:pt x="307" y="243"/>
                      <a:pt x="308" y="242"/>
                    </a:cubicBezTo>
                    <a:cubicBezTo>
                      <a:pt x="308" y="241"/>
                      <a:pt x="308" y="240"/>
                      <a:pt x="309" y="239"/>
                    </a:cubicBezTo>
                    <a:cubicBezTo>
                      <a:pt x="309" y="238"/>
                      <a:pt x="310" y="236"/>
                      <a:pt x="311" y="235"/>
                    </a:cubicBezTo>
                    <a:cubicBezTo>
                      <a:pt x="311" y="233"/>
                      <a:pt x="312" y="231"/>
                      <a:pt x="311" y="229"/>
                    </a:cubicBezTo>
                    <a:cubicBezTo>
                      <a:pt x="310" y="229"/>
                      <a:pt x="310" y="229"/>
                      <a:pt x="309" y="229"/>
                    </a:cubicBezTo>
                    <a:cubicBezTo>
                      <a:pt x="308" y="230"/>
                      <a:pt x="307" y="230"/>
                      <a:pt x="306" y="230"/>
                    </a:cubicBezTo>
                    <a:cubicBezTo>
                      <a:pt x="305" y="230"/>
                      <a:pt x="305" y="231"/>
                      <a:pt x="304" y="231"/>
                    </a:cubicBezTo>
                    <a:cubicBezTo>
                      <a:pt x="302" y="231"/>
                      <a:pt x="301" y="231"/>
                      <a:pt x="299" y="231"/>
                    </a:cubicBezTo>
                    <a:cubicBezTo>
                      <a:pt x="298" y="230"/>
                      <a:pt x="298" y="229"/>
                      <a:pt x="297" y="228"/>
                    </a:cubicBezTo>
                    <a:cubicBezTo>
                      <a:pt x="298" y="227"/>
                      <a:pt x="299" y="227"/>
                      <a:pt x="301" y="226"/>
                    </a:cubicBezTo>
                    <a:cubicBezTo>
                      <a:pt x="301" y="225"/>
                      <a:pt x="302" y="224"/>
                      <a:pt x="304" y="223"/>
                    </a:cubicBezTo>
                    <a:cubicBezTo>
                      <a:pt x="304" y="223"/>
                      <a:pt x="305" y="223"/>
                      <a:pt x="306" y="223"/>
                    </a:cubicBezTo>
                    <a:cubicBezTo>
                      <a:pt x="308" y="222"/>
                      <a:pt x="309" y="222"/>
                      <a:pt x="310" y="222"/>
                    </a:cubicBezTo>
                    <a:cubicBezTo>
                      <a:pt x="312" y="220"/>
                      <a:pt x="313" y="220"/>
                      <a:pt x="314" y="218"/>
                    </a:cubicBezTo>
                    <a:cubicBezTo>
                      <a:pt x="316" y="216"/>
                      <a:pt x="316" y="216"/>
                      <a:pt x="317" y="216"/>
                    </a:cubicBezTo>
                    <a:cubicBezTo>
                      <a:pt x="317" y="215"/>
                      <a:pt x="318" y="215"/>
                      <a:pt x="318" y="215"/>
                    </a:cubicBezTo>
                    <a:cubicBezTo>
                      <a:pt x="319" y="214"/>
                      <a:pt x="320" y="214"/>
                      <a:pt x="320" y="213"/>
                    </a:cubicBezTo>
                    <a:cubicBezTo>
                      <a:pt x="321" y="213"/>
                      <a:pt x="321" y="212"/>
                      <a:pt x="322" y="211"/>
                    </a:cubicBezTo>
                    <a:cubicBezTo>
                      <a:pt x="323" y="210"/>
                      <a:pt x="324" y="209"/>
                      <a:pt x="324" y="209"/>
                    </a:cubicBezTo>
                    <a:cubicBezTo>
                      <a:pt x="328" y="205"/>
                      <a:pt x="329" y="203"/>
                      <a:pt x="326" y="200"/>
                    </a:cubicBezTo>
                    <a:cubicBezTo>
                      <a:pt x="325" y="199"/>
                      <a:pt x="324" y="199"/>
                      <a:pt x="323" y="198"/>
                    </a:cubicBezTo>
                    <a:cubicBezTo>
                      <a:pt x="322" y="198"/>
                      <a:pt x="320" y="197"/>
                      <a:pt x="319" y="197"/>
                    </a:cubicBezTo>
                    <a:cubicBezTo>
                      <a:pt x="318" y="197"/>
                      <a:pt x="317" y="198"/>
                      <a:pt x="316" y="198"/>
                    </a:cubicBezTo>
                    <a:cubicBezTo>
                      <a:pt x="313" y="198"/>
                      <a:pt x="312" y="197"/>
                      <a:pt x="310" y="196"/>
                    </a:cubicBezTo>
                    <a:cubicBezTo>
                      <a:pt x="310" y="194"/>
                      <a:pt x="309" y="192"/>
                      <a:pt x="308" y="190"/>
                    </a:cubicBezTo>
                    <a:cubicBezTo>
                      <a:pt x="308" y="190"/>
                      <a:pt x="307" y="189"/>
                      <a:pt x="307" y="188"/>
                    </a:cubicBezTo>
                    <a:cubicBezTo>
                      <a:pt x="307" y="187"/>
                      <a:pt x="306" y="186"/>
                      <a:pt x="306" y="185"/>
                    </a:cubicBezTo>
                    <a:cubicBezTo>
                      <a:pt x="307" y="184"/>
                      <a:pt x="308" y="184"/>
                      <a:pt x="309" y="184"/>
                    </a:cubicBezTo>
                    <a:cubicBezTo>
                      <a:pt x="310" y="184"/>
                      <a:pt x="311" y="186"/>
                      <a:pt x="311" y="187"/>
                    </a:cubicBezTo>
                    <a:cubicBezTo>
                      <a:pt x="312" y="188"/>
                      <a:pt x="312" y="189"/>
                      <a:pt x="313" y="190"/>
                    </a:cubicBezTo>
                    <a:cubicBezTo>
                      <a:pt x="313" y="190"/>
                      <a:pt x="314" y="191"/>
                      <a:pt x="314" y="191"/>
                    </a:cubicBezTo>
                    <a:cubicBezTo>
                      <a:pt x="315" y="192"/>
                      <a:pt x="316" y="193"/>
                      <a:pt x="317" y="193"/>
                    </a:cubicBezTo>
                    <a:cubicBezTo>
                      <a:pt x="318" y="193"/>
                      <a:pt x="320" y="192"/>
                      <a:pt x="322" y="192"/>
                    </a:cubicBezTo>
                    <a:cubicBezTo>
                      <a:pt x="323" y="192"/>
                      <a:pt x="324" y="194"/>
                      <a:pt x="325" y="194"/>
                    </a:cubicBezTo>
                    <a:cubicBezTo>
                      <a:pt x="325" y="195"/>
                      <a:pt x="327" y="196"/>
                      <a:pt x="327" y="196"/>
                    </a:cubicBezTo>
                    <a:cubicBezTo>
                      <a:pt x="328" y="196"/>
                      <a:pt x="329" y="195"/>
                      <a:pt x="330" y="196"/>
                    </a:cubicBezTo>
                    <a:cubicBezTo>
                      <a:pt x="330" y="196"/>
                      <a:pt x="331" y="196"/>
                      <a:pt x="331" y="196"/>
                    </a:cubicBezTo>
                    <a:cubicBezTo>
                      <a:pt x="331" y="196"/>
                      <a:pt x="330" y="197"/>
                      <a:pt x="330" y="197"/>
                    </a:cubicBezTo>
                    <a:cubicBezTo>
                      <a:pt x="331" y="199"/>
                      <a:pt x="332" y="200"/>
                      <a:pt x="333" y="201"/>
                    </a:cubicBezTo>
                    <a:cubicBezTo>
                      <a:pt x="333" y="202"/>
                      <a:pt x="334" y="202"/>
                      <a:pt x="334" y="203"/>
                    </a:cubicBezTo>
                    <a:cubicBezTo>
                      <a:pt x="334" y="204"/>
                      <a:pt x="334" y="205"/>
                      <a:pt x="334" y="206"/>
                    </a:cubicBezTo>
                    <a:cubicBezTo>
                      <a:pt x="335" y="206"/>
                      <a:pt x="335" y="207"/>
                      <a:pt x="336" y="208"/>
                    </a:cubicBezTo>
                    <a:cubicBezTo>
                      <a:pt x="337" y="208"/>
                      <a:pt x="338" y="207"/>
                      <a:pt x="339" y="208"/>
                    </a:cubicBezTo>
                    <a:cubicBezTo>
                      <a:pt x="340" y="209"/>
                      <a:pt x="339" y="210"/>
                      <a:pt x="339" y="211"/>
                    </a:cubicBezTo>
                    <a:cubicBezTo>
                      <a:pt x="339" y="211"/>
                      <a:pt x="339" y="212"/>
                      <a:pt x="339" y="212"/>
                    </a:cubicBezTo>
                    <a:cubicBezTo>
                      <a:pt x="340" y="214"/>
                      <a:pt x="339" y="216"/>
                      <a:pt x="340" y="217"/>
                    </a:cubicBezTo>
                    <a:cubicBezTo>
                      <a:pt x="340" y="219"/>
                      <a:pt x="341" y="221"/>
                      <a:pt x="341" y="223"/>
                    </a:cubicBezTo>
                    <a:cubicBezTo>
                      <a:pt x="341" y="225"/>
                      <a:pt x="341" y="228"/>
                      <a:pt x="342" y="229"/>
                    </a:cubicBezTo>
                    <a:cubicBezTo>
                      <a:pt x="343" y="231"/>
                      <a:pt x="343" y="233"/>
                      <a:pt x="343" y="234"/>
                    </a:cubicBezTo>
                    <a:cubicBezTo>
                      <a:pt x="344" y="236"/>
                      <a:pt x="344" y="237"/>
                      <a:pt x="345" y="237"/>
                    </a:cubicBezTo>
                    <a:cubicBezTo>
                      <a:pt x="346" y="237"/>
                      <a:pt x="346" y="237"/>
                      <a:pt x="347" y="236"/>
                    </a:cubicBezTo>
                    <a:cubicBezTo>
                      <a:pt x="347" y="235"/>
                      <a:pt x="348" y="235"/>
                      <a:pt x="349" y="235"/>
                    </a:cubicBezTo>
                    <a:cubicBezTo>
                      <a:pt x="349" y="234"/>
                      <a:pt x="349" y="233"/>
                      <a:pt x="349" y="233"/>
                    </a:cubicBezTo>
                    <a:cubicBezTo>
                      <a:pt x="349" y="232"/>
                      <a:pt x="349" y="232"/>
                      <a:pt x="349" y="232"/>
                    </a:cubicBezTo>
                    <a:cubicBezTo>
                      <a:pt x="349" y="232"/>
                      <a:pt x="350" y="229"/>
                      <a:pt x="350" y="228"/>
                    </a:cubicBezTo>
                    <a:cubicBezTo>
                      <a:pt x="350" y="226"/>
                      <a:pt x="350" y="224"/>
                      <a:pt x="350" y="222"/>
                    </a:cubicBezTo>
                    <a:cubicBezTo>
                      <a:pt x="352" y="220"/>
                      <a:pt x="353" y="219"/>
                      <a:pt x="355" y="218"/>
                    </a:cubicBezTo>
                    <a:cubicBezTo>
                      <a:pt x="355" y="217"/>
                      <a:pt x="356" y="217"/>
                      <a:pt x="356" y="216"/>
                    </a:cubicBezTo>
                    <a:cubicBezTo>
                      <a:pt x="358" y="215"/>
                      <a:pt x="360" y="212"/>
                      <a:pt x="362" y="211"/>
                    </a:cubicBezTo>
                    <a:cubicBezTo>
                      <a:pt x="363" y="210"/>
                      <a:pt x="364" y="209"/>
                      <a:pt x="365" y="208"/>
                    </a:cubicBezTo>
                    <a:cubicBezTo>
                      <a:pt x="367" y="208"/>
                      <a:pt x="368" y="206"/>
                      <a:pt x="370" y="206"/>
                    </a:cubicBezTo>
                    <a:cubicBezTo>
                      <a:pt x="371" y="207"/>
                      <a:pt x="371" y="209"/>
                      <a:pt x="371" y="210"/>
                    </a:cubicBezTo>
                    <a:cubicBezTo>
                      <a:pt x="373" y="212"/>
                      <a:pt x="374" y="213"/>
                      <a:pt x="374" y="216"/>
                    </a:cubicBezTo>
                    <a:cubicBezTo>
                      <a:pt x="375" y="217"/>
                      <a:pt x="376" y="216"/>
                      <a:pt x="377" y="217"/>
                    </a:cubicBezTo>
                    <a:cubicBezTo>
                      <a:pt x="377" y="217"/>
                      <a:pt x="378" y="218"/>
                      <a:pt x="378" y="219"/>
                    </a:cubicBezTo>
                    <a:cubicBezTo>
                      <a:pt x="378" y="219"/>
                      <a:pt x="379" y="220"/>
                      <a:pt x="379" y="221"/>
                    </a:cubicBezTo>
                    <a:cubicBezTo>
                      <a:pt x="379" y="221"/>
                      <a:pt x="379" y="222"/>
                      <a:pt x="379" y="223"/>
                    </a:cubicBezTo>
                    <a:cubicBezTo>
                      <a:pt x="380" y="224"/>
                      <a:pt x="379" y="224"/>
                      <a:pt x="380" y="225"/>
                    </a:cubicBezTo>
                    <a:cubicBezTo>
                      <a:pt x="380" y="226"/>
                      <a:pt x="380" y="227"/>
                      <a:pt x="380" y="227"/>
                    </a:cubicBezTo>
                    <a:cubicBezTo>
                      <a:pt x="380" y="228"/>
                      <a:pt x="380" y="229"/>
                      <a:pt x="380" y="230"/>
                    </a:cubicBezTo>
                    <a:cubicBezTo>
                      <a:pt x="380" y="232"/>
                      <a:pt x="381" y="232"/>
                      <a:pt x="381" y="233"/>
                    </a:cubicBezTo>
                    <a:cubicBezTo>
                      <a:pt x="380" y="235"/>
                      <a:pt x="379" y="236"/>
                      <a:pt x="380" y="238"/>
                    </a:cubicBezTo>
                    <a:cubicBezTo>
                      <a:pt x="380" y="240"/>
                      <a:pt x="381" y="241"/>
                      <a:pt x="382" y="243"/>
                    </a:cubicBezTo>
                    <a:cubicBezTo>
                      <a:pt x="382" y="244"/>
                      <a:pt x="382" y="245"/>
                      <a:pt x="382" y="246"/>
                    </a:cubicBezTo>
                    <a:cubicBezTo>
                      <a:pt x="382" y="247"/>
                      <a:pt x="382" y="247"/>
                      <a:pt x="382" y="248"/>
                    </a:cubicBezTo>
                    <a:cubicBezTo>
                      <a:pt x="382" y="249"/>
                      <a:pt x="382" y="250"/>
                      <a:pt x="383" y="250"/>
                    </a:cubicBezTo>
                    <a:cubicBezTo>
                      <a:pt x="383" y="251"/>
                      <a:pt x="383" y="251"/>
                      <a:pt x="383" y="251"/>
                    </a:cubicBezTo>
                    <a:cubicBezTo>
                      <a:pt x="384" y="253"/>
                      <a:pt x="385" y="254"/>
                      <a:pt x="386" y="254"/>
                    </a:cubicBezTo>
                    <a:cubicBezTo>
                      <a:pt x="387" y="252"/>
                      <a:pt x="386" y="251"/>
                      <a:pt x="386" y="250"/>
                    </a:cubicBezTo>
                    <a:cubicBezTo>
                      <a:pt x="386" y="249"/>
                      <a:pt x="387" y="248"/>
                      <a:pt x="387" y="247"/>
                    </a:cubicBezTo>
                    <a:cubicBezTo>
                      <a:pt x="386" y="246"/>
                      <a:pt x="385" y="245"/>
                      <a:pt x="385" y="243"/>
                    </a:cubicBezTo>
                    <a:cubicBezTo>
                      <a:pt x="384" y="243"/>
                      <a:pt x="384" y="242"/>
                      <a:pt x="383" y="241"/>
                    </a:cubicBezTo>
                    <a:cubicBezTo>
                      <a:pt x="383" y="241"/>
                      <a:pt x="383" y="240"/>
                      <a:pt x="382" y="240"/>
                    </a:cubicBezTo>
                    <a:cubicBezTo>
                      <a:pt x="382" y="240"/>
                      <a:pt x="382" y="239"/>
                      <a:pt x="382" y="238"/>
                    </a:cubicBezTo>
                    <a:cubicBezTo>
                      <a:pt x="381" y="236"/>
                      <a:pt x="382" y="234"/>
                      <a:pt x="382" y="232"/>
                    </a:cubicBezTo>
                    <a:cubicBezTo>
                      <a:pt x="383" y="231"/>
                      <a:pt x="383" y="229"/>
                      <a:pt x="384" y="229"/>
                    </a:cubicBezTo>
                    <a:cubicBezTo>
                      <a:pt x="385" y="229"/>
                      <a:pt x="386" y="230"/>
                      <a:pt x="386" y="232"/>
                    </a:cubicBezTo>
                    <a:cubicBezTo>
                      <a:pt x="387" y="233"/>
                      <a:pt x="388" y="235"/>
                      <a:pt x="389" y="235"/>
                    </a:cubicBezTo>
                    <a:cubicBezTo>
                      <a:pt x="389" y="235"/>
                      <a:pt x="389" y="236"/>
                      <a:pt x="389" y="236"/>
                    </a:cubicBezTo>
                    <a:cubicBezTo>
                      <a:pt x="390" y="237"/>
                      <a:pt x="392" y="236"/>
                      <a:pt x="393" y="235"/>
                    </a:cubicBezTo>
                    <a:cubicBezTo>
                      <a:pt x="391" y="247"/>
                      <a:pt x="388" y="259"/>
                      <a:pt x="384" y="271"/>
                    </a:cubicBezTo>
                    <a:cubicBezTo>
                      <a:pt x="383" y="270"/>
                      <a:pt x="382" y="270"/>
                      <a:pt x="382" y="269"/>
                    </a:cubicBezTo>
                    <a:cubicBezTo>
                      <a:pt x="382" y="268"/>
                      <a:pt x="383" y="267"/>
                      <a:pt x="383" y="266"/>
                    </a:cubicBezTo>
                    <a:cubicBezTo>
                      <a:pt x="383" y="264"/>
                      <a:pt x="382" y="263"/>
                      <a:pt x="381" y="262"/>
                    </a:cubicBezTo>
                    <a:cubicBezTo>
                      <a:pt x="381" y="261"/>
                      <a:pt x="381" y="261"/>
                      <a:pt x="381" y="260"/>
                    </a:cubicBezTo>
                    <a:cubicBezTo>
                      <a:pt x="380" y="259"/>
                      <a:pt x="379" y="258"/>
                      <a:pt x="379" y="257"/>
                    </a:cubicBezTo>
                    <a:cubicBezTo>
                      <a:pt x="378" y="257"/>
                      <a:pt x="378" y="256"/>
                      <a:pt x="377" y="255"/>
                    </a:cubicBezTo>
                    <a:cubicBezTo>
                      <a:pt x="377" y="255"/>
                      <a:pt x="377" y="254"/>
                      <a:pt x="377" y="254"/>
                    </a:cubicBezTo>
                    <a:cubicBezTo>
                      <a:pt x="377" y="254"/>
                      <a:pt x="377" y="254"/>
                      <a:pt x="377" y="254"/>
                    </a:cubicBezTo>
                    <a:cubicBezTo>
                      <a:pt x="376" y="252"/>
                      <a:pt x="375" y="251"/>
                      <a:pt x="375" y="250"/>
                    </a:cubicBezTo>
                    <a:cubicBezTo>
                      <a:pt x="374" y="250"/>
                      <a:pt x="373" y="249"/>
                      <a:pt x="372" y="249"/>
                    </a:cubicBezTo>
                    <a:cubicBezTo>
                      <a:pt x="372" y="249"/>
                      <a:pt x="372" y="249"/>
                      <a:pt x="372" y="249"/>
                    </a:cubicBezTo>
                    <a:cubicBezTo>
                      <a:pt x="372" y="250"/>
                      <a:pt x="372" y="250"/>
                      <a:pt x="372" y="250"/>
                    </a:cubicBezTo>
                    <a:cubicBezTo>
                      <a:pt x="372" y="252"/>
                      <a:pt x="373" y="254"/>
                      <a:pt x="374" y="256"/>
                    </a:cubicBezTo>
                    <a:cubicBezTo>
                      <a:pt x="374" y="257"/>
                      <a:pt x="374" y="258"/>
                      <a:pt x="374" y="258"/>
                    </a:cubicBezTo>
                    <a:cubicBezTo>
                      <a:pt x="374" y="260"/>
                      <a:pt x="376" y="261"/>
                      <a:pt x="376" y="262"/>
                    </a:cubicBezTo>
                    <a:cubicBezTo>
                      <a:pt x="377" y="263"/>
                      <a:pt x="377" y="264"/>
                      <a:pt x="377" y="265"/>
                    </a:cubicBezTo>
                    <a:cubicBezTo>
                      <a:pt x="378" y="266"/>
                      <a:pt x="378" y="267"/>
                      <a:pt x="379" y="268"/>
                    </a:cubicBezTo>
                    <a:cubicBezTo>
                      <a:pt x="379" y="269"/>
                      <a:pt x="379" y="269"/>
                      <a:pt x="379" y="270"/>
                    </a:cubicBezTo>
                    <a:cubicBezTo>
                      <a:pt x="380" y="270"/>
                      <a:pt x="380" y="271"/>
                      <a:pt x="380" y="271"/>
                    </a:cubicBezTo>
                    <a:cubicBezTo>
                      <a:pt x="380" y="271"/>
                      <a:pt x="380" y="271"/>
                      <a:pt x="380" y="271"/>
                    </a:cubicBezTo>
                    <a:cubicBezTo>
                      <a:pt x="380" y="271"/>
                      <a:pt x="380" y="272"/>
                      <a:pt x="380" y="272"/>
                    </a:cubicBezTo>
                    <a:cubicBezTo>
                      <a:pt x="380" y="272"/>
                      <a:pt x="381" y="272"/>
                      <a:pt x="381" y="272"/>
                    </a:cubicBezTo>
                    <a:cubicBezTo>
                      <a:pt x="382" y="273"/>
                      <a:pt x="382" y="273"/>
                      <a:pt x="383" y="274"/>
                    </a:cubicBezTo>
                    <a:cubicBezTo>
                      <a:pt x="376" y="292"/>
                      <a:pt x="366" y="310"/>
                      <a:pt x="353" y="325"/>
                    </a:cubicBezTo>
                    <a:cubicBezTo>
                      <a:pt x="353" y="324"/>
                      <a:pt x="352" y="324"/>
                      <a:pt x="351" y="323"/>
                    </a:cubicBezTo>
                    <a:cubicBezTo>
                      <a:pt x="351" y="321"/>
                      <a:pt x="351" y="317"/>
                      <a:pt x="349" y="318"/>
                    </a:cubicBezTo>
                    <a:cubicBezTo>
                      <a:pt x="348" y="318"/>
                      <a:pt x="348" y="320"/>
                      <a:pt x="348" y="321"/>
                    </a:cubicBezTo>
                    <a:cubicBezTo>
                      <a:pt x="348" y="322"/>
                      <a:pt x="347" y="323"/>
                      <a:pt x="347" y="324"/>
                    </a:cubicBezTo>
                    <a:cubicBezTo>
                      <a:pt x="347" y="325"/>
                      <a:pt x="347" y="325"/>
                      <a:pt x="347" y="326"/>
                    </a:cubicBezTo>
                    <a:cubicBezTo>
                      <a:pt x="346" y="327"/>
                      <a:pt x="346" y="328"/>
                      <a:pt x="345" y="329"/>
                    </a:cubicBezTo>
                    <a:cubicBezTo>
                      <a:pt x="344" y="330"/>
                      <a:pt x="345" y="331"/>
                      <a:pt x="343" y="331"/>
                    </a:cubicBezTo>
                    <a:cubicBezTo>
                      <a:pt x="342" y="332"/>
                      <a:pt x="341" y="329"/>
                      <a:pt x="339" y="328"/>
                    </a:cubicBezTo>
                    <a:cubicBezTo>
                      <a:pt x="339" y="328"/>
                      <a:pt x="338" y="328"/>
                      <a:pt x="338" y="327"/>
                    </a:cubicBezTo>
                    <a:cubicBezTo>
                      <a:pt x="336" y="326"/>
                      <a:pt x="337" y="324"/>
                      <a:pt x="338" y="323"/>
                    </a:cubicBezTo>
                    <a:cubicBezTo>
                      <a:pt x="339" y="322"/>
                      <a:pt x="340" y="321"/>
                      <a:pt x="340" y="320"/>
                    </a:cubicBezTo>
                    <a:cubicBezTo>
                      <a:pt x="339" y="319"/>
                      <a:pt x="337" y="319"/>
                      <a:pt x="336" y="319"/>
                    </a:cubicBezTo>
                    <a:cubicBezTo>
                      <a:pt x="334" y="318"/>
                      <a:pt x="332" y="318"/>
                      <a:pt x="330" y="319"/>
                    </a:cubicBezTo>
                    <a:cubicBezTo>
                      <a:pt x="329" y="319"/>
                      <a:pt x="329" y="320"/>
                      <a:pt x="328" y="320"/>
                    </a:cubicBezTo>
                    <a:cubicBezTo>
                      <a:pt x="327" y="322"/>
                      <a:pt x="326" y="324"/>
                      <a:pt x="325" y="325"/>
                    </a:cubicBezTo>
                    <a:cubicBezTo>
                      <a:pt x="323" y="325"/>
                      <a:pt x="322" y="324"/>
                      <a:pt x="321" y="324"/>
                    </a:cubicBezTo>
                    <a:cubicBezTo>
                      <a:pt x="319" y="324"/>
                      <a:pt x="315" y="329"/>
                      <a:pt x="313" y="330"/>
                    </a:cubicBezTo>
                    <a:cubicBezTo>
                      <a:pt x="313" y="331"/>
                      <a:pt x="312" y="331"/>
                      <a:pt x="312" y="331"/>
                    </a:cubicBezTo>
                    <a:cubicBezTo>
                      <a:pt x="311" y="332"/>
                      <a:pt x="311" y="332"/>
                      <a:pt x="311" y="332"/>
                    </a:cubicBezTo>
                    <a:cubicBezTo>
                      <a:pt x="310" y="334"/>
                      <a:pt x="311" y="334"/>
                      <a:pt x="310" y="335"/>
                    </a:cubicBezTo>
                    <a:cubicBezTo>
                      <a:pt x="310" y="336"/>
                      <a:pt x="309" y="337"/>
                      <a:pt x="308" y="338"/>
                    </a:cubicBezTo>
                    <a:cubicBezTo>
                      <a:pt x="306" y="338"/>
                      <a:pt x="305" y="338"/>
                      <a:pt x="304" y="338"/>
                    </a:cubicBezTo>
                    <a:cubicBezTo>
                      <a:pt x="302" y="339"/>
                      <a:pt x="300" y="340"/>
                      <a:pt x="298" y="341"/>
                    </a:cubicBezTo>
                    <a:cubicBezTo>
                      <a:pt x="297" y="343"/>
                      <a:pt x="295" y="344"/>
                      <a:pt x="294" y="346"/>
                    </a:cubicBezTo>
                    <a:cubicBezTo>
                      <a:pt x="293" y="349"/>
                      <a:pt x="292" y="353"/>
                      <a:pt x="292" y="355"/>
                    </a:cubicBezTo>
                    <a:cubicBezTo>
                      <a:pt x="292" y="356"/>
                      <a:pt x="293" y="357"/>
                      <a:pt x="293" y="358"/>
                    </a:cubicBezTo>
                    <a:cubicBezTo>
                      <a:pt x="293" y="359"/>
                      <a:pt x="293" y="359"/>
                      <a:pt x="293" y="359"/>
                    </a:cubicBezTo>
                    <a:cubicBezTo>
                      <a:pt x="293" y="360"/>
                      <a:pt x="294" y="360"/>
                      <a:pt x="294" y="361"/>
                    </a:cubicBezTo>
                    <a:cubicBezTo>
                      <a:pt x="294" y="361"/>
                      <a:pt x="293" y="362"/>
                      <a:pt x="293" y="363"/>
                    </a:cubicBezTo>
                    <a:cubicBezTo>
                      <a:pt x="293" y="364"/>
                      <a:pt x="293" y="365"/>
                      <a:pt x="293" y="366"/>
                    </a:cubicBezTo>
                    <a:cubicBezTo>
                      <a:pt x="293" y="369"/>
                      <a:pt x="292" y="370"/>
                      <a:pt x="291" y="372"/>
                    </a:cubicBezTo>
                    <a:cubicBezTo>
                      <a:pt x="292" y="373"/>
                      <a:pt x="292" y="374"/>
                      <a:pt x="293" y="374"/>
                    </a:cubicBezTo>
                    <a:cubicBezTo>
                      <a:pt x="267" y="388"/>
                      <a:pt x="237" y="395"/>
                      <a:pt x="205" y="395"/>
                    </a:cubicBezTo>
                    <a:cubicBezTo>
                      <a:pt x="170" y="395"/>
                      <a:pt x="137" y="386"/>
                      <a:pt x="108" y="369"/>
                    </a:cubicBezTo>
                    <a:close/>
                    <a:moveTo>
                      <a:pt x="285" y="203"/>
                    </a:moveTo>
                    <a:cubicBezTo>
                      <a:pt x="285" y="202"/>
                      <a:pt x="284" y="201"/>
                      <a:pt x="284" y="201"/>
                    </a:cubicBezTo>
                    <a:cubicBezTo>
                      <a:pt x="284" y="200"/>
                      <a:pt x="284" y="198"/>
                      <a:pt x="283" y="197"/>
                    </a:cubicBezTo>
                    <a:cubicBezTo>
                      <a:pt x="283" y="197"/>
                      <a:pt x="283" y="195"/>
                      <a:pt x="282" y="195"/>
                    </a:cubicBezTo>
                    <a:cubicBezTo>
                      <a:pt x="281" y="194"/>
                      <a:pt x="280" y="191"/>
                      <a:pt x="279" y="189"/>
                    </a:cubicBezTo>
                    <a:cubicBezTo>
                      <a:pt x="279" y="189"/>
                      <a:pt x="280" y="188"/>
                      <a:pt x="280" y="188"/>
                    </a:cubicBezTo>
                    <a:cubicBezTo>
                      <a:pt x="280" y="188"/>
                      <a:pt x="280" y="188"/>
                      <a:pt x="280" y="188"/>
                    </a:cubicBezTo>
                    <a:cubicBezTo>
                      <a:pt x="282" y="188"/>
                      <a:pt x="282" y="189"/>
                      <a:pt x="283" y="190"/>
                    </a:cubicBezTo>
                    <a:cubicBezTo>
                      <a:pt x="283" y="190"/>
                      <a:pt x="284" y="190"/>
                      <a:pt x="284" y="190"/>
                    </a:cubicBezTo>
                    <a:cubicBezTo>
                      <a:pt x="284" y="191"/>
                      <a:pt x="285" y="192"/>
                      <a:pt x="286" y="194"/>
                    </a:cubicBezTo>
                    <a:cubicBezTo>
                      <a:pt x="286" y="194"/>
                      <a:pt x="286" y="196"/>
                      <a:pt x="287" y="197"/>
                    </a:cubicBezTo>
                    <a:cubicBezTo>
                      <a:pt x="288" y="198"/>
                      <a:pt x="290" y="200"/>
                      <a:pt x="290" y="201"/>
                    </a:cubicBezTo>
                    <a:cubicBezTo>
                      <a:pt x="290" y="202"/>
                      <a:pt x="289" y="204"/>
                      <a:pt x="290" y="205"/>
                    </a:cubicBezTo>
                    <a:cubicBezTo>
                      <a:pt x="290" y="205"/>
                      <a:pt x="290" y="207"/>
                      <a:pt x="290" y="207"/>
                    </a:cubicBezTo>
                    <a:cubicBezTo>
                      <a:pt x="291" y="209"/>
                      <a:pt x="293" y="210"/>
                      <a:pt x="294" y="211"/>
                    </a:cubicBezTo>
                    <a:cubicBezTo>
                      <a:pt x="294" y="211"/>
                      <a:pt x="294" y="212"/>
                      <a:pt x="294" y="213"/>
                    </a:cubicBezTo>
                    <a:cubicBezTo>
                      <a:pt x="295" y="214"/>
                      <a:pt x="295" y="215"/>
                      <a:pt x="296" y="216"/>
                    </a:cubicBezTo>
                    <a:cubicBezTo>
                      <a:pt x="296" y="217"/>
                      <a:pt x="297" y="218"/>
                      <a:pt x="297" y="219"/>
                    </a:cubicBezTo>
                    <a:cubicBezTo>
                      <a:pt x="298" y="221"/>
                      <a:pt x="299" y="223"/>
                      <a:pt x="297" y="225"/>
                    </a:cubicBezTo>
                    <a:cubicBezTo>
                      <a:pt x="295" y="225"/>
                      <a:pt x="294" y="222"/>
                      <a:pt x="293" y="221"/>
                    </a:cubicBezTo>
                    <a:cubicBezTo>
                      <a:pt x="292" y="219"/>
                      <a:pt x="290" y="218"/>
                      <a:pt x="290" y="215"/>
                    </a:cubicBezTo>
                    <a:cubicBezTo>
                      <a:pt x="289" y="213"/>
                      <a:pt x="288" y="211"/>
                      <a:pt x="287" y="210"/>
                    </a:cubicBezTo>
                    <a:cubicBezTo>
                      <a:pt x="287" y="207"/>
                      <a:pt x="286" y="204"/>
                      <a:pt x="285" y="203"/>
                    </a:cubicBezTo>
                    <a:close/>
                    <a:moveTo>
                      <a:pt x="281" y="142"/>
                    </a:moveTo>
                    <a:cubicBezTo>
                      <a:pt x="282" y="141"/>
                      <a:pt x="283" y="141"/>
                      <a:pt x="284" y="140"/>
                    </a:cubicBezTo>
                    <a:cubicBezTo>
                      <a:pt x="285" y="140"/>
                      <a:pt x="286" y="139"/>
                      <a:pt x="287" y="139"/>
                    </a:cubicBezTo>
                    <a:cubicBezTo>
                      <a:pt x="287" y="138"/>
                      <a:pt x="289" y="138"/>
                      <a:pt x="289" y="139"/>
                    </a:cubicBezTo>
                    <a:cubicBezTo>
                      <a:pt x="290" y="142"/>
                      <a:pt x="286" y="142"/>
                      <a:pt x="286" y="145"/>
                    </a:cubicBezTo>
                    <a:cubicBezTo>
                      <a:pt x="286" y="146"/>
                      <a:pt x="287" y="146"/>
                      <a:pt x="288" y="147"/>
                    </a:cubicBezTo>
                    <a:cubicBezTo>
                      <a:pt x="289" y="148"/>
                      <a:pt x="290" y="149"/>
                      <a:pt x="291" y="150"/>
                    </a:cubicBezTo>
                    <a:cubicBezTo>
                      <a:pt x="291" y="150"/>
                      <a:pt x="292" y="150"/>
                      <a:pt x="293" y="151"/>
                    </a:cubicBezTo>
                    <a:cubicBezTo>
                      <a:pt x="293" y="151"/>
                      <a:pt x="294" y="152"/>
                      <a:pt x="294" y="153"/>
                    </a:cubicBezTo>
                    <a:cubicBezTo>
                      <a:pt x="294" y="156"/>
                      <a:pt x="289" y="157"/>
                      <a:pt x="287" y="155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55"/>
                      <a:pt x="286" y="155"/>
                      <a:pt x="285" y="155"/>
                    </a:cubicBezTo>
                    <a:cubicBezTo>
                      <a:pt x="284" y="154"/>
                      <a:pt x="283" y="154"/>
                      <a:pt x="282" y="153"/>
                    </a:cubicBezTo>
                    <a:cubicBezTo>
                      <a:pt x="281" y="153"/>
                      <a:pt x="279" y="153"/>
                      <a:pt x="278" y="154"/>
                    </a:cubicBezTo>
                    <a:cubicBezTo>
                      <a:pt x="277" y="154"/>
                      <a:pt x="276" y="155"/>
                      <a:pt x="276" y="155"/>
                    </a:cubicBezTo>
                    <a:cubicBezTo>
                      <a:pt x="274" y="155"/>
                      <a:pt x="273" y="155"/>
                      <a:pt x="271" y="155"/>
                    </a:cubicBezTo>
                    <a:cubicBezTo>
                      <a:pt x="271" y="154"/>
                      <a:pt x="270" y="154"/>
                      <a:pt x="269" y="153"/>
                    </a:cubicBezTo>
                    <a:cubicBezTo>
                      <a:pt x="269" y="151"/>
                      <a:pt x="270" y="148"/>
                      <a:pt x="271" y="146"/>
                    </a:cubicBezTo>
                    <a:cubicBezTo>
                      <a:pt x="272" y="143"/>
                      <a:pt x="274" y="140"/>
                      <a:pt x="277" y="142"/>
                    </a:cubicBezTo>
                    <a:cubicBezTo>
                      <a:pt x="278" y="143"/>
                      <a:pt x="278" y="144"/>
                      <a:pt x="278" y="146"/>
                    </a:cubicBezTo>
                    <a:cubicBezTo>
                      <a:pt x="278" y="146"/>
                      <a:pt x="279" y="147"/>
                      <a:pt x="279" y="147"/>
                    </a:cubicBezTo>
                    <a:cubicBezTo>
                      <a:pt x="281" y="147"/>
                      <a:pt x="282" y="146"/>
                      <a:pt x="283" y="145"/>
                    </a:cubicBezTo>
                    <a:cubicBezTo>
                      <a:pt x="284" y="143"/>
                      <a:pt x="281" y="144"/>
                      <a:pt x="281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  <p:sp>
            <p:nvSpPr>
              <p:cNvPr id="41" name="Freeform 73"/>
              <p:cNvSpPr/>
              <p:nvPr/>
            </p:nvSpPr>
            <p:spPr bwMode="auto">
              <a:xfrm>
                <a:off x="4046" y="2354"/>
                <a:ext cx="35" cy="74"/>
              </a:xfrm>
              <a:custGeom>
                <a:avLst/>
                <a:gdLst>
                  <a:gd name="T0" fmla="*/ 1 w 15"/>
                  <a:gd name="T1" fmla="*/ 29 h 31"/>
                  <a:gd name="T2" fmla="*/ 4 w 15"/>
                  <a:gd name="T3" fmla="*/ 31 h 31"/>
                  <a:gd name="T4" fmla="*/ 8 w 15"/>
                  <a:gd name="T5" fmla="*/ 26 h 31"/>
                  <a:gd name="T6" fmla="*/ 10 w 15"/>
                  <a:gd name="T7" fmla="*/ 19 h 31"/>
                  <a:gd name="T8" fmla="*/ 11 w 15"/>
                  <a:gd name="T9" fmla="*/ 15 h 31"/>
                  <a:gd name="T10" fmla="*/ 12 w 15"/>
                  <a:gd name="T11" fmla="*/ 13 h 31"/>
                  <a:gd name="T12" fmla="*/ 13 w 15"/>
                  <a:gd name="T13" fmla="*/ 11 h 31"/>
                  <a:gd name="T14" fmla="*/ 14 w 15"/>
                  <a:gd name="T15" fmla="*/ 6 h 31"/>
                  <a:gd name="T16" fmla="*/ 13 w 15"/>
                  <a:gd name="T17" fmla="*/ 0 h 31"/>
                  <a:gd name="T18" fmla="*/ 12 w 15"/>
                  <a:gd name="T19" fmla="*/ 0 h 31"/>
                  <a:gd name="T20" fmla="*/ 11 w 15"/>
                  <a:gd name="T21" fmla="*/ 1 h 31"/>
                  <a:gd name="T22" fmla="*/ 9 w 15"/>
                  <a:gd name="T23" fmla="*/ 4 h 31"/>
                  <a:gd name="T24" fmla="*/ 9 w 15"/>
                  <a:gd name="T25" fmla="*/ 5 h 31"/>
                  <a:gd name="T26" fmla="*/ 5 w 15"/>
                  <a:gd name="T27" fmla="*/ 8 h 31"/>
                  <a:gd name="T28" fmla="*/ 3 w 15"/>
                  <a:gd name="T29" fmla="*/ 9 h 31"/>
                  <a:gd name="T30" fmla="*/ 3 w 15"/>
                  <a:gd name="T31" fmla="*/ 10 h 31"/>
                  <a:gd name="T32" fmla="*/ 3 w 15"/>
                  <a:gd name="T33" fmla="*/ 17 h 31"/>
                  <a:gd name="T34" fmla="*/ 0 w 15"/>
                  <a:gd name="T35" fmla="*/ 23 h 31"/>
                  <a:gd name="T36" fmla="*/ 1 w 15"/>
                  <a:gd name="T37" fmla="*/ 28 h 31"/>
                  <a:gd name="T38" fmla="*/ 1 w 15"/>
                  <a:gd name="T3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31">
                    <a:moveTo>
                      <a:pt x="1" y="29"/>
                    </a:moveTo>
                    <a:cubicBezTo>
                      <a:pt x="2" y="30"/>
                      <a:pt x="3" y="31"/>
                      <a:pt x="4" y="31"/>
                    </a:cubicBezTo>
                    <a:cubicBezTo>
                      <a:pt x="6" y="31"/>
                      <a:pt x="7" y="29"/>
                      <a:pt x="8" y="26"/>
                    </a:cubicBezTo>
                    <a:cubicBezTo>
                      <a:pt x="9" y="24"/>
                      <a:pt x="10" y="21"/>
                      <a:pt x="10" y="19"/>
                    </a:cubicBezTo>
                    <a:cubicBezTo>
                      <a:pt x="10" y="18"/>
                      <a:pt x="11" y="17"/>
                      <a:pt x="11" y="15"/>
                    </a:cubicBezTo>
                    <a:cubicBezTo>
                      <a:pt x="11" y="15"/>
                      <a:pt x="12" y="14"/>
                      <a:pt x="12" y="13"/>
                    </a:cubicBezTo>
                    <a:cubicBezTo>
                      <a:pt x="12" y="13"/>
                      <a:pt x="12" y="12"/>
                      <a:pt x="13" y="11"/>
                    </a:cubicBezTo>
                    <a:cubicBezTo>
                      <a:pt x="13" y="9"/>
                      <a:pt x="13" y="7"/>
                      <a:pt x="14" y="6"/>
                    </a:cubicBezTo>
                    <a:cubicBezTo>
                      <a:pt x="14" y="4"/>
                      <a:pt x="15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3"/>
                      <a:pt x="10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2" y="12"/>
                      <a:pt x="2" y="14"/>
                      <a:pt x="3" y="17"/>
                    </a:cubicBezTo>
                    <a:cubicBezTo>
                      <a:pt x="2" y="19"/>
                      <a:pt x="0" y="20"/>
                      <a:pt x="0" y="23"/>
                    </a:cubicBezTo>
                    <a:cubicBezTo>
                      <a:pt x="0" y="25"/>
                      <a:pt x="1" y="27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  <p:sp>
            <p:nvSpPr>
              <p:cNvPr id="42" name="Freeform 74"/>
              <p:cNvSpPr/>
              <p:nvPr/>
            </p:nvSpPr>
            <p:spPr bwMode="auto">
              <a:xfrm>
                <a:off x="3710" y="1726"/>
                <a:ext cx="172" cy="169"/>
              </a:xfrm>
              <a:custGeom>
                <a:avLst/>
                <a:gdLst>
                  <a:gd name="T0" fmla="*/ 36 w 72"/>
                  <a:gd name="T1" fmla="*/ 57 h 71"/>
                  <a:gd name="T2" fmla="*/ 41 w 72"/>
                  <a:gd name="T3" fmla="*/ 55 h 71"/>
                  <a:gd name="T4" fmla="*/ 46 w 72"/>
                  <a:gd name="T5" fmla="*/ 52 h 71"/>
                  <a:gd name="T6" fmla="*/ 50 w 72"/>
                  <a:gd name="T7" fmla="*/ 48 h 71"/>
                  <a:gd name="T8" fmla="*/ 53 w 72"/>
                  <a:gd name="T9" fmla="*/ 47 h 71"/>
                  <a:gd name="T10" fmla="*/ 57 w 72"/>
                  <a:gd name="T11" fmla="*/ 46 h 71"/>
                  <a:gd name="T12" fmla="*/ 62 w 72"/>
                  <a:gd name="T13" fmla="*/ 41 h 71"/>
                  <a:gd name="T14" fmla="*/ 64 w 72"/>
                  <a:gd name="T15" fmla="*/ 35 h 71"/>
                  <a:gd name="T16" fmla="*/ 66 w 72"/>
                  <a:gd name="T17" fmla="*/ 26 h 71"/>
                  <a:gd name="T18" fmla="*/ 66 w 72"/>
                  <a:gd name="T19" fmla="*/ 18 h 71"/>
                  <a:gd name="T20" fmla="*/ 69 w 72"/>
                  <a:gd name="T21" fmla="*/ 15 h 71"/>
                  <a:gd name="T22" fmla="*/ 72 w 72"/>
                  <a:gd name="T23" fmla="*/ 11 h 71"/>
                  <a:gd name="T24" fmla="*/ 69 w 72"/>
                  <a:gd name="T25" fmla="*/ 8 h 71"/>
                  <a:gd name="T26" fmla="*/ 66 w 72"/>
                  <a:gd name="T27" fmla="*/ 8 h 71"/>
                  <a:gd name="T28" fmla="*/ 66 w 72"/>
                  <a:gd name="T29" fmla="*/ 5 h 71"/>
                  <a:gd name="T30" fmla="*/ 60 w 72"/>
                  <a:gd name="T31" fmla="*/ 1 h 71"/>
                  <a:gd name="T32" fmla="*/ 56 w 72"/>
                  <a:gd name="T33" fmla="*/ 1 h 71"/>
                  <a:gd name="T34" fmla="*/ 46 w 72"/>
                  <a:gd name="T35" fmla="*/ 1 h 71"/>
                  <a:gd name="T36" fmla="*/ 40 w 72"/>
                  <a:gd name="T37" fmla="*/ 4 h 71"/>
                  <a:gd name="T38" fmla="*/ 36 w 72"/>
                  <a:gd name="T39" fmla="*/ 6 h 71"/>
                  <a:gd name="T40" fmla="*/ 34 w 72"/>
                  <a:gd name="T41" fmla="*/ 9 h 71"/>
                  <a:gd name="T42" fmla="*/ 32 w 72"/>
                  <a:gd name="T43" fmla="*/ 7 h 71"/>
                  <a:gd name="T44" fmla="*/ 25 w 72"/>
                  <a:gd name="T45" fmla="*/ 8 h 71"/>
                  <a:gd name="T46" fmla="*/ 21 w 72"/>
                  <a:gd name="T47" fmla="*/ 9 h 71"/>
                  <a:gd name="T48" fmla="*/ 16 w 72"/>
                  <a:gd name="T49" fmla="*/ 11 h 71"/>
                  <a:gd name="T50" fmla="*/ 13 w 72"/>
                  <a:gd name="T51" fmla="*/ 13 h 71"/>
                  <a:gd name="T52" fmla="*/ 11 w 72"/>
                  <a:gd name="T53" fmla="*/ 14 h 71"/>
                  <a:gd name="T54" fmla="*/ 10 w 72"/>
                  <a:gd name="T55" fmla="*/ 18 h 71"/>
                  <a:gd name="T56" fmla="*/ 2 w 72"/>
                  <a:gd name="T57" fmla="*/ 21 h 71"/>
                  <a:gd name="T58" fmla="*/ 1 w 72"/>
                  <a:gd name="T59" fmla="*/ 25 h 71"/>
                  <a:gd name="T60" fmla="*/ 2 w 72"/>
                  <a:gd name="T61" fmla="*/ 29 h 71"/>
                  <a:gd name="T62" fmla="*/ 9 w 72"/>
                  <a:gd name="T63" fmla="*/ 28 h 71"/>
                  <a:gd name="T64" fmla="*/ 14 w 72"/>
                  <a:gd name="T65" fmla="*/ 29 h 71"/>
                  <a:gd name="T66" fmla="*/ 17 w 72"/>
                  <a:gd name="T67" fmla="*/ 32 h 71"/>
                  <a:gd name="T68" fmla="*/ 17 w 72"/>
                  <a:gd name="T69" fmla="*/ 33 h 71"/>
                  <a:gd name="T70" fmla="*/ 18 w 72"/>
                  <a:gd name="T71" fmla="*/ 35 h 71"/>
                  <a:gd name="T72" fmla="*/ 21 w 72"/>
                  <a:gd name="T73" fmla="*/ 41 h 71"/>
                  <a:gd name="T74" fmla="*/ 23 w 72"/>
                  <a:gd name="T75" fmla="*/ 47 h 71"/>
                  <a:gd name="T76" fmla="*/ 20 w 72"/>
                  <a:gd name="T77" fmla="*/ 50 h 71"/>
                  <a:gd name="T78" fmla="*/ 18 w 72"/>
                  <a:gd name="T79" fmla="*/ 55 h 71"/>
                  <a:gd name="T80" fmla="*/ 18 w 72"/>
                  <a:gd name="T81" fmla="*/ 59 h 71"/>
                  <a:gd name="T82" fmla="*/ 20 w 72"/>
                  <a:gd name="T83" fmla="*/ 63 h 71"/>
                  <a:gd name="T84" fmla="*/ 22 w 72"/>
                  <a:gd name="T85" fmla="*/ 67 h 71"/>
                  <a:gd name="T86" fmla="*/ 26 w 72"/>
                  <a:gd name="T87" fmla="*/ 69 h 71"/>
                  <a:gd name="T88" fmla="*/ 31 w 72"/>
                  <a:gd name="T89" fmla="*/ 68 h 71"/>
                  <a:gd name="T90" fmla="*/ 33 w 72"/>
                  <a:gd name="T91" fmla="*/ 64 h 71"/>
                  <a:gd name="T92" fmla="*/ 35 w 72"/>
                  <a:gd name="T93" fmla="*/ 6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" h="71">
                    <a:moveTo>
                      <a:pt x="35" y="61"/>
                    </a:moveTo>
                    <a:cubicBezTo>
                      <a:pt x="35" y="60"/>
                      <a:pt x="36" y="58"/>
                      <a:pt x="36" y="57"/>
                    </a:cubicBezTo>
                    <a:cubicBezTo>
                      <a:pt x="37" y="57"/>
                      <a:pt x="37" y="56"/>
                      <a:pt x="38" y="56"/>
                    </a:cubicBezTo>
                    <a:cubicBezTo>
                      <a:pt x="39" y="55"/>
                      <a:pt x="40" y="56"/>
                      <a:pt x="41" y="55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4" y="53"/>
                      <a:pt x="45" y="52"/>
                      <a:pt x="46" y="52"/>
                    </a:cubicBezTo>
                    <a:cubicBezTo>
                      <a:pt x="47" y="51"/>
                      <a:pt x="47" y="50"/>
                      <a:pt x="48" y="50"/>
                    </a:cubicBezTo>
                    <a:cubicBezTo>
                      <a:pt x="49" y="49"/>
                      <a:pt x="49" y="48"/>
                      <a:pt x="50" y="48"/>
                    </a:cubicBezTo>
                    <a:cubicBezTo>
                      <a:pt x="50" y="48"/>
                      <a:pt x="51" y="48"/>
                      <a:pt x="52" y="48"/>
                    </a:cubicBezTo>
                    <a:cubicBezTo>
                      <a:pt x="52" y="48"/>
                      <a:pt x="53" y="47"/>
                      <a:pt x="53" y="47"/>
                    </a:cubicBezTo>
                    <a:cubicBezTo>
                      <a:pt x="54" y="47"/>
                      <a:pt x="56" y="47"/>
                      <a:pt x="57" y="47"/>
                    </a:cubicBezTo>
                    <a:cubicBezTo>
                      <a:pt x="57" y="47"/>
                      <a:pt x="57" y="46"/>
                      <a:pt x="57" y="46"/>
                    </a:cubicBezTo>
                    <a:cubicBezTo>
                      <a:pt x="59" y="46"/>
                      <a:pt x="59" y="45"/>
                      <a:pt x="60" y="43"/>
                    </a:cubicBezTo>
                    <a:cubicBezTo>
                      <a:pt x="61" y="42"/>
                      <a:pt x="62" y="42"/>
                      <a:pt x="62" y="41"/>
                    </a:cubicBezTo>
                    <a:cubicBezTo>
                      <a:pt x="63" y="40"/>
                      <a:pt x="62" y="39"/>
                      <a:pt x="62" y="39"/>
                    </a:cubicBezTo>
                    <a:cubicBezTo>
                      <a:pt x="62" y="37"/>
                      <a:pt x="63" y="37"/>
                      <a:pt x="64" y="35"/>
                    </a:cubicBezTo>
                    <a:cubicBezTo>
                      <a:pt x="64" y="34"/>
                      <a:pt x="64" y="32"/>
                      <a:pt x="65" y="30"/>
                    </a:cubicBezTo>
                    <a:cubicBezTo>
                      <a:pt x="65" y="29"/>
                      <a:pt x="65" y="27"/>
                      <a:pt x="66" y="26"/>
                    </a:cubicBezTo>
                    <a:cubicBezTo>
                      <a:pt x="66" y="25"/>
                      <a:pt x="65" y="24"/>
                      <a:pt x="64" y="23"/>
                    </a:cubicBezTo>
                    <a:cubicBezTo>
                      <a:pt x="65" y="22"/>
                      <a:pt x="66" y="20"/>
                      <a:pt x="66" y="18"/>
                    </a:cubicBezTo>
                    <a:cubicBezTo>
                      <a:pt x="67" y="17"/>
                      <a:pt x="68" y="16"/>
                      <a:pt x="68" y="16"/>
                    </a:cubicBezTo>
                    <a:cubicBezTo>
                      <a:pt x="68" y="15"/>
                      <a:pt x="69" y="15"/>
                      <a:pt x="69" y="15"/>
                    </a:cubicBezTo>
                    <a:cubicBezTo>
                      <a:pt x="69" y="15"/>
                      <a:pt x="69" y="15"/>
                      <a:pt x="69" y="14"/>
                    </a:cubicBezTo>
                    <a:cubicBezTo>
                      <a:pt x="70" y="13"/>
                      <a:pt x="71" y="13"/>
                      <a:pt x="72" y="11"/>
                    </a:cubicBezTo>
                    <a:cubicBezTo>
                      <a:pt x="72" y="10"/>
                      <a:pt x="72" y="9"/>
                      <a:pt x="72" y="7"/>
                    </a:cubicBezTo>
                    <a:cubicBezTo>
                      <a:pt x="71" y="7"/>
                      <a:pt x="70" y="7"/>
                      <a:pt x="69" y="8"/>
                    </a:cubicBezTo>
                    <a:cubicBezTo>
                      <a:pt x="69" y="8"/>
                      <a:pt x="68" y="8"/>
                      <a:pt x="68" y="8"/>
                    </a:cubicBezTo>
                    <a:cubicBezTo>
                      <a:pt x="68" y="8"/>
                      <a:pt x="67" y="8"/>
                      <a:pt x="66" y="8"/>
                    </a:cubicBezTo>
                    <a:cubicBezTo>
                      <a:pt x="66" y="8"/>
                      <a:pt x="64" y="9"/>
                      <a:pt x="64" y="8"/>
                    </a:cubicBezTo>
                    <a:cubicBezTo>
                      <a:pt x="64" y="7"/>
                      <a:pt x="66" y="6"/>
                      <a:pt x="66" y="5"/>
                    </a:cubicBezTo>
                    <a:cubicBezTo>
                      <a:pt x="65" y="3"/>
                      <a:pt x="64" y="3"/>
                      <a:pt x="63" y="2"/>
                    </a:cubicBezTo>
                    <a:cubicBezTo>
                      <a:pt x="62" y="2"/>
                      <a:pt x="61" y="1"/>
                      <a:pt x="60" y="1"/>
                    </a:cubicBezTo>
                    <a:cubicBezTo>
                      <a:pt x="60" y="1"/>
                      <a:pt x="59" y="2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ubicBezTo>
                      <a:pt x="55" y="0"/>
                      <a:pt x="53" y="1"/>
                      <a:pt x="51" y="1"/>
                    </a:cubicBezTo>
                    <a:cubicBezTo>
                      <a:pt x="50" y="1"/>
                      <a:pt x="48" y="1"/>
                      <a:pt x="46" y="1"/>
                    </a:cubicBezTo>
                    <a:cubicBezTo>
                      <a:pt x="45" y="2"/>
                      <a:pt x="43" y="4"/>
                      <a:pt x="42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39" y="3"/>
                      <a:pt x="38" y="4"/>
                      <a:pt x="37" y="5"/>
                    </a:cubicBezTo>
                    <a:cubicBezTo>
                      <a:pt x="37" y="5"/>
                      <a:pt x="36" y="5"/>
                      <a:pt x="36" y="6"/>
                    </a:cubicBezTo>
                    <a:cubicBezTo>
                      <a:pt x="35" y="6"/>
                      <a:pt x="34" y="7"/>
                      <a:pt x="34" y="7"/>
                    </a:cubicBezTo>
                    <a:cubicBezTo>
                      <a:pt x="33" y="8"/>
                      <a:pt x="35" y="8"/>
                      <a:pt x="34" y="9"/>
                    </a:cubicBezTo>
                    <a:cubicBezTo>
                      <a:pt x="35" y="9"/>
                      <a:pt x="34" y="10"/>
                      <a:pt x="34" y="10"/>
                    </a:cubicBezTo>
                    <a:cubicBezTo>
                      <a:pt x="33" y="10"/>
                      <a:pt x="33" y="8"/>
                      <a:pt x="32" y="7"/>
                    </a:cubicBezTo>
                    <a:cubicBezTo>
                      <a:pt x="31" y="7"/>
                      <a:pt x="30" y="7"/>
                      <a:pt x="29" y="8"/>
                    </a:cubicBezTo>
                    <a:cubicBezTo>
                      <a:pt x="28" y="8"/>
                      <a:pt x="26" y="8"/>
                      <a:pt x="25" y="8"/>
                    </a:cubicBezTo>
                    <a:cubicBezTo>
                      <a:pt x="25" y="8"/>
                      <a:pt x="24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9"/>
                      <a:pt x="19" y="9"/>
                      <a:pt x="19" y="10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1"/>
                      <a:pt x="15" y="12"/>
                      <a:pt x="14" y="12"/>
                    </a:cubicBezTo>
                    <a:cubicBezTo>
                      <a:pt x="14" y="12"/>
                      <a:pt x="14" y="13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4"/>
                      <a:pt x="11" y="14"/>
                    </a:cubicBezTo>
                    <a:cubicBezTo>
                      <a:pt x="10" y="14"/>
                      <a:pt x="9" y="15"/>
                      <a:pt x="9" y="16"/>
                    </a:cubicBezTo>
                    <a:cubicBezTo>
                      <a:pt x="9" y="17"/>
                      <a:pt x="11" y="16"/>
                      <a:pt x="10" y="18"/>
                    </a:cubicBezTo>
                    <a:cubicBezTo>
                      <a:pt x="10" y="20"/>
                      <a:pt x="8" y="19"/>
                      <a:pt x="6" y="20"/>
                    </a:cubicBezTo>
                    <a:cubicBezTo>
                      <a:pt x="5" y="20"/>
                      <a:pt x="3" y="21"/>
                      <a:pt x="2" y="21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1" y="24"/>
                      <a:pt x="2" y="24"/>
                      <a:pt x="1" y="25"/>
                    </a:cubicBezTo>
                    <a:cubicBezTo>
                      <a:pt x="1" y="26"/>
                      <a:pt x="0" y="26"/>
                      <a:pt x="0" y="28"/>
                    </a:cubicBezTo>
                    <a:cubicBezTo>
                      <a:pt x="1" y="28"/>
                      <a:pt x="1" y="29"/>
                      <a:pt x="2" y="29"/>
                    </a:cubicBezTo>
                    <a:cubicBezTo>
                      <a:pt x="3" y="29"/>
                      <a:pt x="4" y="29"/>
                      <a:pt x="5" y="29"/>
                    </a:cubicBezTo>
                    <a:cubicBezTo>
                      <a:pt x="6" y="28"/>
                      <a:pt x="8" y="29"/>
                      <a:pt x="9" y="28"/>
                    </a:cubicBezTo>
                    <a:cubicBezTo>
                      <a:pt x="11" y="28"/>
                      <a:pt x="13" y="28"/>
                      <a:pt x="14" y="28"/>
                    </a:cubicBezTo>
                    <a:cubicBezTo>
                      <a:pt x="14" y="28"/>
                      <a:pt x="14" y="29"/>
                      <a:pt x="14" y="29"/>
                    </a:cubicBezTo>
                    <a:cubicBezTo>
                      <a:pt x="14" y="29"/>
                      <a:pt x="15" y="29"/>
                      <a:pt x="15" y="29"/>
                    </a:cubicBezTo>
                    <a:cubicBezTo>
                      <a:pt x="16" y="30"/>
                      <a:pt x="17" y="31"/>
                      <a:pt x="17" y="32"/>
                    </a:cubicBezTo>
                    <a:cubicBezTo>
                      <a:pt x="17" y="32"/>
                      <a:pt x="17" y="32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7"/>
                      <a:pt x="17" y="39"/>
                      <a:pt x="17" y="40"/>
                    </a:cubicBezTo>
                    <a:cubicBezTo>
                      <a:pt x="19" y="40"/>
                      <a:pt x="20" y="40"/>
                      <a:pt x="21" y="41"/>
                    </a:cubicBezTo>
                    <a:cubicBezTo>
                      <a:pt x="22" y="41"/>
                      <a:pt x="22" y="41"/>
                      <a:pt x="23" y="42"/>
                    </a:cubicBezTo>
                    <a:cubicBezTo>
                      <a:pt x="24" y="43"/>
                      <a:pt x="23" y="45"/>
                      <a:pt x="23" y="47"/>
                    </a:cubicBezTo>
                    <a:cubicBezTo>
                      <a:pt x="22" y="48"/>
                      <a:pt x="22" y="48"/>
                      <a:pt x="21" y="48"/>
                    </a:cubicBezTo>
                    <a:cubicBezTo>
                      <a:pt x="21" y="49"/>
                      <a:pt x="20" y="50"/>
                      <a:pt x="20" y="50"/>
                    </a:cubicBezTo>
                    <a:cubicBezTo>
                      <a:pt x="20" y="50"/>
                      <a:pt x="19" y="50"/>
                      <a:pt x="19" y="51"/>
                    </a:cubicBezTo>
                    <a:cubicBezTo>
                      <a:pt x="18" y="52"/>
                      <a:pt x="18" y="53"/>
                      <a:pt x="18" y="55"/>
                    </a:cubicBezTo>
                    <a:cubicBezTo>
                      <a:pt x="18" y="55"/>
                      <a:pt x="18" y="56"/>
                      <a:pt x="18" y="57"/>
                    </a:cubicBezTo>
                    <a:cubicBezTo>
                      <a:pt x="18" y="58"/>
                      <a:pt x="18" y="59"/>
                      <a:pt x="18" y="59"/>
                    </a:cubicBezTo>
                    <a:cubicBezTo>
                      <a:pt x="19" y="60"/>
                      <a:pt x="19" y="61"/>
                      <a:pt x="19" y="62"/>
                    </a:cubicBezTo>
                    <a:cubicBezTo>
                      <a:pt x="20" y="62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1" y="64"/>
                    </a:cubicBezTo>
                    <a:cubicBezTo>
                      <a:pt x="21" y="65"/>
                      <a:pt x="22" y="66"/>
                      <a:pt x="22" y="67"/>
                    </a:cubicBezTo>
                    <a:cubicBezTo>
                      <a:pt x="23" y="68"/>
                      <a:pt x="23" y="68"/>
                      <a:pt x="24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8" y="69"/>
                      <a:pt x="28" y="71"/>
                      <a:pt x="30" y="71"/>
                    </a:cubicBezTo>
                    <a:cubicBezTo>
                      <a:pt x="31" y="70"/>
                      <a:pt x="31" y="69"/>
                      <a:pt x="31" y="68"/>
                    </a:cubicBezTo>
                    <a:cubicBezTo>
                      <a:pt x="32" y="67"/>
                      <a:pt x="32" y="66"/>
                      <a:pt x="33" y="65"/>
                    </a:cubicBezTo>
                    <a:cubicBezTo>
                      <a:pt x="33" y="65"/>
                      <a:pt x="33" y="64"/>
                      <a:pt x="33" y="64"/>
                    </a:cubicBezTo>
                    <a:cubicBezTo>
                      <a:pt x="33" y="63"/>
                      <a:pt x="34" y="63"/>
                      <a:pt x="34" y="63"/>
                    </a:cubicBezTo>
                    <a:cubicBezTo>
                      <a:pt x="34" y="62"/>
                      <a:pt x="34" y="61"/>
                      <a:pt x="35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  <p:sp>
            <p:nvSpPr>
              <p:cNvPr id="43" name="Freeform 75"/>
              <p:cNvSpPr/>
              <p:nvPr/>
            </p:nvSpPr>
            <p:spPr bwMode="auto">
              <a:xfrm>
                <a:off x="3591" y="1790"/>
                <a:ext cx="24" cy="21"/>
              </a:xfrm>
              <a:custGeom>
                <a:avLst/>
                <a:gdLst>
                  <a:gd name="T0" fmla="*/ 8 w 10"/>
                  <a:gd name="T1" fmla="*/ 1 h 9"/>
                  <a:gd name="T2" fmla="*/ 6 w 10"/>
                  <a:gd name="T3" fmla="*/ 1 h 9"/>
                  <a:gd name="T4" fmla="*/ 4 w 10"/>
                  <a:gd name="T5" fmla="*/ 0 h 9"/>
                  <a:gd name="T6" fmla="*/ 0 w 10"/>
                  <a:gd name="T7" fmla="*/ 2 h 9"/>
                  <a:gd name="T8" fmla="*/ 0 w 10"/>
                  <a:gd name="T9" fmla="*/ 6 h 9"/>
                  <a:gd name="T10" fmla="*/ 4 w 10"/>
                  <a:gd name="T11" fmla="*/ 8 h 9"/>
                  <a:gd name="T12" fmla="*/ 7 w 10"/>
                  <a:gd name="T13" fmla="*/ 8 h 9"/>
                  <a:gd name="T14" fmla="*/ 8 w 10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9">
                    <a:moveTo>
                      <a:pt x="8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5" y="1"/>
                      <a:pt x="4" y="0"/>
                      <a:pt x="4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3" y="6"/>
                      <a:pt x="2" y="8"/>
                      <a:pt x="4" y="8"/>
                    </a:cubicBezTo>
                    <a:cubicBezTo>
                      <a:pt x="4" y="9"/>
                      <a:pt x="6" y="9"/>
                      <a:pt x="7" y="8"/>
                    </a:cubicBezTo>
                    <a:cubicBezTo>
                      <a:pt x="9" y="5"/>
                      <a:pt x="10" y="2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  <p:sp>
            <p:nvSpPr>
              <p:cNvPr id="44" name="Freeform 76"/>
              <p:cNvSpPr/>
              <p:nvPr/>
            </p:nvSpPr>
            <p:spPr bwMode="auto">
              <a:xfrm>
                <a:off x="3824" y="1947"/>
                <a:ext cx="17" cy="29"/>
              </a:xfrm>
              <a:custGeom>
                <a:avLst/>
                <a:gdLst>
                  <a:gd name="T0" fmla="*/ 7 w 7"/>
                  <a:gd name="T1" fmla="*/ 2 h 12"/>
                  <a:gd name="T2" fmla="*/ 5 w 7"/>
                  <a:gd name="T3" fmla="*/ 0 h 12"/>
                  <a:gd name="T4" fmla="*/ 3 w 7"/>
                  <a:gd name="T5" fmla="*/ 1 h 12"/>
                  <a:gd name="T6" fmla="*/ 3 w 7"/>
                  <a:gd name="T7" fmla="*/ 2 h 12"/>
                  <a:gd name="T8" fmla="*/ 2 w 7"/>
                  <a:gd name="T9" fmla="*/ 2 h 12"/>
                  <a:gd name="T10" fmla="*/ 2 w 7"/>
                  <a:gd name="T11" fmla="*/ 5 h 12"/>
                  <a:gd name="T12" fmla="*/ 1 w 7"/>
                  <a:gd name="T13" fmla="*/ 7 h 12"/>
                  <a:gd name="T14" fmla="*/ 0 w 7"/>
                  <a:gd name="T15" fmla="*/ 9 h 12"/>
                  <a:gd name="T16" fmla="*/ 5 w 7"/>
                  <a:gd name="T17" fmla="*/ 10 h 12"/>
                  <a:gd name="T18" fmla="*/ 6 w 7"/>
                  <a:gd name="T19" fmla="*/ 9 h 12"/>
                  <a:gd name="T20" fmla="*/ 7 w 7"/>
                  <a:gd name="T21" fmla="*/ 7 h 12"/>
                  <a:gd name="T22" fmla="*/ 6 w 7"/>
                  <a:gd name="T23" fmla="*/ 4 h 12"/>
                  <a:gd name="T24" fmla="*/ 7 w 7"/>
                  <a:gd name="T2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12"/>
                      <a:pt x="4" y="11"/>
                      <a:pt x="5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6" y="7"/>
                      <a:pt x="6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  <p:sp>
            <p:nvSpPr>
              <p:cNvPr id="45" name="Freeform 77"/>
              <p:cNvSpPr/>
              <p:nvPr/>
            </p:nvSpPr>
            <p:spPr bwMode="auto">
              <a:xfrm>
                <a:off x="3663" y="2021"/>
                <a:ext cx="28" cy="31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3 h 13"/>
                  <a:gd name="T4" fmla="*/ 7 w 12"/>
                  <a:gd name="T5" fmla="*/ 0 h 13"/>
                  <a:gd name="T6" fmla="*/ 6 w 12"/>
                  <a:gd name="T7" fmla="*/ 0 h 13"/>
                  <a:gd name="T8" fmla="*/ 4 w 12"/>
                  <a:gd name="T9" fmla="*/ 3 h 13"/>
                  <a:gd name="T10" fmla="*/ 0 w 12"/>
                  <a:gd name="T11" fmla="*/ 7 h 13"/>
                  <a:gd name="T12" fmla="*/ 5 w 12"/>
                  <a:gd name="T13" fmla="*/ 9 h 13"/>
                  <a:gd name="T14" fmla="*/ 11 w 12"/>
                  <a:gd name="T15" fmla="*/ 12 h 13"/>
                  <a:gd name="T16" fmla="*/ 11 w 12"/>
                  <a:gd name="T17" fmla="*/ 8 h 13"/>
                  <a:gd name="T18" fmla="*/ 10 w 12"/>
                  <a:gd name="T1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9" y="6"/>
                      <a:pt x="9" y="4"/>
                      <a:pt x="8" y="3"/>
                    </a:cubicBezTo>
                    <a:cubicBezTo>
                      <a:pt x="8" y="2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4" y="3"/>
                    </a:cubicBezTo>
                    <a:cubicBezTo>
                      <a:pt x="3" y="4"/>
                      <a:pt x="1" y="5"/>
                      <a:pt x="0" y="7"/>
                    </a:cubicBezTo>
                    <a:cubicBezTo>
                      <a:pt x="0" y="9"/>
                      <a:pt x="3" y="8"/>
                      <a:pt x="5" y="9"/>
                    </a:cubicBezTo>
                    <a:cubicBezTo>
                      <a:pt x="7" y="10"/>
                      <a:pt x="9" y="13"/>
                      <a:pt x="11" y="12"/>
                    </a:cubicBezTo>
                    <a:cubicBezTo>
                      <a:pt x="12" y="10"/>
                      <a:pt x="11" y="9"/>
                      <a:pt x="11" y="8"/>
                    </a:cubicBezTo>
                    <a:cubicBezTo>
                      <a:pt x="11" y="8"/>
                      <a:pt x="10" y="7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  <p:sp>
            <p:nvSpPr>
              <p:cNvPr id="46" name="Freeform 78"/>
              <p:cNvSpPr/>
              <p:nvPr/>
            </p:nvSpPr>
            <p:spPr bwMode="auto">
              <a:xfrm>
                <a:off x="3817" y="1859"/>
                <a:ext cx="46" cy="26"/>
              </a:xfrm>
              <a:custGeom>
                <a:avLst/>
                <a:gdLst>
                  <a:gd name="T0" fmla="*/ 10 w 19"/>
                  <a:gd name="T1" fmla="*/ 11 h 11"/>
                  <a:gd name="T2" fmla="*/ 13 w 19"/>
                  <a:gd name="T3" fmla="*/ 9 h 11"/>
                  <a:gd name="T4" fmla="*/ 17 w 19"/>
                  <a:gd name="T5" fmla="*/ 7 h 11"/>
                  <a:gd name="T6" fmla="*/ 19 w 19"/>
                  <a:gd name="T7" fmla="*/ 4 h 11"/>
                  <a:gd name="T8" fmla="*/ 16 w 19"/>
                  <a:gd name="T9" fmla="*/ 0 h 11"/>
                  <a:gd name="T10" fmla="*/ 9 w 19"/>
                  <a:gd name="T11" fmla="*/ 1 h 11"/>
                  <a:gd name="T12" fmla="*/ 6 w 19"/>
                  <a:gd name="T13" fmla="*/ 3 h 11"/>
                  <a:gd name="T14" fmla="*/ 5 w 19"/>
                  <a:gd name="T15" fmla="*/ 2 h 11"/>
                  <a:gd name="T16" fmla="*/ 3 w 19"/>
                  <a:gd name="T17" fmla="*/ 1 h 11"/>
                  <a:gd name="T18" fmla="*/ 0 w 19"/>
                  <a:gd name="T19" fmla="*/ 5 h 11"/>
                  <a:gd name="T20" fmla="*/ 4 w 19"/>
                  <a:gd name="T21" fmla="*/ 10 h 11"/>
                  <a:gd name="T22" fmla="*/ 10 w 19"/>
                  <a:gd name="T2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1"/>
                    </a:moveTo>
                    <a:cubicBezTo>
                      <a:pt x="11" y="11"/>
                      <a:pt x="12" y="10"/>
                      <a:pt x="13" y="9"/>
                    </a:cubicBezTo>
                    <a:cubicBezTo>
                      <a:pt x="15" y="8"/>
                      <a:pt x="16" y="7"/>
                      <a:pt x="17" y="7"/>
                    </a:cubicBezTo>
                    <a:cubicBezTo>
                      <a:pt x="18" y="6"/>
                      <a:pt x="19" y="5"/>
                      <a:pt x="19" y="4"/>
                    </a:cubicBezTo>
                    <a:cubicBezTo>
                      <a:pt x="19" y="2"/>
                      <a:pt x="17" y="1"/>
                      <a:pt x="16" y="0"/>
                    </a:cubicBezTo>
                    <a:cubicBezTo>
                      <a:pt x="14" y="0"/>
                      <a:pt x="11" y="1"/>
                      <a:pt x="9" y="1"/>
                    </a:cubicBezTo>
                    <a:cubicBezTo>
                      <a:pt x="7" y="1"/>
                      <a:pt x="7" y="3"/>
                      <a:pt x="6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8"/>
                      <a:pt x="2" y="9"/>
                      <a:pt x="4" y="10"/>
                    </a:cubicBezTo>
                    <a:cubicBezTo>
                      <a:pt x="6" y="10"/>
                      <a:pt x="8" y="11"/>
                      <a:pt x="1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  <p:sp>
            <p:nvSpPr>
              <p:cNvPr id="47" name="Freeform 79"/>
              <p:cNvSpPr/>
              <p:nvPr/>
            </p:nvSpPr>
            <p:spPr bwMode="auto">
              <a:xfrm>
                <a:off x="3836" y="1919"/>
                <a:ext cx="43" cy="66"/>
              </a:xfrm>
              <a:custGeom>
                <a:avLst/>
                <a:gdLst>
                  <a:gd name="T0" fmla="*/ 14 w 18"/>
                  <a:gd name="T1" fmla="*/ 17 h 28"/>
                  <a:gd name="T2" fmla="*/ 14 w 18"/>
                  <a:gd name="T3" fmla="*/ 16 h 28"/>
                  <a:gd name="T4" fmla="*/ 11 w 18"/>
                  <a:gd name="T5" fmla="*/ 12 h 28"/>
                  <a:gd name="T6" fmla="*/ 10 w 18"/>
                  <a:gd name="T7" fmla="*/ 6 h 28"/>
                  <a:gd name="T8" fmla="*/ 8 w 18"/>
                  <a:gd name="T9" fmla="*/ 3 h 28"/>
                  <a:gd name="T10" fmla="*/ 7 w 18"/>
                  <a:gd name="T11" fmla="*/ 1 h 28"/>
                  <a:gd name="T12" fmla="*/ 2 w 18"/>
                  <a:gd name="T13" fmla="*/ 2 h 28"/>
                  <a:gd name="T14" fmla="*/ 0 w 18"/>
                  <a:gd name="T15" fmla="*/ 6 h 28"/>
                  <a:gd name="T16" fmla="*/ 4 w 18"/>
                  <a:gd name="T17" fmla="*/ 13 h 28"/>
                  <a:gd name="T18" fmla="*/ 8 w 18"/>
                  <a:gd name="T19" fmla="*/ 16 h 28"/>
                  <a:gd name="T20" fmla="*/ 5 w 18"/>
                  <a:gd name="T21" fmla="*/ 18 h 28"/>
                  <a:gd name="T22" fmla="*/ 4 w 18"/>
                  <a:gd name="T23" fmla="*/ 21 h 28"/>
                  <a:gd name="T24" fmla="*/ 4 w 18"/>
                  <a:gd name="T25" fmla="*/ 22 h 28"/>
                  <a:gd name="T26" fmla="*/ 3 w 18"/>
                  <a:gd name="T27" fmla="*/ 26 h 28"/>
                  <a:gd name="T28" fmla="*/ 4 w 18"/>
                  <a:gd name="T29" fmla="*/ 27 h 28"/>
                  <a:gd name="T30" fmla="*/ 9 w 18"/>
                  <a:gd name="T31" fmla="*/ 25 h 28"/>
                  <a:gd name="T32" fmla="*/ 12 w 18"/>
                  <a:gd name="T33" fmla="*/ 25 h 28"/>
                  <a:gd name="T34" fmla="*/ 13 w 18"/>
                  <a:gd name="T35" fmla="*/ 24 h 28"/>
                  <a:gd name="T36" fmla="*/ 15 w 18"/>
                  <a:gd name="T37" fmla="*/ 24 h 28"/>
                  <a:gd name="T38" fmla="*/ 14 w 18"/>
                  <a:gd name="T39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8">
                    <a:moveTo>
                      <a:pt x="14" y="17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8" y="8"/>
                      <a:pt x="10" y="6"/>
                    </a:cubicBezTo>
                    <a:cubicBezTo>
                      <a:pt x="10" y="4"/>
                      <a:pt x="8" y="4"/>
                      <a:pt x="8" y="3"/>
                    </a:cubicBezTo>
                    <a:cubicBezTo>
                      <a:pt x="7" y="2"/>
                      <a:pt x="8" y="2"/>
                      <a:pt x="7" y="1"/>
                    </a:cubicBezTo>
                    <a:cubicBezTo>
                      <a:pt x="6" y="0"/>
                      <a:pt x="4" y="1"/>
                      <a:pt x="2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0" y="9"/>
                      <a:pt x="3" y="11"/>
                      <a:pt x="4" y="13"/>
                    </a:cubicBezTo>
                    <a:cubicBezTo>
                      <a:pt x="6" y="13"/>
                      <a:pt x="8" y="13"/>
                      <a:pt x="8" y="16"/>
                    </a:cubicBezTo>
                    <a:cubicBezTo>
                      <a:pt x="7" y="17"/>
                      <a:pt x="6" y="17"/>
                      <a:pt x="5" y="18"/>
                    </a:cubicBezTo>
                    <a:cubicBezTo>
                      <a:pt x="5" y="19"/>
                      <a:pt x="4" y="20"/>
                      <a:pt x="4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3" y="23"/>
                      <a:pt x="2" y="24"/>
                      <a:pt x="3" y="26"/>
                    </a:cubicBezTo>
                    <a:cubicBezTo>
                      <a:pt x="3" y="26"/>
                      <a:pt x="4" y="27"/>
                      <a:pt x="4" y="27"/>
                    </a:cubicBezTo>
                    <a:cubicBezTo>
                      <a:pt x="5" y="28"/>
                      <a:pt x="7" y="26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2" y="25"/>
                      <a:pt x="13" y="25"/>
                      <a:pt x="13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8" y="21"/>
                      <a:pt x="17" y="19"/>
                      <a:pt x="1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  <p:sp>
            <p:nvSpPr>
              <p:cNvPr id="48" name="Freeform 80"/>
              <p:cNvSpPr/>
              <p:nvPr/>
            </p:nvSpPr>
            <p:spPr bwMode="auto">
              <a:xfrm>
                <a:off x="3520" y="2159"/>
                <a:ext cx="31" cy="31"/>
              </a:xfrm>
              <a:custGeom>
                <a:avLst/>
                <a:gdLst>
                  <a:gd name="T0" fmla="*/ 9 w 13"/>
                  <a:gd name="T1" fmla="*/ 6 h 13"/>
                  <a:gd name="T2" fmla="*/ 8 w 13"/>
                  <a:gd name="T3" fmla="*/ 5 h 13"/>
                  <a:gd name="T4" fmla="*/ 7 w 13"/>
                  <a:gd name="T5" fmla="*/ 4 h 13"/>
                  <a:gd name="T6" fmla="*/ 6 w 13"/>
                  <a:gd name="T7" fmla="*/ 3 h 13"/>
                  <a:gd name="T8" fmla="*/ 3 w 13"/>
                  <a:gd name="T9" fmla="*/ 1 h 13"/>
                  <a:gd name="T10" fmla="*/ 0 w 13"/>
                  <a:gd name="T11" fmla="*/ 2 h 13"/>
                  <a:gd name="T12" fmla="*/ 6 w 13"/>
                  <a:gd name="T13" fmla="*/ 7 h 13"/>
                  <a:gd name="T14" fmla="*/ 8 w 13"/>
                  <a:gd name="T15" fmla="*/ 10 h 13"/>
                  <a:gd name="T16" fmla="*/ 9 w 13"/>
                  <a:gd name="T17" fmla="*/ 12 h 13"/>
                  <a:gd name="T18" fmla="*/ 13 w 13"/>
                  <a:gd name="T19" fmla="*/ 11 h 13"/>
                  <a:gd name="T20" fmla="*/ 10 w 13"/>
                  <a:gd name="T21" fmla="*/ 7 h 13"/>
                  <a:gd name="T22" fmla="*/ 9 w 13"/>
                  <a:gd name="T2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9" y="6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4"/>
                      <a:pt x="7" y="4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2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1" y="5"/>
                      <a:pt x="4" y="5"/>
                      <a:pt x="6" y="7"/>
                    </a:cubicBezTo>
                    <a:cubicBezTo>
                      <a:pt x="7" y="8"/>
                      <a:pt x="8" y="9"/>
                      <a:pt x="8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11" y="12"/>
                      <a:pt x="12" y="13"/>
                      <a:pt x="13" y="11"/>
                    </a:cubicBezTo>
                    <a:cubicBezTo>
                      <a:pt x="13" y="10"/>
                      <a:pt x="11" y="9"/>
                      <a:pt x="10" y="7"/>
                    </a:cubicBezTo>
                    <a:cubicBezTo>
                      <a:pt x="10" y="7"/>
                      <a:pt x="10" y="6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  <p:sp>
            <p:nvSpPr>
              <p:cNvPr id="54" name="Freeform 81"/>
              <p:cNvSpPr/>
              <p:nvPr/>
            </p:nvSpPr>
            <p:spPr bwMode="auto">
              <a:xfrm>
                <a:off x="3965" y="1759"/>
                <a:ext cx="59" cy="45"/>
              </a:xfrm>
              <a:custGeom>
                <a:avLst/>
                <a:gdLst>
                  <a:gd name="T0" fmla="*/ 3 w 25"/>
                  <a:gd name="T1" fmla="*/ 16 h 19"/>
                  <a:gd name="T2" fmla="*/ 6 w 25"/>
                  <a:gd name="T3" fmla="*/ 17 h 19"/>
                  <a:gd name="T4" fmla="*/ 10 w 25"/>
                  <a:gd name="T5" fmla="*/ 17 h 19"/>
                  <a:gd name="T6" fmla="*/ 12 w 25"/>
                  <a:gd name="T7" fmla="*/ 14 h 19"/>
                  <a:gd name="T8" fmla="*/ 13 w 25"/>
                  <a:gd name="T9" fmla="*/ 13 h 19"/>
                  <a:gd name="T10" fmla="*/ 16 w 25"/>
                  <a:gd name="T11" fmla="*/ 16 h 19"/>
                  <a:gd name="T12" fmla="*/ 20 w 25"/>
                  <a:gd name="T13" fmla="*/ 14 h 19"/>
                  <a:gd name="T14" fmla="*/ 16 w 25"/>
                  <a:gd name="T15" fmla="*/ 11 h 19"/>
                  <a:gd name="T16" fmla="*/ 12 w 25"/>
                  <a:gd name="T17" fmla="*/ 7 h 19"/>
                  <a:gd name="T18" fmla="*/ 22 w 25"/>
                  <a:gd name="T19" fmla="*/ 8 h 19"/>
                  <a:gd name="T20" fmla="*/ 25 w 25"/>
                  <a:gd name="T21" fmla="*/ 5 h 19"/>
                  <a:gd name="T22" fmla="*/ 11 w 25"/>
                  <a:gd name="T23" fmla="*/ 2 h 19"/>
                  <a:gd name="T24" fmla="*/ 9 w 25"/>
                  <a:gd name="T25" fmla="*/ 4 h 19"/>
                  <a:gd name="T26" fmla="*/ 8 w 25"/>
                  <a:gd name="T27" fmla="*/ 3 h 19"/>
                  <a:gd name="T28" fmla="*/ 5 w 25"/>
                  <a:gd name="T29" fmla="*/ 4 h 19"/>
                  <a:gd name="T30" fmla="*/ 2 w 25"/>
                  <a:gd name="T31" fmla="*/ 4 h 19"/>
                  <a:gd name="T32" fmla="*/ 0 w 25"/>
                  <a:gd name="T33" fmla="*/ 7 h 19"/>
                  <a:gd name="T34" fmla="*/ 2 w 25"/>
                  <a:gd name="T35" fmla="*/ 12 h 19"/>
                  <a:gd name="T36" fmla="*/ 3 w 25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19">
                    <a:moveTo>
                      <a:pt x="3" y="16"/>
                    </a:moveTo>
                    <a:cubicBezTo>
                      <a:pt x="4" y="17"/>
                      <a:pt x="5" y="17"/>
                      <a:pt x="6" y="17"/>
                    </a:cubicBezTo>
                    <a:cubicBezTo>
                      <a:pt x="8" y="19"/>
                      <a:pt x="9" y="19"/>
                      <a:pt x="10" y="17"/>
                    </a:cubicBezTo>
                    <a:cubicBezTo>
                      <a:pt x="11" y="16"/>
                      <a:pt x="11" y="16"/>
                      <a:pt x="12" y="14"/>
                    </a:cubicBezTo>
                    <a:cubicBezTo>
                      <a:pt x="12" y="14"/>
                      <a:pt x="12" y="12"/>
                      <a:pt x="13" y="13"/>
                    </a:cubicBezTo>
                    <a:cubicBezTo>
                      <a:pt x="15" y="13"/>
                      <a:pt x="15" y="15"/>
                      <a:pt x="16" y="16"/>
                    </a:cubicBezTo>
                    <a:cubicBezTo>
                      <a:pt x="18" y="16"/>
                      <a:pt x="20" y="16"/>
                      <a:pt x="20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5" y="10"/>
                      <a:pt x="13" y="10"/>
                      <a:pt x="12" y="7"/>
                    </a:cubicBezTo>
                    <a:cubicBezTo>
                      <a:pt x="16" y="7"/>
                      <a:pt x="19" y="9"/>
                      <a:pt x="22" y="8"/>
                    </a:cubicBezTo>
                    <a:cubicBezTo>
                      <a:pt x="23" y="7"/>
                      <a:pt x="25" y="6"/>
                      <a:pt x="25" y="5"/>
                    </a:cubicBezTo>
                    <a:cubicBezTo>
                      <a:pt x="23" y="0"/>
                      <a:pt x="14" y="1"/>
                      <a:pt x="11" y="2"/>
                    </a:cubicBezTo>
                    <a:cubicBezTo>
                      <a:pt x="10" y="3"/>
                      <a:pt x="10" y="3"/>
                      <a:pt x="9" y="4"/>
                    </a:cubicBezTo>
                    <a:cubicBezTo>
                      <a:pt x="9" y="4"/>
                      <a:pt x="8" y="3"/>
                      <a:pt x="8" y="3"/>
                    </a:cubicBezTo>
                    <a:cubicBezTo>
                      <a:pt x="7" y="3"/>
                      <a:pt x="6" y="4"/>
                      <a:pt x="5" y="4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1" y="4"/>
                      <a:pt x="0" y="6"/>
                      <a:pt x="0" y="7"/>
                    </a:cubicBezTo>
                    <a:cubicBezTo>
                      <a:pt x="0" y="9"/>
                      <a:pt x="1" y="10"/>
                      <a:pt x="2" y="12"/>
                    </a:cubicBezTo>
                    <a:cubicBezTo>
                      <a:pt x="3" y="13"/>
                      <a:pt x="3" y="15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  <p:sp>
            <p:nvSpPr>
              <p:cNvPr id="55" name="Freeform 82"/>
              <p:cNvSpPr/>
              <p:nvPr/>
            </p:nvSpPr>
            <p:spPr bwMode="auto">
              <a:xfrm>
                <a:off x="3553" y="2187"/>
                <a:ext cx="19" cy="19"/>
              </a:xfrm>
              <a:custGeom>
                <a:avLst/>
                <a:gdLst>
                  <a:gd name="T0" fmla="*/ 0 w 8"/>
                  <a:gd name="T1" fmla="*/ 5 h 8"/>
                  <a:gd name="T2" fmla="*/ 5 w 8"/>
                  <a:gd name="T3" fmla="*/ 7 h 8"/>
                  <a:gd name="T4" fmla="*/ 8 w 8"/>
                  <a:gd name="T5" fmla="*/ 6 h 8"/>
                  <a:gd name="T6" fmla="*/ 0 w 8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cubicBezTo>
                      <a:pt x="1" y="6"/>
                      <a:pt x="4" y="7"/>
                      <a:pt x="5" y="7"/>
                    </a:cubicBezTo>
                    <a:cubicBezTo>
                      <a:pt x="6" y="7"/>
                      <a:pt x="8" y="8"/>
                      <a:pt x="8" y="6"/>
                    </a:cubicBezTo>
                    <a:cubicBezTo>
                      <a:pt x="7" y="3"/>
                      <a:pt x="1" y="0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sz="1400"/>
              </a:p>
            </p:txBody>
          </p:sp>
        </p:grpSp>
      </p:grpSp>
      <p:cxnSp>
        <p:nvCxnSpPr>
          <p:cNvPr id="56" name="直接箭头连接符 55"/>
          <p:cNvCxnSpPr/>
          <p:nvPr/>
        </p:nvCxnSpPr>
        <p:spPr>
          <a:xfrm>
            <a:off x="3072765" y="3347085"/>
            <a:ext cx="1204595" cy="0"/>
          </a:xfrm>
          <a:prstGeom prst="straightConnector1">
            <a:avLst/>
          </a:prstGeom>
          <a:ln>
            <a:solidFill>
              <a:srgbClr val="6AE5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515610" y="3346450"/>
            <a:ext cx="1204595" cy="0"/>
          </a:xfrm>
          <a:prstGeom prst="straightConnector1">
            <a:avLst/>
          </a:prstGeom>
          <a:ln>
            <a:solidFill>
              <a:srgbClr val="6AE5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891145" y="3346450"/>
            <a:ext cx="1204595" cy="0"/>
          </a:xfrm>
          <a:prstGeom prst="straightConnector1">
            <a:avLst/>
          </a:prstGeom>
          <a:ln>
            <a:solidFill>
              <a:srgbClr val="6AE5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0034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9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小程序的现状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0F83B1-CD52-4C7B-9BFB-D16F46EA158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9360" y="901700"/>
            <a:ext cx="4016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附近的小程序</a:t>
            </a:r>
            <a:endParaRPr lang="zh-CN" altLang="en-US" sz="2000" b="1"/>
          </a:p>
        </p:txBody>
      </p:sp>
      <p:grpSp>
        <p:nvGrpSpPr>
          <p:cNvPr id="4" name="Group 2"/>
          <p:cNvGrpSpPr/>
          <p:nvPr/>
        </p:nvGrpSpPr>
        <p:grpSpPr>
          <a:xfrm>
            <a:off x="1355725" y="4410075"/>
            <a:ext cx="3785235" cy="76200"/>
            <a:chOff x="1061545" y="2848303"/>
            <a:chExt cx="3557015" cy="36576"/>
          </a:xfrm>
          <a:solidFill>
            <a:srgbClr val="FFFF00"/>
          </a:solidFill>
        </p:grpSpPr>
        <p:sp>
          <p:nvSpPr>
            <p:cNvPr id="6" name="Rectangle 3"/>
            <p:cNvSpPr/>
            <p:nvPr/>
          </p:nvSpPr>
          <p:spPr>
            <a:xfrm>
              <a:off x="1061545" y="2848303"/>
              <a:ext cx="45720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418160" y="2861901"/>
              <a:ext cx="320040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Box 5"/>
          <p:cNvSpPr txBox="1"/>
          <p:nvPr/>
        </p:nvSpPr>
        <p:spPr>
          <a:xfrm>
            <a:off x="1252671" y="3858755"/>
            <a:ext cx="2990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</a:rPr>
              <a:t>公众号与小程序相互关联</a:t>
            </a:r>
            <a:endParaRPr lang="en-US" sz="2000" b="1" spc="600" dirty="0">
              <a:solidFill>
                <a:schemeClr val="bg1"/>
              </a:solidFill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sp>
        <p:nvSpPr>
          <p:cNvPr id="16" name="Footer Text"/>
          <p:cNvSpPr txBox="1"/>
          <p:nvPr/>
        </p:nvSpPr>
        <p:spPr>
          <a:xfrm>
            <a:off x="1313815" y="4509770"/>
            <a:ext cx="4440555" cy="2077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同一主体的小程序和公众号可以进行关联，并相互跳转，</a:t>
            </a:r>
            <a:r>
              <a:rPr dirty="0">
                <a:solidFill>
                  <a:schemeClr val="bg1"/>
                </a:solidFill>
              </a:rPr>
              <a:t>一个公众号可关联10个同主体的小程序，3个不同主体的小程序。一个小程序可关联</a:t>
            </a:r>
            <a:r>
              <a:rPr lang="en-US" dirty="0">
                <a:solidFill>
                  <a:schemeClr val="bg1"/>
                </a:solidFill>
              </a:rPr>
              <a:t>50</a:t>
            </a:r>
            <a:r>
              <a:rPr dirty="0">
                <a:solidFill>
                  <a:schemeClr val="bg1"/>
                </a:solidFill>
              </a:rPr>
              <a:t>个公众号。一个月可新增关联小程序13次，小程序一个月可新增关联5次。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7" name="Group 2"/>
          <p:cNvGrpSpPr/>
          <p:nvPr/>
        </p:nvGrpSpPr>
        <p:grpSpPr>
          <a:xfrm>
            <a:off x="1330325" y="1290955"/>
            <a:ext cx="3811270" cy="76200"/>
            <a:chOff x="1061545" y="2848303"/>
            <a:chExt cx="3557015" cy="36576"/>
          </a:xfrm>
          <a:solidFill>
            <a:srgbClr val="FFFF00"/>
          </a:solidFill>
        </p:grpSpPr>
        <p:sp>
          <p:nvSpPr>
            <p:cNvPr id="18" name="Rectangle 3"/>
            <p:cNvSpPr/>
            <p:nvPr/>
          </p:nvSpPr>
          <p:spPr>
            <a:xfrm>
              <a:off x="1061545" y="2848303"/>
              <a:ext cx="45720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 4"/>
            <p:cNvSpPr/>
            <p:nvPr/>
          </p:nvSpPr>
          <p:spPr>
            <a:xfrm>
              <a:off x="1418160" y="2861901"/>
              <a:ext cx="320040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5" name="Footer Text"/>
          <p:cNvSpPr txBox="1"/>
          <p:nvPr/>
        </p:nvSpPr>
        <p:spPr>
          <a:xfrm>
            <a:off x="1244600" y="1583690"/>
            <a:ext cx="4265930" cy="2077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用户可在微信内通过“附近的小程序”功能便捷地获取线下门店所属的小程序，并使用小程序提供的服务。这种店类似于未来的门店，这也是一个流量入口，现在是一个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很好的红利期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20" y="1012190"/>
            <a:ext cx="4571365" cy="27520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20" y="3858895"/>
            <a:ext cx="4571365" cy="27978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0034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9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小程序的现状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0F83B1-CD52-4C7B-9BFB-D16F46EA158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9360" y="901700"/>
            <a:ext cx="4016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公众号自定义菜单打开相关小程序</a:t>
            </a:r>
            <a:endParaRPr lang="zh-CN" altLang="en-US" sz="2000" b="1"/>
          </a:p>
        </p:txBody>
      </p:sp>
      <p:sp>
        <p:nvSpPr>
          <p:cNvPr id="15" name="Footer Text"/>
          <p:cNvSpPr txBox="1"/>
          <p:nvPr/>
        </p:nvSpPr>
        <p:spPr>
          <a:xfrm>
            <a:off x="1229360" y="1400810"/>
            <a:ext cx="4211955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公众号可将已关联的小程序页面放置到自定义菜单中，用户点击后可打开该小程序页面。公众号运营者可在公众平台进行设置，也可以通过自定义菜单接口进行设置。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20" y="776605"/>
            <a:ext cx="4514215" cy="2645410"/>
          </a:xfrm>
          <a:prstGeom prst="rect">
            <a:avLst/>
          </a:prstGeom>
        </p:spPr>
      </p:pic>
      <p:grpSp>
        <p:nvGrpSpPr>
          <p:cNvPr id="4" name="Group 2"/>
          <p:cNvGrpSpPr/>
          <p:nvPr/>
        </p:nvGrpSpPr>
        <p:grpSpPr>
          <a:xfrm>
            <a:off x="1355725" y="4410075"/>
            <a:ext cx="3785235" cy="76200"/>
            <a:chOff x="1061545" y="2848303"/>
            <a:chExt cx="3557015" cy="36576"/>
          </a:xfrm>
          <a:solidFill>
            <a:srgbClr val="FFFF00"/>
          </a:solidFill>
        </p:grpSpPr>
        <p:sp>
          <p:nvSpPr>
            <p:cNvPr id="6" name="Rectangle 3"/>
            <p:cNvSpPr/>
            <p:nvPr/>
          </p:nvSpPr>
          <p:spPr>
            <a:xfrm>
              <a:off x="1061545" y="2848303"/>
              <a:ext cx="45720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418160" y="2861901"/>
              <a:ext cx="320040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Box 5"/>
          <p:cNvSpPr txBox="1"/>
          <p:nvPr/>
        </p:nvSpPr>
        <p:spPr>
          <a:xfrm>
            <a:off x="1252671" y="3858755"/>
            <a:ext cx="4011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</a:rPr>
              <a:t>公众号模版消息可打开相关小程序</a:t>
            </a:r>
            <a:endParaRPr lang="en-US" sz="2000" b="1" spc="600" dirty="0">
              <a:solidFill>
                <a:schemeClr val="bg1"/>
              </a:solidFill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sp>
        <p:nvSpPr>
          <p:cNvPr id="16" name="Footer Text"/>
          <p:cNvSpPr txBox="1"/>
          <p:nvPr/>
        </p:nvSpPr>
        <p:spPr>
          <a:xfrm>
            <a:off x="1252671" y="4509520"/>
            <a:ext cx="4364420" cy="1181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公众号关联小程序时，可选择给粉丝下发通知消息，粉丝点击该通知消息可以打开小程序。该消息不占用原有群发条数。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grpSp>
        <p:nvGrpSpPr>
          <p:cNvPr id="17" name="Group 2"/>
          <p:cNvGrpSpPr/>
          <p:nvPr/>
        </p:nvGrpSpPr>
        <p:grpSpPr>
          <a:xfrm>
            <a:off x="1330325" y="1290955"/>
            <a:ext cx="3811270" cy="76200"/>
            <a:chOff x="1061545" y="2848303"/>
            <a:chExt cx="3557015" cy="36576"/>
          </a:xfrm>
          <a:solidFill>
            <a:srgbClr val="FFFF00"/>
          </a:solidFill>
        </p:grpSpPr>
        <p:sp>
          <p:nvSpPr>
            <p:cNvPr id="18" name="Rectangle 3"/>
            <p:cNvSpPr/>
            <p:nvPr/>
          </p:nvSpPr>
          <p:spPr>
            <a:xfrm>
              <a:off x="1061545" y="2848303"/>
              <a:ext cx="45720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 4"/>
            <p:cNvSpPr/>
            <p:nvPr/>
          </p:nvSpPr>
          <p:spPr>
            <a:xfrm>
              <a:off x="1418160" y="2861901"/>
              <a:ext cx="320040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20" y="3858895"/>
            <a:ext cx="4513580" cy="2585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0034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9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小程序的现状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0F83B1-CD52-4C7B-9BFB-D16F46EA1581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9360" y="901700"/>
            <a:ext cx="4016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小程序可以好友推荐及群推荐</a:t>
            </a:r>
            <a:endParaRPr lang="zh-CN" altLang="en-US" sz="2000" b="1"/>
          </a:p>
        </p:txBody>
      </p:sp>
      <p:sp>
        <p:nvSpPr>
          <p:cNvPr id="15" name="Footer Text"/>
          <p:cNvSpPr txBox="1"/>
          <p:nvPr/>
        </p:nvSpPr>
        <p:spPr>
          <a:xfrm>
            <a:off x="1229360" y="1507490"/>
            <a:ext cx="4211955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当你发现一个好玩的或者实用的小程序，可以将这个小程序，或者它的某一个页面转发给好友或群聊。但是注意，小程序无法在朋友圈中发布分享。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1252220" y="4410075"/>
            <a:ext cx="3742055" cy="76200"/>
            <a:chOff x="1061545" y="2848303"/>
            <a:chExt cx="3557015" cy="36576"/>
          </a:xfrm>
          <a:solidFill>
            <a:srgbClr val="FFFF00"/>
          </a:solidFill>
        </p:grpSpPr>
        <p:sp>
          <p:nvSpPr>
            <p:cNvPr id="6" name="Rectangle 3"/>
            <p:cNvSpPr/>
            <p:nvPr/>
          </p:nvSpPr>
          <p:spPr>
            <a:xfrm>
              <a:off x="1061545" y="2848303"/>
              <a:ext cx="45720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418160" y="2861901"/>
              <a:ext cx="320040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Box 5"/>
          <p:cNvSpPr txBox="1"/>
          <p:nvPr/>
        </p:nvSpPr>
        <p:spPr>
          <a:xfrm>
            <a:off x="1097731" y="3858755"/>
            <a:ext cx="3896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</a:rPr>
              <a:t>小程序二维码支持</a:t>
            </a:r>
            <a:r>
              <a:rPr lang="en-US" altLang="zh-CN" sz="2000" b="1" dirty="0">
                <a:solidFill>
                  <a:schemeClr val="bg1"/>
                </a:solidFill>
              </a:rPr>
              <a:t>DM</a:t>
            </a:r>
            <a:r>
              <a:rPr lang="zh-CN" altLang="en-US" sz="2000" b="1" dirty="0">
                <a:solidFill>
                  <a:schemeClr val="bg1"/>
                </a:solidFill>
              </a:rPr>
              <a:t>单线下扫码</a:t>
            </a:r>
            <a:endParaRPr lang="en-US" sz="2000" b="1" spc="600" dirty="0">
              <a:solidFill>
                <a:schemeClr val="bg1"/>
              </a:solidFill>
              <a:latin typeface="苹方 中等" panose="020B0400000000000000" charset="-122"/>
              <a:ea typeface="苹方 中等" panose="020B0400000000000000" charset="-122"/>
              <a:cs typeface="苹方 中等" panose="020B0400000000000000" charset="-122"/>
            </a:endParaRPr>
          </a:p>
        </p:txBody>
      </p:sp>
      <p:sp>
        <p:nvSpPr>
          <p:cNvPr id="16" name="Footer Text"/>
          <p:cNvSpPr txBox="1"/>
          <p:nvPr/>
        </p:nvSpPr>
        <p:spPr>
          <a:xfrm>
            <a:off x="1252671" y="4509520"/>
            <a:ext cx="4364420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企业</a:t>
            </a:r>
            <a:r>
              <a:rPr lang="en-US" altLang="zh-CN" dirty="0">
                <a:solidFill>
                  <a:schemeClr val="bg1"/>
                </a:solidFill>
              </a:rPr>
              <a:t>DM</a:t>
            </a:r>
            <a:r>
              <a:rPr lang="zh-CN" altLang="en-US" dirty="0">
                <a:solidFill>
                  <a:schemeClr val="bg1"/>
                </a:solidFill>
              </a:rPr>
              <a:t>广告宣传单印制小程序二维码，用户扫码后长期留存在手机小程序页面，用户将来想应用时直接可以通过小程序直接找到我们的小程序</a:t>
            </a:r>
            <a:endParaRPr lang="zh-CN" altLang="en-US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grpSp>
        <p:nvGrpSpPr>
          <p:cNvPr id="17" name="Group 2"/>
          <p:cNvGrpSpPr/>
          <p:nvPr/>
        </p:nvGrpSpPr>
        <p:grpSpPr>
          <a:xfrm>
            <a:off x="1330325" y="1321435"/>
            <a:ext cx="3583305" cy="76200"/>
            <a:chOff x="1061545" y="2848303"/>
            <a:chExt cx="3557015" cy="36576"/>
          </a:xfrm>
          <a:solidFill>
            <a:srgbClr val="FFFF00"/>
          </a:solidFill>
        </p:grpSpPr>
        <p:sp>
          <p:nvSpPr>
            <p:cNvPr id="18" name="Rectangle 3"/>
            <p:cNvSpPr/>
            <p:nvPr/>
          </p:nvSpPr>
          <p:spPr>
            <a:xfrm>
              <a:off x="1061545" y="2848303"/>
              <a:ext cx="457200" cy="36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 4"/>
            <p:cNvSpPr/>
            <p:nvPr/>
          </p:nvSpPr>
          <p:spPr>
            <a:xfrm>
              <a:off x="1418160" y="2861901"/>
              <a:ext cx="3200400" cy="9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40" y="730250"/>
            <a:ext cx="4551045" cy="286004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540" y="3816985"/>
            <a:ext cx="4550410" cy="29044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701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8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文本框 6"/>
          <p:cNvSpPr>
            <a:spLocks noChangeArrowheads="1"/>
          </p:cNvSpPr>
          <p:nvPr/>
        </p:nvSpPr>
        <p:spPr bwMode="auto">
          <a:xfrm>
            <a:off x="1111250" y="330200"/>
            <a:ext cx="2578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小程序的应用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E4BF140-C49F-478B-AE24-9471B40FE2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81400" y="901700"/>
            <a:ext cx="421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FF00"/>
                </a:solidFill>
              </a:rPr>
              <a:t>虎娃小程序行业解决方案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470815" y="2581054"/>
            <a:ext cx="1432709" cy="740412"/>
          </a:xfrm>
          <a:prstGeom prst="line">
            <a:avLst/>
          </a:prstGeom>
          <a:ln w="28575">
            <a:solidFill>
              <a:srgbClr val="7A7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19893" y="3985167"/>
            <a:ext cx="1432709" cy="957164"/>
          </a:xfrm>
          <a:prstGeom prst="line">
            <a:avLst/>
          </a:prstGeom>
          <a:ln w="28575">
            <a:solidFill>
              <a:srgbClr val="7A7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972922" y="3766125"/>
            <a:ext cx="1432709" cy="1176209"/>
          </a:xfrm>
          <a:prstGeom prst="line">
            <a:avLst/>
          </a:prstGeom>
          <a:ln w="28575">
            <a:solidFill>
              <a:srgbClr val="7A7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95471" y="3766124"/>
            <a:ext cx="1432709" cy="704231"/>
          </a:xfrm>
          <a:prstGeom prst="line">
            <a:avLst/>
          </a:prstGeom>
          <a:ln w="28575">
            <a:solidFill>
              <a:srgbClr val="7A7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960260" y="3134140"/>
            <a:ext cx="1432709" cy="1336215"/>
          </a:xfrm>
          <a:prstGeom prst="line">
            <a:avLst/>
          </a:prstGeom>
          <a:ln w="28575">
            <a:solidFill>
              <a:srgbClr val="7A7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453930" y="3134139"/>
            <a:ext cx="1432709" cy="740412"/>
          </a:xfrm>
          <a:prstGeom prst="line">
            <a:avLst/>
          </a:prstGeom>
          <a:ln w="28575">
            <a:solidFill>
              <a:srgbClr val="7A7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886638" y="2536499"/>
            <a:ext cx="1431946" cy="1338052"/>
          </a:xfrm>
          <a:prstGeom prst="line">
            <a:avLst/>
          </a:prstGeom>
          <a:ln w="28575">
            <a:solidFill>
              <a:srgbClr val="7A7A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701863" y="2606551"/>
            <a:ext cx="1782440" cy="1363438"/>
          </a:xfrm>
          <a:prstGeom prst="rect">
            <a:avLst/>
          </a:prstGeom>
          <a:noFill/>
          <a:ln w="6350">
            <a:noFill/>
          </a:ln>
        </p:spPr>
        <p:txBody>
          <a:bodyPr wrap="square" lIns="121908" tIns="60954" rIns="121908" bIns="60954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小程序拼团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最有效的营销功能之一，可以快速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聚拢用户、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提升销量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2921" y="2472400"/>
            <a:ext cx="1782440" cy="1643515"/>
          </a:xfrm>
          <a:prstGeom prst="rect">
            <a:avLst/>
          </a:prstGeom>
          <a:noFill/>
          <a:ln w="6350">
            <a:noFill/>
          </a:ln>
        </p:spPr>
        <p:txBody>
          <a:bodyPr wrap="square" lIns="121908" tIns="60954" rIns="121908" bIns="60954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小程序商城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商家可通过小程序商城实现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产品展示、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在线下单、物流配送等网络销售功能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98660" y="1384300"/>
            <a:ext cx="2231390" cy="1763548"/>
          </a:xfrm>
          <a:prstGeom prst="rect">
            <a:avLst/>
          </a:prstGeom>
          <a:noFill/>
          <a:ln w="6350">
            <a:noFill/>
          </a:ln>
        </p:spPr>
        <p:txBody>
          <a:bodyPr wrap="square" lIns="121908" tIns="60954" rIns="121908" bIns="60954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小程序同城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小程序的出现，让同城服务更加便捷，快速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打开、订购、预约、上门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59814" y="4651425"/>
            <a:ext cx="1782440" cy="1923591"/>
          </a:xfrm>
          <a:prstGeom prst="rect">
            <a:avLst/>
          </a:prstGeom>
          <a:noFill/>
          <a:ln w="6350">
            <a:noFill/>
          </a:ln>
        </p:spPr>
        <p:txBody>
          <a:bodyPr wrap="square" lIns="121908" tIns="60954" rIns="121908" bIns="60954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小程序酒店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基于微信小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程序实现在线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预约、订房、开房、缴费、退房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等，提升酒店服务质量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96131" y="5078198"/>
            <a:ext cx="1782440" cy="1638935"/>
          </a:xfrm>
          <a:prstGeom prst="rect">
            <a:avLst/>
          </a:prstGeom>
          <a:noFill/>
          <a:ln w="6350">
            <a:noFill/>
          </a:ln>
        </p:spPr>
        <p:txBody>
          <a:bodyPr wrap="square" lIns="121908" tIns="60954" rIns="121908" bIns="60954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小程序企业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小程序企业可便捷地展示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企业信息产品及服务信息，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并可快速传播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6700" y="4097020"/>
            <a:ext cx="2007235" cy="1643515"/>
          </a:xfrm>
          <a:prstGeom prst="rect">
            <a:avLst/>
          </a:prstGeom>
          <a:noFill/>
          <a:ln w="6350">
            <a:noFill/>
          </a:ln>
        </p:spPr>
        <p:txBody>
          <a:bodyPr wrap="square" lIns="121908" tIns="60954" rIns="121908" bIns="60954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小程序社区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小程序社区在微信生态系统的框架下，让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交流、互动更加便捷、快速</a:t>
            </a:r>
            <a:endParaRPr lang="zh-CN" altLang="en-US" sz="1400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70416" y="1767549"/>
            <a:ext cx="1782440" cy="2043624"/>
          </a:xfrm>
          <a:prstGeom prst="rect">
            <a:avLst/>
          </a:prstGeom>
          <a:noFill/>
          <a:ln w="6350">
            <a:noFill/>
          </a:ln>
        </p:spPr>
        <p:txBody>
          <a:bodyPr wrap="square" lIns="121908" tIns="60954" rIns="121908" bIns="60954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小程序点餐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利用小程序点餐让消费者便捷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点餐、就餐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，付费、领券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提升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用户体验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181237" y="2882763"/>
            <a:ext cx="600719" cy="600797"/>
            <a:chOff x="1590657" y="1104393"/>
            <a:chExt cx="720000" cy="720000"/>
          </a:xfrm>
          <a:blipFill rotWithShape="1">
            <a:blip r:embed="rId2"/>
            <a:stretch>
              <a:fillRect/>
            </a:stretch>
          </a:blipFill>
        </p:grpSpPr>
        <p:sp>
          <p:nvSpPr>
            <p:cNvPr id="41" name="椭圆 40"/>
            <p:cNvSpPr/>
            <p:nvPr/>
          </p:nvSpPr>
          <p:spPr>
            <a:xfrm>
              <a:off x="1590657" y="1104393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724211" y="1237947"/>
              <a:ext cx="452892" cy="452892"/>
              <a:chOff x="2409825" y="6532563"/>
              <a:chExt cx="885825" cy="885825"/>
            </a:xfrm>
            <a:grpFill/>
          </p:grpSpPr>
          <p:sp>
            <p:nvSpPr>
              <p:cNvPr id="54" name="Freeform 8"/>
              <p:cNvSpPr>
                <a:spLocks noEditPoints="1"/>
              </p:cNvSpPr>
              <p:nvPr/>
            </p:nvSpPr>
            <p:spPr bwMode="auto">
              <a:xfrm>
                <a:off x="2724150" y="6846888"/>
                <a:ext cx="257175" cy="257175"/>
              </a:xfrm>
              <a:custGeom>
                <a:avLst/>
                <a:gdLst>
                  <a:gd name="T0" fmla="*/ 146 w 324"/>
                  <a:gd name="T1" fmla="*/ 0 h 324"/>
                  <a:gd name="T2" fmla="*/ 99 w 324"/>
                  <a:gd name="T3" fmla="*/ 13 h 324"/>
                  <a:gd name="T4" fmla="*/ 59 w 324"/>
                  <a:gd name="T5" fmla="*/ 36 h 324"/>
                  <a:gd name="T6" fmla="*/ 29 w 324"/>
                  <a:gd name="T7" fmla="*/ 72 h 324"/>
                  <a:gd name="T8" fmla="*/ 7 w 324"/>
                  <a:gd name="T9" fmla="*/ 113 h 324"/>
                  <a:gd name="T10" fmla="*/ 0 w 324"/>
                  <a:gd name="T11" fmla="*/ 162 h 324"/>
                  <a:gd name="T12" fmla="*/ 4 w 324"/>
                  <a:gd name="T13" fmla="*/ 194 h 324"/>
                  <a:gd name="T14" fmla="*/ 20 w 324"/>
                  <a:gd name="T15" fmla="*/ 239 h 324"/>
                  <a:gd name="T16" fmla="*/ 49 w 324"/>
                  <a:gd name="T17" fmla="*/ 275 h 324"/>
                  <a:gd name="T18" fmla="*/ 85 w 324"/>
                  <a:gd name="T19" fmla="*/ 304 h 324"/>
                  <a:gd name="T20" fmla="*/ 130 w 324"/>
                  <a:gd name="T21" fmla="*/ 320 h 324"/>
                  <a:gd name="T22" fmla="*/ 162 w 324"/>
                  <a:gd name="T23" fmla="*/ 324 h 324"/>
                  <a:gd name="T24" fmla="*/ 211 w 324"/>
                  <a:gd name="T25" fmla="*/ 317 h 324"/>
                  <a:gd name="T26" fmla="*/ 252 w 324"/>
                  <a:gd name="T27" fmla="*/ 295 h 324"/>
                  <a:gd name="T28" fmla="*/ 286 w 324"/>
                  <a:gd name="T29" fmla="*/ 265 h 324"/>
                  <a:gd name="T30" fmla="*/ 311 w 324"/>
                  <a:gd name="T31" fmla="*/ 225 h 324"/>
                  <a:gd name="T32" fmla="*/ 324 w 324"/>
                  <a:gd name="T33" fmla="*/ 178 h 324"/>
                  <a:gd name="T34" fmla="*/ 324 w 324"/>
                  <a:gd name="T35" fmla="*/ 146 h 324"/>
                  <a:gd name="T36" fmla="*/ 311 w 324"/>
                  <a:gd name="T37" fmla="*/ 99 h 324"/>
                  <a:gd name="T38" fmla="*/ 286 w 324"/>
                  <a:gd name="T39" fmla="*/ 60 h 324"/>
                  <a:gd name="T40" fmla="*/ 252 w 324"/>
                  <a:gd name="T41" fmla="*/ 27 h 324"/>
                  <a:gd name="T42" fmla="*/ 211 w 324"/>
                  <a:gd name="T43" fmla="*/ 7 h 324"/>
                  <a:gd name="T44" fmla="*/ 162 w 324"/>
                  <a:gd name="T45" fmla="*/ 0 h 324"/>
                  <a:gd name="T46" fmla="*/ 162 w 324"/>
                  <a:gd name="T47" fmla="*/ 277 h 324"/>
                  <a:gd name="T48" fmla="*/ 128 w 324"/>
                  <a:gd name="T49" fmla="*/ 272 h 324"/>
                  <a:gd name="T50" fmla="*/ 97 w 324"/>
                  <a:gd name="T51" fmla="*/ 257 h 324"/>
                  <a:gd name="T52" fmla="*/ 61 w 324"/>
                  <a:gd name="T53" fmla="*/ 216 h 324"/>
                  <a:gd name="T54" fmla="*/ 50 w 324"/>
                  <a:gd name="T55" fmla="*/ 185 h 324"/>
                  <a:gd name="T56" fmla="*/ 47 w 324"/>
                  <a:gd name="T57" fmla="*/ 162 h 324"/>
                  <a:gd name="T58" fmla="*/ 52 w 324"/>
                  <a:gd name="T59" fmla="*/ 128 h 324"/>
                  <a:gd name="T60" fmla="*/ 67 w 324"/>
                  <a:gd name="T61" fmla="*/ 97 h 324"/>
                  <a:gd name="T62" fmla="*/ 108 w 324"/>
                  <a:gd name="T63" fmla="*/ 61 h 324"/>
                  <a:gd name="T64" fmla="*/ 139 w 324"/>
                  <a:gd name="T65" fmla="*/ 49 h 324"/>
                  <a:gd name="T66" fmla="*/ 162 w 324"/>
                  <a:gd name="T67" fmla="*/ 47 h 324"/>
                  <a:gd name="T68" fmla="*/ 196 w 324"/>
                  <a:gd name="T69" fmla="*/ 52 h 324"/>
                  <a:gd name="T70" fmla="*/ 227 w 324"/>
                  <a:gd name="T71" fmla="*/ 67 h 324"/>
                  <a:gd name="T72" fmla="*/ 263 w 324"/>
                  <a:gd name="T73" fmla="*/ 106 h 324"/>
                  <a:gd name="T74" fmla="*/ 275 w 324"/>
                  <a:gd name="T75" fmla="*/ 139 h 324"/>
                  <a:gd name="T76" fmla="*/ 277 w 324"/>
                  <a:gd name="T77" fmla="*/ 162 h 324"/>
                  <a:gd name="T78" fmla="*/ 272 w 324"/>
                  <a:gd name="T79" fmla="*/ 196 h 324"/>
                  <a:gd name="T80" fmla="*/ 257 w 324"/>
                  <a:gd name="T81" fmla="*/ 227 h 324"/>
                  <a:gd name="T82" fmla="*/ 216 w 324"/>
                  <a:gd name="T83" fmla="*/ 263 h 324"/>
                  <a:gd name="T84" fmla="*/ 185 w 324"/>
                  <a:gd name="T85" fmla="*/ 274 h 324"/>
                  <a:gd name="T86" fmla="*/ 162 w 324"/>
                  <a:gd name="T87" fmla="*/ 27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4" h="324">
                    <a:moveTo>
                      <a:pt x="162" y="0"/>
                    </a:moveTo>
                    <a:lnTo>
                      <a:pt x="162" y="0"/>
                    </a:lnTo>
                    <a:lnTo>
                      <a:pt x="146" y="0"/>
                    </a:lnTo>
                    <a:lnTo>
                      <a:pt x="130" y="4"/>
                    </a:lnTo>
                    <a:lnTo>
                      <a:pt x="113" y="7"/>
                    </a:lnTo>
                    <a:lnTo>
                      <a:pt x="99" y="13"/>
                    </a:lnTo>
                    <a:lnTo>
                      <a:pt x="85" y="20"/>
                    </a:lnTo>
                    <a:lnTo>
                      <a:pt x="72" y="27"/>
                    </a:lnTo>
                    <a:lnTo>
                      <a:pt x="59" y="36"/>
                    </a:lnTo>
                    <a:lnTo>
                      <a:pt x="49" y="47"/>
                    </a:lnTo>
                    <a:lnTo>
                      <a:pt x="38" y="60"/>
                    </a:lnTo>
                    <a:lnTo>
                      <a:pt x="29" y="72"/>
                    </a:lnTo>
                    <a:lnTo>
                      <a:pt x="20" y="85"/>
                    </a:lnTo>
                    <a:lnTo>
                      <a:pt x="13" y="99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2" y="146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78"/>
                    </a:lnTo>
                    <a:lnTo>
                      <a:pt x="4" y="194"/>
                    </a:lnTo>
                    <a:lnTo>
                      <a:pt x="7" y="211"/>
                    </a:lnTo>
                    <a:lnTo>
                      <a:pt x="13" y="225"/>
                    </a:lnTo>
                    <a:lnTo>
                      <a:pt x="20" y="239"/>
                    </a:lnTo>
                    <a:lnTo>
                      <a:pt x="29" y="252"/>
                    </a:lnTo>
                    <a:lnTo>
                      <a:pt x="38" y="265"/>
                    </a:lnTo>
                    <a:lnTo>
                      <a:pt x="49" y="275"/>
                    </a:lnTo>
                    <a:lnTo>
                      <a:pt x="59" y="286"/>
                    </a:lnTo>
                    <a:lnTo>
                      <a:pt x="72" y="295"/>
                    </a:lnTo>
                    <a:lnTo>
                      <a:pt x="85" y="304"/>
                    </a:lnTo>
                    <a:lnTo>
                      <a:pt x="99" y="311"/>
                    </a:lnTo>
                    <a:lnTo>
                      <a:pt x="113" y="317"/>
                    </a:lnTo>
                    <a:lnTo>
                      <a:pt x="130" y="320"/>
                    </a:lnTo>
                    <a:lnTo>
                      <a:pt x="146" y="322"/>
                    </a:lnTo>
                    <a:lnTo>
                      <a:pt x="162" y="324"/>
                    </a:lnTo>
                    <a:lnTo>
                      <a:pt x="162" y="324"/>
                    </a:lnTo>
                    <a:lnTo>
                      <a:pt x="178" y="322"/>
                    </a:lnTo>
                    <a:lnTo>
                      <a:pt x="194" y="320"/>
                    </a:lnTo>
                    <a:lnTo>
                      <a:pt x="211" y="317"/>
                    </a:lnTo>
                    <a:lnTo>
                      <a:pt x="225" y="311"/>
                    </a:lnTo>
                    <a:lnTo>
                      <a:pt x="239" y="304"/>
                    </a:lnTo>
                    <a:lnTo>
                      <a:pt x="252" y="295"/>
                    </a:lnTo>
                    <a:lnTo>
                      <a:pt x="265" y="286"/>
                    </a:lnTo>
                    <a:lnTo>
                      <a:pt x="277" y="275"/>
                    </a:lnTo>
                    <a:lnTo>
                      <a:pt x="286" y="265"/>
                    </a:lnTo>
                    <a:lnTo>
                      <a:pt x="297" y="252"/>
                    </a:lnTo>
                    <a:lnTo>
                      <a:pt x="304" y="239"/>
                    </a:lnTo>
                    <a:lnTo>
                      <a:pt x="311" y="225"/>
                    </a:lnTo>
                    <a:lnTo>
                      <a:pt x="317" y="211"/>
                    </a:lnTo>
                    <a:lnTo>
                      <a:pt x="320" y="194"/>
                    </a:lnTo>
                    <a:lnTo>
                      <a:pt x="324" y="178"/>
                    </a:lnTo>
                    <a:lnTo>
                      <a:pt x="324" y="162"/>
                    </a:lnTo>
                    <a:lnTo>
                      <a:pt x="324" y="162"/>
                    </a:lnTo>
                    <a:lnTo>
                      <a:pt x="324" y="146"/>
                    </a:lnTo>
                    <a:lnTo>
                      <a:pt x="320" y="130"/>
                    </a:lnTo>
                    <a:lnTo>
                      <a:pt x="317" y="113"/>
                    </a:lnTo>
                    <a:lnTo>
                      <a:pt x="311" y="99"/>
                    </a:lnTo>
                    <a:lnTo>
                      <a:pt x="304" y="85"/>
                    </a:lnTo>
                    <a:lnTo>
                      <a:pt x="297" y="72"/>
                    </a:lnTo>
                    <a:lnTo>
                      <a:pt x="286" y="60"/>
                    </a:lnTo>
                    <a:lnTo>
                      <a:pt x="277" y="47"/>
                    </a:lnTo>
                    <a:lnTo>
                      <a:pt x="265" y="36"/>
                    </a:lnTo>
                    <a:lnTo>
                      <a:pt x="252" y="27"/>
                    </a:lnTo>
                    <a:lnTo>
                      <a:pt x="239" y="20"/>
                    </a:lnTo>
                    <a:lnTo>
                      <a:pt x="225" y="13"/>
                    </a:lnTo>
                    <a:lnTo>
                      <a:pt x="211" y="7"/>
                    </a:lnTo>
                    <a:lnTo>
                      <a:pt x="194" y="4"/>
                    </a:lnTo>
                    <a:lnTo>
                      <a:pt x="178" y="0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  <a:moveTo>
                      <a:pt x="162" y="277"/>
                    </a:moveTo>
                    <a:lnTo>
                      <a:pt x="162" y="277"/>
                    </a:lnTo>
                    <a:lnTo>
                      <a:pt x="151" y="275"/>
                    </a:lnTo>
                    <a:lnTo>
                      <a:pt x="139" y="274"/>
                    </a:lnTo>
                    <a:lnTo>
                      <a:pt x="128" y="272"/>
                    </a:lnTo>
                    <a:lnTo>
                      <a:pt x="117" y="268"/>
                    </a:lnTo>
                    <a:lnTo>
                      <a:pt x="108" y="263"/>
                    </a:lnTo>
                    <a:lnTo>
                      <a:pt x="97" y="257"/>
                    </a:lnTo>
                    <a:lnTo>
                      <a:pt x="81" y="243"/>
                    </a:lnTo>
                    <a:lnTo>
                      <a:pt x="67" y="227"/>
                    </a:lnTo>
                    <a:lnTo>
                      <a:pt x="61" y="216"/>
                    </a:lnTo>
                    <a:lnTo>
                      <a:pt x="56" y="207"/>
                    </a:lnTo>
                    <a:lnTo>
                      <a:pt x="52" y="196"/>
                    </a:lnTo>
                    <a:lnTo>
                      <a:pt x="50" y="185"/>
                    </a:lnTo>
                    <a:lnTo>
                      <a:pt x="49" y="173"/>
                    </a:lnTo>
                    <a:lnTo>
                      <a:pt x="47" y="162"/>
                    </a:lnTo>
                    <a:lnTo>
                      <a:pt x="47" y="162"/>
                    </a:lnTo>
                    <a:lnTo>
                      <a:pt x="49" y="149"/>
                    </a:lnTo>
                    <a:lnTo>
                      <a:pt x="50" y="139"/>
                    </a:lnTo>
                    <a:lnTo>
                      <a:pt x="52" y="128"/>
                    </a:lnTo>
                    <a:lnTo>
                      <a:pt x="56" y="117"/>
                    </a:lnTo>
                    <a:lnTo>
                      <a:pt x="61" y="106"/>
                    </a:lnTo>
                    <a:lnTo>
                      <a:pt x="67" y="97"/>
                    </a:lnTo>
                    <a:lnTo>
                      <a:pt x="81" y="81"/>
                    </a:lnTo>
                    <a:lnTo>
                      <a:pt x="97" y="67"/>
                    </a:lnTo>
                    <a:lnTo>
                      <a:pt x="108" y="61"/>
                    </a:lnTo>
                    <a:lnTo>
                      <a:pt x="117" y="56"/>
                    </a:lnTo>
                    <a:lnTo>
                      <a:pt x="128" y="52"/>
                    </a:lnTo>
                    <a:lnTo>
                      <a:pt x="139" y="49"/>
                    </a:lnTo>
                    <a:lnTo>
                      <a:pt x="151" y="47"/>
                    </a:lnTo>
                    <a:lnTo>
                      <a:pt x="162" y="47"/>
                    </a:lnTo>
                    <a:lnTo>
                      <a:pt x="162" y="47"/>
                    </a:lnTo>
                    <a:lnTo>
                      <a:pt x="175" y="47"/>
                    </a:lnTo>
                    <a:lnTo>
                      <a:pt x="185" y="49"/>
                    </a:lnTo>
                    <a:lnTo>
                      <a:pt x="196" y="52"/>
                    </a:lnTo>
                    <a:lnTo>
                      <a:pt x="207" y="56"/>
                    </a:lnTo>
                    <a:lnTo>
                      <a:pt x="216" y="61"/>
                    </a:lnTo>
                    <a:lnTo>
                      <a:pt x="227" y="67"/>
                    </a:lnTo>
                    <a:lnTo>
                      <a:pt x="243" y="81"/>
                    </a:lnTo>
                    <a:lnTo>
                      <a:pt x="257" y="97"/>
                    </a:lnTo>
                    <a:lnTo>
                      <a:pt x="263" y="106"/>
                    </a:lnTo>
                    <a:lnTo>
                      <a:pt x="268" y="117"/>
                    </a:lnTo>
                    <a:lnTo>
                      <a:pt x="272" y="128"/>
                    </a:lnTo>
                    <a:lnTo>
                      <a:pt x="275" y="139"/>
                    </a:lnTo>
                    <a:lnTo>
                      <a:pt x="277" y="149"/>
                    </a:lnTo>
                    <a:lnTo>
                      <a:pt x="277" y="162"/>
                    </a:lnTo>
                    <a:lnTo>
                      <a:pt x="277" y="162"/>
                    </a:lnTo>
                    <a:lnTo>
                      <a:pt x="277" y="173"/>
                    </a:lnTo>
                    <a:lnTo>
                      <a:pt x="275" y="185"/>
                    </a:lnTo>
                    <a:lnTo>
                      <a:pt x="272" y="196"/>
                    </a:lnTo>
                    <a:lnTo>
                      <a:pt x="268" y="207"/>
                    </a:lnTo>
                    <a:lnTo>
                      <a:pt x="263" y="216"/>
                    </a:lnTo>
                    <a:lnTo>
                      <a:pt x="257" y="227"/>
                    </a:lnTo>
                    <a:lnTo>
                      <a:pt x="243" y="243"/>
                    </a:lnTo>
                    <a:lnTo>
                      <a:pt x="227" y="257"/>
                    </a:lnTo>
                    <a:lnTo>
                      <a:pt x="216" y="263"/>
                    </a:lnTo>
                    <a:lnTo>
                      <a:pt x="207" y="268"/>
                    </a:lnTo>
                    <a:lnTo>
                      <a:pt x="196" y="272"/>
                    </a:lnTo>
                    <a:lnTo>
                      <a:pt x="185" y="274"/>
                    </a:lnTo>
                    <a:lnTo>
                      <a:pt x="175" y="275"/>
                    </a:lnTo>
                    <a:lnTo>
                      <a:pt x="162" y="277"/>
                    </a:lnTo>
                    <a:lnTo>
                      <a:pt x="162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2409825" y="6532563"/>
                <a:ext cx="885825" cy="885825"/>
              </a:xfrm>
              <a:custGeom>
                <a:avLst/>
                <a:gdLst>
                  <a:gd name="T0" fmla="*/ 992 w 1116"/>
                  <a:gd name="T1" fmla="*/ 294 h 1116"/>
                  <a:gd name="T2" fmla="*/ 954 w 1116"/>
                  <a:gd name="T3" fmla="*/ 162 h 1116"/>
                  <a:gd name="T4" fmla="*/ 866 w 1116"/>
                  <a:gd name="T5" fmla="*/ 121 h 1116"/>
                  <a:gd name="T6" fmla="*/ 779 w 1116"/>
                  <a:gd name="T7" fmla="*/ 141 h 1116"/>
                  <a:gd name="T8" fmla="*/ 646 w 1116"/>
                  <a:gd name="T9" fmla="*/ 29 h 1116"/>
                  <a:gd name="T10" fmla="*/ 511 w 1116"/>
                  <a:gd name="T11" fmla="*/ 7 h 1116"/>
                  <a:gd name="T12" fmla="*/ 418 w 1116"/>
                  <a:gd name="T13" fmla="*/ 106 h 1116"/>
                  <a:gd name="T14" fmla="*/ 266 w 1116"/>
                  <a:gd name="T15" fmla="*/ 121 h 1116"/>
                  <a:gd name="T16" fmla="*/ 185 w 1116"/>
                  <a:gd name="T17" fmla="*/ 144 h 1116"/>
                  <a:gd name="T18" fmla="*/ 122 w 1116"/>
                  <a:gd name="T19" fmla="*/ 247 h 1116"/>
                  <a:gd name="T20" fmla="*/ 106 w 1116"/>
                  <a:gd name="T21" fmla="*/ 418 h 1116"/>
                  <a:gd name="T22" fmla="*/ 7 w 1116"/>
                  <a:gd name="T23" fmla="*/ 509 h 1116"/>
                  <a:gd name="T24" fmla="*/ 31 w 1116"/>
                  <a:gd name="T25" fmla="*/ 646 h 1116"/>
                  <a:gd name="T26" fmla="*/ 140 w 1116"/>
                  <a:gd name="T27" fmla="*/ 778 h 1116"/>
                  <a:gd name="T28" fmla="*/ 135 w 1116"/>
                  <a:gd name="T29" fmla="*/ 913 h 1116"/>
                  <a:gd name="T30" fmla="*/ 211 w 1116"/>
                  <a:gd name="T31" fmla="*/ 985 h 1116"/>
                  <a:gd name="T32" fmla="*/ 302 w 1116"/>
                  <a:gd name="T33" fmla="*/ 990 h 1116"/>
                  <a:gd name="T34" fmla="*/ 427 w 1116"/>
                  <a:gd name="T35" fmla="*/ 1031 h 1116"/>
                  <a:gd name="T36" fmla="*/ 558 w 1116"/>
                  <a:gd name="T37" fmla="*/ 1116 h 1116"/>
                  <a:gd name="T38" fmla="*/ 679 w 1116"/>
                  <a:gd name="T39" fmla="*/ 1051 h 1116"/>
                  <a:gd name="T40" fmla="*/ 796 w 1116"/>
                  <a:gd name="T41" fmla="*/ 985 h 1116"/>
                  <a:gd name="T42" fmla="*/ 866 w 1116"/>
                  <a:gd name="T43" fmla="*/ 994 h 1116"/>
                  <a:gd name="T44" fmla="*/ 954 w 1116"/>
                  <a:gd name="T45" fmla="*/ 952 h 1116"/>
                  <a:gd name="T46" fmla="*/ 992 w 1116"/>
                  <a:gd name="T47" fmla="*/ 823 h 1116"/>
                  <a:gd name="T48" fmla="*/ 1031 w 1116"/>
                  <a:gd name="T49" fmla="*/ 689 h 1116"/>
                  <a:gd name="T50" fmla="*/ 1116 w 1116"/>
                  <a:gd name="T51" fmla="*/ 558 h 1116"/>
                  <a:gd name="T52" fmla="*/ 1053 w 1116"/>
                  <a:gd name="T53" fmla="*/ 438 h 1116"/>
                  <a:gd name="T54" fmla="*/ 927 w 1116"/>
                  <a:gd name="T55" fmla="*/ 644 h 1116"/>
                  <a:gd name="T56" fmla="*/ 887 w 1116"/>
                  <a:gd name="T57" fmla="*/ 815 h 1116"/>
                  <a:gd name="T58" fmla="*/ 893 w 1116"/>
                  <a:gd name="T59" fmla="*/ 878 h 1116"/>
                  <a:gd name="T60" fmla="*/ 851 w 1116"/>
                  <a:gd name="T61" fmla="*/ 902 h 1116"/>
                  <a:gd name="T62" fmla="*/ 758 w 1116"/>
                  <a:gd name="T63" fmla="*/ 880 h 1116"/>
                  <a:gd name="T64" fmla="*/ 608 w 1116"/>
                  <a:gd name="T65" fmla="*/ 972 h 1116"/>
                  <a:gd name="T66" fmla="*/ 578 w 1116"/>
                  <a:gd name="T67" fmla="*/ 1019 h 1116"/>
                  <a:gd name="T68" fmla="*/ 522 w 1116"/>
                  <a:gd name="T69" fmla="*/ 1008 h 1116"/>
                  <a:gd name="T70" fmla="*/ 472 w 1116"/>
                  <a:gd name="T71" fmla="*/ 927 h 1116"/>
                  <a:gd name="T72" fmla="*/ 301 w 1116"/>
                  <a:gd name="T73" fmla="*/ 886 h 1116"/>
                  <a:gd name="T74" fmla="*/ 238 w 1116"/>
                  <a:gd name="T75" fmla="*/ 893 h 1116"/>
                  <a:gd name="T76" fmla="*/ 216 w 1116"/>
                  <a:gd name="T77" fmla="*/ 841 h 1116"/>
                  <a:gd name="T78" fmla="*/ 221 w 1116"/>
                  <a:gd name="T79" fmla="*/ 731 h 1116"/>
                  <a:gd name="T80" fmla="*/ 133 w 1116"/>
                  <a:gd name="T81" fmla="*/ 607 h 1116"/>
                  <a:gd name="T82" fmla="*/ 94 w 1116"/>
                  <a:gd name="T83" fmla="*/ 558 h 1116"/>
                  <a:gd name="T84" fmla="*/ 124 w 1116"/>
                  <a:gd name="T85" fmla="*/ 511 h 1116"/>
                  <a:gd name="T86" fmla="*/ 209 w 1116"/>
                  <a:gd name="T87" fmla="*/ 412 h 1116"/>
                  <a:gd name="T88" fmla="*/ 218 w 1116"/>
                  <a:gd name="T89" fmla="*/ 285 h 1116"/>
                  <a:gd name="T90" fmla="*/ 230 w 1116"/>
                  <a:gd name="T91" fmla="*/ 229 h 1116"/>
                  <a:gd name="T92" fmla="*/ 293 w 1116"/>
                  <a:gd name="T93" fmla="*/ 223 h 1116"/>
                  <a:gd name="T94" fmla="*/ 441 w 1116"/>
                  <a:gd name="T95" fmla="*/ 198 h 1116"/>
                  <a:gd name="T96" fmla="*/ 517 w 1116"/>
                  <a:gd name="T97" fmla="*/ 115 h 1116"/>
                  <a:gd name="T98" fmla="*/ 569 w 1116"/>
                  <a:gd name="T99" fmla="*/ 94 h 1116"/>
                  <a:gd name="T100" fmla="*/ 608 w 1116"/>
                  <a:gd name="T101" fmla="*/ 144 h 1116"/>
                  <a:gd name="T102" fmla="*/ 758 w 1116"/>
                  <a:gd name="T103" fmla="*/ 236 h 1116"/>
                  <a:gd name="T104" fmla="*/ 851 w 1116"/>
                  <a:gd name="T105" fmla="*/ 214 h 1116"/>
                  <a:gd name="T106" fmla="*/ 898 w 1116"/>
                  <a:gd name="T107" fmla="*/ 247 h 1116"/>
                  <a:gd name="T108" fmla="*/ 860 w 1116"/>
                  <a:gd name="T109" fmla="*/ 328 h 1116"/>
                  <a:gd name="T110" fmla="*/ 936 w 1116"/>
                  <a:gd name="T111" fmla="*/ 508 h 1116"/>
                  <a:gd name="T112" fmla="*/ 1013 w 1116"/>
                  <a:gd name="T113" fmla="*/ 529 h 1116"/>
                  <a:gd name="T114" fmla="*/ 1013 w 1116"/>
                  <a:gd name="T115" fmla="*/ 587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16" h="1116">
                    <a:moveTo>
                      <a:pt x="1010" y="418"/>
                    </a:moveTo>
                    <a:lnTo>
                      <a:pt x="1010" y="418"/>
                    </a:lnTo>
                    <a:lnTo>
                      <a:pt x="995" y="376"/>
                    </a:lnTo>
                    <a:lnTo>
                      <a:pt x="976" y="337"/>
                    </a:lnTo>
                    <a:lnTo>
                      <a:pt x="976" y="337"/>
                    </a:lnTo>
                    <a:lnTo>
                      <a:pt x="986" y="315"/>
                    </a:lnTo>
                    <a:lnTo>
                      <a:pt x="992" y="294"/>
                    </a:lnTo>
                    <a:lnTo>
                      <a:pt x="995" y="270"/>
                    </a:lnTo>
                    <a:lnTo>
                      <a:pt x="994" y="247"/>
                    </a:lnTo>
                    <a:lnTo>
                      <a:pt x="990" y="223"/>
                    </a:lnTo>
                    <a:lnTo>
                      <a:pt x="981" y="202"/>
                    </a:lnTo>
                    <a:lnTo>
                      <a:pt x="968" y="182"/>
                    </a:lnTo>
                    <a:lnTo>
                      <a:pt x="954" y="162"/>
                    </a:lnTo>
                    <a:lnTo>
                      <a:pt x="954" y="162"/>
                    </a:lnTo>
                    <a:lnTo>
                      <a:pt x="943" y="153"/>
                    </a:lnTo>
                    <a:lnTo>
                      <a:pt x="931" y="144"/>
                    </a:lnTo>
                    <a:lnTo>
                      <a:pt x="920" y="137"/>
                    </a:lnTo>
                    <a:lnTo>
                      <a:pt x="905" y="132"/>
                    </a:lnTo>
                    <a:lnTo>
                      <a:pt x="893" y="126"/>
                    </a:lnTo>
                    <a:lnTo>
                      <a:pt x="878" y="123"/>
                    </a:lnTo>
                    <a:lnTo>
                      <a:pt x="866" y="121"/>
                    </a:lnTo>
                    <a:lnTo>
                      <a:pt x="851" y="121"/>
                    </a:lnTo>
                    <a:lnTo>
                      <a:pt x="851" y="121"/>
                    </a:lnTo>
                    <a:lnTo>
                      <a:pt x="832" y="123"/>
                    </a:lnTo>
                    <a:lnTo>
                      <a:pt x="814" y="126"/>
                    </a:lnTo>
                    <a:lnTo>
                      <a:pt x="796" y="132"/>
                    </a:lnTo>
                    <a:lnTo>
                      <a:pt x="779" y="141"/>
                    </a:lnTo>
                    <a:lnTo>
                      <a:pt x="779" y="141"/>
                    </a:lnTo>
                    <a:lnTo>
                      <a:pt x="740" y="121"/>
                    </a:lnTo>
                    <a:lnTo>
                      <a:pt x="698" y="106"/>
                    </a:lnTo>
                    <a:lnTo>
                      <a:pt x="698" y="106"/>
                    </a:lnTo>
                    <a:lnTo>
                      <a:pt x="689" y="85"/>
                    </a:lnTo>
                    <a:lnTo>
                      <a:pt x="679" y="63"/>
                    </a:lnTo>
                    <a:lnTo>
                      <a:pt x="664" y="45"/>
                    </a:lnTo>
                    <a:lnTo>
                      <a:pt x="646" y="29"/>
                    </a:lnTo>
                    <a:lnTo>
                      <a:pt x="626" y="16"/>
                    </a:lnTo>
                    <a:lnTo>
                      <a:pt x="607" y="7"/>
                    </a:lnTo>
                    <a:lnTo>
                      <a:pt x="583" y="2"/>
                    </a:lnTo>
                    <a:lnTo>
                      <a:pt x="558" y="0"/>
                    </a:lnTo>
                    <a:lnTo>
                      <a:pt x="558" y="0"/>
                    </a:lnTo>
                    <a:lnTo>
                      <a:pt x="535" y="2"/>
                    </a:lnTo>
                    <a:lnTo>
                      <a:pt x="511" y="7"/>
                    </a:lnTo>
                    <a:lnTo>
                      <a:pt x="490" y="16"/>
                    </a:lnTo>
                    <a:lnTo>
                      <a:pt x="470" y="29"/>
                    </a:lnTo>
                    <a:lnTo>
                      <a:pt x="452" y="45"/>
                    </a:lnTo>
                    <a:lnTo>
                      <a:pt x="437" y="63"/>
                    </a:lnTo>
                    <a:lnTo>
                      <a:pt x="427" y="85"/>
                    </a:lnTo>
                    <a:lnTo>
                      <a:pt x="418" y="106"/>
                    </a:lnTo>
                    <a:lnTo>
                      <a:pt x="418" y="106"/>
                    </a:lnTo>
                    <a:lnTo>
                      <a:pt x="378" y="121"/>
                    </a:lnTo>
                    <a:lnTo>
                      <a:pt x="338" y="141"/>
                    </a:lnTo>
                    <a:lnTo>
                      <a:pt x="338" y="141"/>
                    </a:lnTo>
                    <a:lnTo>
                      <a:pt x="320" y="132"/>
                    </a:lnTo>
                    <a:lnTo>
                      <a:pt x="302" y="126"/>
                    </a:lnTo>
                    <a:lnTo>
                      <a:pt x="284" y="123"/>
                    </a:lnTo>
                    <a:lnTo>
                      <a:pt x="266" y="121"/>
                    </a:lnTo>
                    <a:lnTo>
                      <a:pt x="266" y="121"/>
                    </a:lnTo>
                    <a:lnTo>
                      <a:pt x="252" y="121"/>
                    </a:lnTo>
                    <a:lnTo>
                      <a:pt x="238" y="123"/>
                    </a:lnTo>
                    <a:lnTo>
                      <a:pt x="223" y="126"/>
                    </a:lnTo>
                    <a:lnTo>
                      <a:pt x="211" y="132"/>
                    </a:lnTo>
                    <a:lnTo>
                      <a:pt x="198" y="137"/>
                    </a:lnTo>
                    <a:lnTo>
                      <a:pt x="185" y="144"/>
                    </a:lnTo>
                    <a:lnTo>
                      <a:pt x="175" y="153"/>
                    </a:lnTo>
                    <a:lnTo>
                      <a:pt x="164" y="162"/>
                    </a:lnTo>
                    <a:lnTo>
                      <a:pt x="164" y="162"/>
                    </a:lnTo>
                    <a:lnTo>
                      <a:pt x="148" y="182"/>
                    </a:lnTo>
                    <a:lnTo>
                      <a:pt x="135" y="202"/>
                    </a:lnTo>
                    <a:lnTo>
                      <a:pt x="126" y="223"/>
                    </a:lnTo>
                    <a:lnTo>
                      <a:pt x="122" y="247"/>
                    </a:lnTo>
                    <a:lnTo>
                      <a:pt x="121" y="270"/>
                    </a:lnTo>
                    <a:lnTo>
                      <a:pt x="124" y="294"/>
                    </a:lnTo>
                    <a:lnTo>
                      <a:pt x="130" y="315"/>
                    </a:lnTo>
                    <a:lnTo>
                      <a:pt x="140" y="337"/>
                    </a:lnTo>
                    <a:lnTo>
                      <a:pt x="140" y="337"/>
                    </a:lnTo>
                    <a:lnTo>
                      <a:pt x="121" y="376"/>
                    </a:lnTo>
                    <a:lnTo>
                      <a:pt x="106" y="418"/>
                    </a:lnTo>
                    <a:lnTo>
                      <a:pt x="106" y="418"/>
                    </a:lnTo>
                    <a:lnTo>
                      <a:pt x="85" y="427"/>
                    </a:lnTo>
                    <a:lnTo>
                      <a:pt x="65" y="438"/>
                    </a:lnTo>
                    <a:lnTo>
                      <a:pt x="45" y="452"/>
                    </a:lnTo>
                    <a:lnTo>
                      <a:pt x="31" y="470"/>
                    </a:lnTo>
                    <a:lnTo>
                      <a:pt x="18" y="488"/>
                    </a:lnTo>
                    <a:lnTo>
                      <a:pt x="7" y="509"/>
                    </a:lnTo>
                    <a:lnTo>
                      <a:pt x="2" y="533"/>
                    </a:lnTo>
                    <a:lnTo>
                      <a:pt x="0" y="558"/>
                    </a:lnTo>
                    <a:lnTo>
                      <a:pt x="0" y="558"/>
                    </a:lnTo>
                    <a:lnTo>
                      <a:pt x="2" y="581"/>
                    </a:lnTo>
                    <a:lnTo>
                      <a:pt x="7" y="605"/>
                    </a:lnTo>
                    <a:lnTo>
                      <a:pt x="18" y="626"/>
                    </a:lnTo>
                    <a:lnTo>
                      <a:pt x="31" y="646"/>
                    </a:lnTo>
                    <a:lnTo>
                      <a:pt x="45" y="664"/>
                    </a:lnTo>
                    <a:lnTo>
                      <a:pt x="65" y="679"/>
                    </a:lnTo>
                    <a:lnTo>
                      <a:pt x="85" y="689"/>
                    </a:lnTo>
                    <a:lnTo>
                      <a:pt x="106" y="697"/>
                    </a:lnTo>
                    <a:lnTo>
                      <a:pt x="106" y="697"/>
                    </a:lnTo>
                    <a:lnTo>
                      <a:pt x="121" y="738"/>
                    </a:lnTo>
                    <a:lnTo>
                      <a:pt x="140" y="778"/>
                    </a:lnTo>
                    <a:lnTo>
                      <a:pt x="140" y="778"/>
                    </a:lnTo>
                    <a:lnTo>
                      <a:pt x="130" y="799"/>
                    </a:lnTo>
                    <a:lnTo>
                      <a:pt x="124" y="823"/>
                    </a:lnTo>
                    <a:lnTo>
                      <a:pt x="121" y="846"/>
                    </a:lnTo>
                    <a:lnTo>
                      <a:pt x="122" y="869"/>
                    </a:lnTo>
                    <a:lnTo>
                      <a:pt x="126" y="891"/>
                    </a:lnTo>
                    <a:lnTo>
                      <a:pt x="135" y="913"/>
                    </a:lnTo>
                    <a:lnTo>
                      <a:pt x="148" y="934"/>
                    </a:lnTo>
                    <a:lnTo>
                      <a:pt x="164" y="952"/>
                    </a:lnTo>
                    <a:lnTo>
                      <a:pt x="164" y="952"/>
                    </a:lnTo>
                    <a:lnTo>
                      <a:pt x="175" y="963"/>
                    </a:lnTo>
                    <a:lnTo>
                      <a:pt x="185" y="970"/>
                    </a:lnTo>
                    <a:lnTo>
                      <a:pt x="198" y="977"/>
                    </a:lnTo>
                    <a:lnTo>
                      <a:pt x="211" y="985"/>
                    </a:lnTo>
                    <a:lnTo>
                      <a:pt x="223" y="988"/>
                    </a:lnTo>
                    <a:lnTo>
                      <a:pt x="238" y="992"/>
                    </a:lnTo>
                    <a:lnTo>
                      <a:pt x="252" y="994"/>
                    </a:lnTo>
                    <a:lnTo>
                      <a:pt x="266" y="995"/>
                    </a:lnTo>
                    <a:lnTo>
                      <a:pt x="266" y="995"/>
                    </a:lnTo>
                    <a:lnTo>
                      <a:pt x="284" y="994"/>
                    </a:lnTo>
                    <a:lnTo>
                      <a:pt x="302" y="990"/>
                    </a:lnTo>
                    <a:lnTo>
                      <a:pt x="320" y="985"/>
                    </a:lnTo>
                    <a:lnTo>
                      <a:pt x="338" y="976"/>
                    </a:lnTo>
                    <a:lnTo>
                      <a:pt x="338" y="976"/>
                    </a:lnTo>
                    <a:lnTo>
                      <a:pt x="378" y="994"/>
                    </a:lnTo>
                    <a:lnTo>
                      <a:pt x="418" y="1010"/>
                    </a:lnTo>
                    <a:lnTo>
                      <a:pt x="418" y="1010"/>
                    </a:lnTo>
                    <a:lnTo>
                      <a:pt x="427" y="1031"/>
                    </a:lnTo>
                    <a:lnTo>
                      <a:pt x="437" y="1051"/>
                    </a:lnTo>
                    <a:lnTo>
                      <a:pt x="452" y="1071"/>
                    </a:lnTo>
                    <a:lnTo>
                      <a:pt x="470" y="1085"/>
                    </a:lnTo>
                    <a:lnTo>
                      <a:pt x="490" y="1098"/>
                    </a:lnTo>
                    <a:lnTo>
                      <a:pt x="511" y="1109"/>
                    </a:lnTo>
                    <a:lnTo>
                      <a:pt x="535" y="1114"/>
                    </a:lnTo>
                    <a:lnTo>
                      <a:pt x="558" y="1116"/>
                    </a:lnTo>
                    <a:lnTo>
                      <a:pt x="558" y="1116"/>
                    </a:lnTo>
                    <a:lnTo>
                      <a:pt x="583" y="1114"/>
                    </a:lnTo>
                    <a:lnTo>
                      <a:pt x="607" y="1109"/>
                    </a:lnTo>
                    <a:lnTo>
                      <a:pt x="626" y="1098"/>
                    </a:lnTo>
                    <a:lnTo>
                      <a:pt x="646" y="1085"/>
                    </a:lnTo>
                    <a:lnTo>
                      <a:pt x="664" y="1071"/>
                    </a:lnTo>
                    <a:lnTo>
                      <a:pt x="679" y="1051"/>
                    </a:lnTo>
                    <a:lnTo>
                      <a:pt x="689" y="1031"/>
                    </a:lnTo>
                    <a:lnTo>
                      <a:pt x="698" y="1010"/>
                    </a:lnTo>
                    <a:lnTo>
                      <a:pt x="698" y="1010"/>
                    </a:lnTo>
                    <a:lnTo>
                      <a:pt x="740" y="994"/>
                    </a:lnTo>
                    <a:lnTo>
                      <a:pt x="779" y="976"/>
                    </a:lnTo>
                    <a:lnTo>
                      <a:pt x="779" y="976"/>
                    </a:lnTo>
                    <a:lnTo>
                      <a:pt x="796" y="985"/>
                    </a:lnTo>
                    <a:lnTo>
                      <a:pt x="814" y="990"/>
                    </a:lnTo>
                    <a:lnTo>
                      <a:pt x="832" y="994"/>
                    </a:lnTo>
                    <a:lnTo>
                      <a:pt x="851" y="995"/>
                    </a:lnTo>
                    <a:lnTo>
                      <a:pt x="851" y="995"/>
                    </a:lnTo>
                    <a:lnTo>
                      <a:pt x="851" y="995"/>
                    </a:lnTo>
                    <a:lnTo>
                      <a:pt x="851" y="995"/>
                    </a:lnTo>
                    <a:lnTo>
                      <a:pt x="866" y="994"/>
                    </a:lnTo>
                    <a:lnTo>
                      <a:pt x="878" y="992"/>
                    </a:lnTo>
                    <a:lnTo>
                      <a:pt x="893" y="988"/>
                    </a:lnTo>
                    <a:lnTo>
                      <a:pt x="905" y="985"/>
                    </a:lnTo>
                    <a:lnTo>
                      <a:pt x="920" y="977"/>
                    </a:lnTo>
                    <a:lnTo>
                      <a:pt x="931" y="970"/>
                    </a:lnTo>
                    <a:lnTo>
                      <a:pt x="943" y="963"/>
                    </a:lnTo>
                    <a:lnTo>
                      <a:pt x="954" y="952"/>
                    </a:lnTo>
                    <a:lnTo>
                      <a:pt x="954" y="952"/>
                    </a:lnTo>
                    <a:lnTo>
                      <a:pt x="968" y="934"/>
                    </a:lnTo>
                    <a:lnTo>
                      <a:pt x="981" y="913"/>
                    </a:lnTo>
                    <a:lnTo>
                      <a:pt x="990" y="891"/>
                    </a:lnTo>
                    <a:lnTo>
                      <a:pt x="994" y="869"/>
                    </a:lnTo>
                    <a:lnTo>
                      <a:pt x="995" y="846"/>
                    </a:lnTo>
                    <a:lnTo>
                      <a:pt x="992" y="823"/>
                    </a:lnTo>
                    <a:lnTo>
                      <a:pt x="986" y="799"/>
                    </a:lnTo>
                    <a:lnTo>
                      <a:pt x="976" y="778"/>
                    </a:lnTo>
                    <a:lnTo>
                      <a:pt x="976" y="778"/>
                    </a:lnTo>
                    <a:lnTo>
                      <a:pt x="995" y="738"/>
                    </a:lnTo>
                    <a:lnTo>
                      <a:pt x="1010" y="697"/>
                    </a:lnTo>
                    <a:lnTo>
                      <a:pt x="1010" y="697"/>
                    </a:lnTo>
                    <a:lnTo>
                      <a:pt x="1031" y="689"/>
                    </a:lnTo>
                    <a:lnTo>
                      <a:pt x="1053" y="679"/>
                    </a:lnTo>
                    <a:lnTo>
                      <a:pt x="1071" y="664"/>
                    </a:lnTo>
                    <a:lnTo>
                      <a:pt x="1085" y="646"/>
                    </a:lnTo>
                    <a:lnTo>
                      <a:pt x="1100" y="626"/>
                    </a:lnTo>
                    <a:lnTo>
                      <a:pt x="1109" y="605"/>
                    </a:lnTo>
                    <a:lnTo>
                      <a:pt x="1114" y="581"/>
                    </a:lnTo>
                    <a:lnTo>
                      <a:pt x="1116" y="558"/>
                    </a:lnTo>
                    <a:lnTo>
                      <a:pt x="1116" y="558"/>
                    </a:lnTo>
                    <a:lnTo>
                      <a:pt x="1114" y="533"/>
                    </a:lnTo>
                    <a:lnTo>
                      <a:pt x="1109" y="509"/>
                    </a:lnTo>
                    <a:lnTo>
                      <a:pt x="1100" y="488"/>
                    </a:lnTo>
                    <a:lnTo>
                      <a:pt x="1085" y="470"/>
                    </a:lnTo>
                    <a:lnTo>
                      <a:pt x="1071" y="452"/>
                    </a:lnTo>
                    <a:lnTo>
                      <a:pt x="1053" y="438"/>
                    </a:lnTo>
                    <a:lnTo>
                      <a:pt x="1031" y="427"/>
                    </a:lnTo>
                    <a:lnTo>
                      <a:pt x="1010" y="418"/>
                    </a:lnTo>
                    <a:lnTo>
                      <a:pt x="1010" y="418"/>
                    </a:lnTo>
                    <a:close/>
                    <a:moveTo>
                      <a:pt x="972" y="608"/>
                    </a:moveTo>
                    <a:lnTo>
                      <a:pt x="936" y="608"/>
                    </a:lnTo>
                    <a:lnTo>
                      <a:pt x="927" y="644"/>
                    </a:lnTo>
                    <a:lnTo>
                      <a:pt x="927" y="644"/>
                    </a:lnTo>
                    <a:lnTo>
                      <a:pt x="918" y="675"/>
                    </a:lnTo>
                    <a:lnTo>
                      <a:pt x="907" y="702"/>
                    </a:lnTo>
                    <a:lnTo>
                      <a:pt x="895" y="731"/>
                    </a:lnTo>
                    <a:lnTo>
                      <a:pt x="880" y="756"/>
                    </a:lnTo>
                    <a:lnTo>
                      <a:pt x="860" y="788"/>
                    </a:lnTo>
                    <a:lnTo>
                      <a:pt x="887" y="815"/>
                    </a:lnTo>
                    <a:lnTo>
                      <a:pt x="887" y="815"/>
                    </a:lnTo>
                    <a:lnTo>
                      <a:pt x="893" y="823"/>
                    </a:lnTo>
                    <a:lnTo>
                      <a:pt x="898" y="832"/>
                    </a:lnTo>
                    <a:lnTo>
                      <a:pt x="900" y="841"/>
                    </a:lnTo>
                    <a:lnTo>
                      <a:pt x="902" y="850"/>
                    </a:lnTo>
                    <a:lnTo>
                      <a:pt x="900" y="860"/>
                    </a:lnTo>
                    <a:lnTo>
                      <a:pt x="898" y="869"/>
                    </a:lnTo>
                    <a:lnTo>
                      <a:pt x="893" y="878"/>
                    </a:lnTo>
                    <a:lnTo>
                      <a:pt x="887" y="886"/>
                    </a:lnTo>
                    <a:lnTo>
                      <a:pt x="887" y="886"/>
                    </a:lnTo>
                    <a:lnTo>
                      <a:pt x="878" y="893"/>
                    </a:lnTo>
                    <a:lnTo>
                      <a:pt x="869" y="896"/>
                    </a:lnTo>
                    <a:lnTo>
                      <a:pt x="860" y="900"/>
                    </a:lnTo>
                    <a:lnTo>
                      <a:pt x="851" y="902"/>
                    </a:lnTo>
                    <a:lnTo>
                      <a:pt x="851" y="902"/>
                    </a:lnTo>
                    <a:lnTo>
                      <a:pt x="851" y="902"/>
                    </a:lnTo>
                    <a:lnTo>
                      <a:pt x="841" y="900"/>
                    </a:lnTo>
                    <a:lnTo>
                      <a:pt x="832" y="896"/>
                    </a:lnTo>
                    <a:lnTo>
                      <a:pt x="823" y="893"/>
                    </a:lnTo>
                    <a:lnTo>
                      <a:pt x="815" y="886"/>
                    </a:lnTo>
                    <a:lnTo>
                      <a:pt x="788" y="860"/>
                    </a:lnTo>
                    <a:lnTo>
                      <a:pt x="758" y="880"/>
                    </a:lnTo>
                    <a:lnTo>
                      <a:pt x="758" y="880"/>
                    </a:lnTo>
                    <a:lnTo>
                      <a:pt x="731" y="895"/>
                    </a:lnTo>
                    <a:lnTo>
                      <a:pt x="704" y="907"/>
                    </a:lnTo>
                    <a:lnTo>
                      <a:pt x="675" y="918"/>
                    </a:lnTo>
                    <a:lnTo>
                      <a:pt x="644" y="927"/>
                    </a:lnTo>
                    <a:lnTo>
                      <a:pt x="608" y="934"/>
                    </a:lnTo>
                    <a:lnTo>
                      <a:pt x="608" y="972"/>
                    </a:lnTo>
                    <a:lnTo>
                      <a:pt x="608" y="972"/>
                    </a:lnTo>
                    <a:lnTo>
                      <a:pt x="608" y="983"/>
                    </a:lnTo>
                    <a:lnTo>
                      <a:pt x="605" y="992"/>
                    </a:lnTo>
                    <a:lnTo>
                      <a:pt x="599" y="1001"/>
                    </a:lnTo>
                    <a:lnTo>
                      <a:pt x="594" y="1008"/>
                    </a:lnTo>
                    <a:lnTo>
                      <a:pt x="587" y="1013"/>
                    </a:lnTo>
                    <a:lnTo>
                      <a:pt x="578" y="1019"/>
                    </a:lnTo>
                    <a:lnTo>
                      <a:pt x="569" y="1021"/>
                    </a:lnTo>
                    <a:lnTo>
                      <a:pt x="558" y="1022"/>
                    </a:lnTo>
                    <a:lnTo>
                      <a:pt x="558" y="1022"/>
                    </a:lnTo>
                    <a:lnTo>
                      <a:pt x="547" y="1021"/>
                    </a:lnTo>
                    <a:lnTo>
                      <a:pt x="538" y="1019"/>
                    </a:lnTo>
                    <a:lnTo>
                      <a:pt x="529" y="1013"/>
                    </a:lnTo>
                    <a:lnTo>
                      <a:pt x="522" y="1008"/>
                    </a:lnTo>
                    <a:lnTo>
                      <a:pt x="517" y="1001"/>
                    </a:lnTo>
                    <a:lnTo>
                      <a:pt x="511" y="992"/>
                    </a:lnTo>
                    <a:lnTo>
                      <a:pt x="509" y="983"/>
                    </a:lnTo>
                    <a:lnTo>
                      <a:pt x="508" y="972"/>
                    </a:lnTo>
                    <a:lnTo>
                      <a:pt x="508" y="934"/>
                    </a:lnTo>
                    <a:lnTo>
                      <a:pt x="472" y="927"/>
                    </a:lnTo>
                    <a:lnTo>
                      <a:pt x="472" y="927"/>
                    </a:lnTo>
                    <a:lnTo>
                      <a:pt x="441" y="918"/>
                    </a:lnTo>
                    <a:lnTo>
                      <a:pt x="414" y="907"/>
                    </a:lnTo>
                    <a:lnTo>
                      <a:pt x="385" y="895"/>
                    </a:lnTo>
                    <a:lnTo>
                      <a:pt x="358" y="880"/>
                    </a:lnTo>
                    <a:lnTo>
                      <a:pt x="328" y="860"/>
                    </a:lnTo>
                    <a:lnTo>
                      <a:pt x="301" y="886"/>
                    </a:lnTo>
                    <a:lnTo>
                      <a:pt x="301" y="886"/>
                    </a:lnTo>
                    <a:lnTo>
                      <a:pt x="293" y="893"/>
                    </a:lnTo>
                    <a:lnTo>
                      <a:pt x="284" y="896"/>
                    </a:lnTo>
                    <a:lnTo>
                      <a:pt x="275" y="900"/>
                    </a:lnTo>
                    <a:lnTo>
                      <a:pt x="265" y="900"/>
                    </a:lnTo>
                    <a:lnTo>
                      <a:pt x="256" y="900"/>
                    </a:lnTo>
                    <a:lnTo>
                      <a:pt x="247" y="896"/>
                    </a:lnTo>
                    <a:lnTo>
                      <a:pt x="238" y="893"/>
                    </a:lnTo>
                    <a:lnTo>
                      <a:pt x="230" y="886"/>
                    </a:lnTo>
                    <a:lnTo>
                      <a:pt x="230" y="886"/>
                    </a:lnTo>
                    <a:lnTo>
                      <a:pt x="223" y="878"/>
                    </a:lnTo>
                    <a:lnTo>
                      <a:pt x="218" y="869"/>
                    </a:lnTo>
                    <a:lnTo>
                      <a:pt x="216" y="860"/>
                    </a:lnTo>
                    <a:lnTo>
                      <a:pt x="214" y="850"/>
                    </a:lnTo>
                    <a:lnTo>
                      <a:pt x="216" y="841"/>
                    </a:lnTo>
                    <a:lnTo>
                      <a:pt x="218" y="832"/>
                    </a:lnTo>
                    <a:lnTo>
                      <a:pt x="223" y="823"/>
                    </a:lnTo>
                    <a:lnTo>
                      <a:pt x="230" y="815"/>
                    </a:lnTo>
                    <a:lnTo>
                      <a:pt x="256" y="788"/>
                    </a:lnTo>
                    <a:lnTo>
                      <a:pt x="236" y="756"/>
                    </a:lnTo>
                    <a:lnTo>
                      <a:pt x="236" y="756"/>
                    </a:lnTo>
                    <a:lnTo>
                      <a:pt x="221" y="731"/>
                    </a:lnTo>
                    <a:lnTo>
                      <a:pt x="209" y="702"/>
                    </a:lnTo>
                    <a:lnTo>
                      <a:pt x="198" y="675"/>
                    </a:lnTo>
                    <a:lnTo>
                      <a:pt x="189" y="644"/>
                    </a:lnTo>
                    <a:lnTo>
                      <a:pt x="182" y="608"/>
                    </a:lnTo>
                    <a:lnTo>
                      <a:pt x="144" y="608"/>
                    </a:lnTo>
                    <a:lnTo>
                      <a:pt x="144" y="608"/>
                    </a:lnTo>
                    <a:lnTo>
                      <a:pt x="133" y="607"/>
                    </a:lnTo>
                    <a:lnTo>
                      <a:pt x="124" y="605"/>
                    </a:lnTo>
                    <a:lnTo>
                      <a:pt x="115" y="599"/>
                    </a:lnTo>
                    <a:lnTo>
                      <a:pt x="108" y="594"/>
                    </a:lnTo>
                    <a:lnTo>
                      <a:pt x="103" y="587"/>
                    </a:lnTo>
                    <a:lnTo>
                      <a:pt x="97" y="578"/>
                    </a:lnTo>
                    <a:lnTo>
                      <a:pt x="95" y="567"/>
                    </a:lnTo>
                    <a:lnTo>
                      <a:pt x="94" y="558"/>
                    </a:lnTo>
                    <a:lnTo>
                      <a:pt x="94" y="558"/>
                    </a:lnTo>
                    <a:lnTo>
                      <a:pt x="95" y="547"/>
                    </a:lnTo>
                    <a:lnTo>
                      <a:pt x="97" y="538"/>
                    </a:lnTo>
                    <a:lnTo>
                      <a:pt x="103" y="529"/>
                    </a:lnTo>
                    <a:lnTo>
                      <a:pt x="108" y="522"/>
                    </a:lnTo>
                    <a:lnTo>
                      <a:pt x="115" y="517"/>
                    </a:lnTo>
                    <a:lnTo>
                      <a:pt x="124" y="511"/>
                    </a:lnTo>
                    <a:lnTo>
                      <a:pt x="133" y="508"/>
                    </a:lnTo>
                    <a:lnTo>
                      <a:pt x="144" y="508"/>
                    </a:lnTo>
                    <a:lnTo>
                      <a:pt x="182" y="508"/>
                    </a:lnTo>
                    <a:lnTo>
                      <a:pt x="189" y="472"/>
                    </a:lnTo>
                    <a:lnTo>
                      <a:pt x="189" y="472"/>
                    </a:lnTo>
                    <a:lnTo>
                      <a:pt x="198" y="441"/>
                    </a:lnTo>
                    <a:lnTo>
                      <a:pt x="209" y="412"/>
                    </a:lnTo>
                    <a:lnTo>
                      <a:pt x="221" y="385"/>
                    </a:lnTo>
                    <a:lnTo>
                      <a:pt x="236" y="358"/>
                    </a:lnTo>
                    <a:lnTo>
                      <a:pt x="256" y="328"/>
                    </a:lnTo>
                    <a:lnTo>
                      <a:pt x="230" y="301"/>
                    </a:lnTo>
                    <a:lnTo>
                      <a:pt x="230" y="301"/>
                    </a:lnTo>
                    <a:lnTo>
                      <a:pt x="223" y="294"/>
                    </a:lnTo>
                    <a:lnTo>
                      <a:pt x="218" y="285"/>
                    </a:lnTo>
                    <a:lnTo>
                      <a:pt x="216" y="276"/>
                    </a:lnTo>
                    <a:lnTo>
                      <a:pt x="214" y="265"/>
                    </a:lnTo>
                    <a:lnTo>
                      <a:pt x="216" y="256"/>
                    </a:lnTo>
                    <a:lnTo>
                      <a:pt x="218" y="247"/>
                    </a:lnTo>
                    <a:lnTo>
                      <a:pt x="223" y="238"/>
                    </a:lnTo>
                    <a:lnTo>
                      <a:pt x="230" y="229"/>
                    </a:lnTo>
                    <a:lnTo>
                      <a:pt x="230" y="229"/>
                    </a:lnTo>
                    <a:lnTo>
                      <a:pt x="238" y="223"/>
                    </a:lnTo>
                    <a:lnTo>
                      <a:pt x="247" y="218"/>
                    </a:lnTo>
                    <a:lnTo>
                      <a:pt x="256" y="216"/>
                    </a:lnTo>
                    <a:lnTo>
                      <a:pt x="265" y="214"/>
                    </a:lnTo>
                    <a:lnTo>
                      <a:pt x="275" y="216"/>
                    </a:lnTo>
                    <a:lnTo>
                      <a:pt x="284" y="218"/>
                    </a:lnTo>
                    <a:lnTo>
                      <a:pt x="293" y="223"/>
                    </a:lnTo>
                    <a:lnTo>
                      <a:pt x="301" y="229"/>
                    </a:lnTo>
                    <a:lnTo>
                      <a:pt x="328" y="256"/>
                    </a:lnTo>
                    <a:lnTo>
                      <a:pt x="358" y="236"/>
                    </a:lnTo>
                    <a:lnTo>
                      <a:pt x="358" y="236"/>
                    </a:lnTo>
                    <a:lnTo>
                      <a:pt x="385" y="222"/>
                    </a:lnTo>
                    <a:lnTo>
                      <a:pt x="414" y="209"/>
                    </a:lnTo>
                    <a:lnTo>
                      <a:pt x="441" y="198"/>
                    </a:lnTo>
                    <a:lnTo>
                      <a:pt x="472" y="189"/>
                    </a:lnTo>
                    <a:lnTo>
                      <a:pt x="508" y="180"/>
                    </a:lnTo>
                    <a:lnTo>
                      <a:pt x="508" y="144"/>
                    </a:lnTo>
                    <a:lnTo>
                      <a:pt x="508" y="144"/>
                    </a:lnTo>
                    <a:lnTo>
                      <a:pt x="509" y="133"/>
                    </a:lnTo>
                    <a:lnTo>
                      <a:pt x="511" y="124"/>
                    </a:lnTo>
                    <a:lnTo>
                      <a:pt x="517" y="115"/>
                    </a:lnTo>
                    <a:lnTo>
                      <a:pt x="522" y="108"/>
                    </a:lnTo>
                    <a:lnTo>
                      <a:pt x="529" y="103"/>
                    </a:lnTo>
                    <a:lnTo>
                      <a:pt x="538" y="97"/>
                    </a:lnTo>
                    <a:lnTo>
                      <a:pt x="547" y="94"/>
                    </a:lnTo>
                    <a:lnTo>
                      <a:pt x="558" y="94"/>
                    </a:lnTo>
                    <a:lnTo>
                      <a:pt x="558" y="94"/>
                    </a:lnTo>
                    <a:lnTo>
                      <a:pt x="569" y="94"/>
                    </a:lnTo>
                    <a:lnTo>
                      <a:pt x="578" y="97"/>
                    </a:lnTo>
                    <a:lnTo>
                      <a:pt x="587" y="103"/>
                    </a:lnTo>
                    <a:lnTo>
                      <a:pt x="594" y="108"/>
                    </a:lnTo>
                    <a:lnTo>
                      <a:pt x="599" y="115"/>
                    </a:lnTo>
                    <a:lnTo>
                      <a:pt x="605" y="124"/>
                    </a:lnTo>
                    <a:lnTo>
                      <a:pt x="608" y="133"/>
                    </a:lnTo>
                    <a:lnTo>
                      <a:pt x="608" y="144"/>
                    </a:lnTo>
                    <a:lnTo>
                      <a:pt x="608" y="180"/>
                    </a:lnTo>
                    <a:lnTo>
                      <a:pt x="644" y="189"/>
                    </a:lnTo>
                    <a:lnTo>
                      <a:pt x="644" y="189"/>
                    </a:lnTo>
                    <a:lnTo>
                      <a:pt x="675" y="198"/>
                    </a:lnTo>
                    <a:lnTo>
                      <a:pt x="704" y="209"/>
                    </a:lnTo>
                    <a:lnTo>
                      <a:pt x="731" y="222"/>
                    </a:lnTo>
                    <a:lnTo>
                      <a:pt x="758" y="236"/>
                    </a:lnTo>
                    <a:lnTo>
                      <a:pt x="788" y="256"/>
                    </a:lnTo>
                    <a:lnTo>
                      <a:pt x="815" y="229"/>
                    </a:lnTo>
                    <a:lnTo>
                      <a:pt x="815" y="229"/>
                    </a:lnTo>
                    <a:lnTo>
                      <a:pt x="823" y="223"/>
                    </a:lnTo>
                    <a:lnTo>
                      <a:pt x="832" y="218"/>
                    </a:lnTo>
                    <a:lnTo>
                      <a:pt x="841" y="216"/>
                    </a:lnTo>
                    <a:lnTo>
                      <a:pt x="851" y="214"/>
                    </a:lnTo>
                    <a:lnTo>
                      <a:pt x="860" y="216"/>
                    </a:lnTo>
                    <a:lnTo>
                      <a:pt x="869" y="218"/>
                    </a:lnTo>
                    <a:lnTo>
                      <a:pt x="878" y="223"/>
                    </a:lnTo>
                    <a:lnTo>
                      <a:pt x="887" y="229"/>
                    </a:lnTo>
                    <a:lnTo>
                      <a:pt x="887" y="229"/>
                    </a:lnTo>
                    <a:lnTo>
                      <a:pt x="893" y="238"/>
                    </a:lnTo>
                    <a:lnTo>
                      <a:pt x="898" y="247"/>
                    </a:lnTo>
                    <a:lnTo>
                      <a:pt x="900" y="256"/>
                    </a:lnTo>
                    <a:lnTo>
                      <a:pt x="902" y="265"/>
                    </a:lnTo>
                    <a:lnTo>
                      <a:pt x="900" y="276"/>
                    </a:lnTo>
                    <a:lnTo>
                      <a:pt x="898" y="285"/>
                    </a:lnTo>
                    <a:lnTo>
                      <a:pt x="893" y="294"/>
                    </a:lnTo>
                    <a:lnTo>
                      <a:pt x="887" y="301"/>
                    </a:lnTo>
                    <a:lnTo>
                      <a:pt x="860" y="328"/>
                    </a:lnTo>
                    <a:lnTo>
                      <a:pt x="880" y="358"/>
                    </a:lnTo>
                    <a:lnTo>
                      <a:pt x="880" y="358"/>
                    </a:lnTo>
                    <a:lnTo>
                      <a:pt x="895" y="385"/>
                    </a:lnTo>
                    <a:lnTo>
                      <a:pt x="907" y="412"/>
                    </a:lnTo>
                    <a:lnTo>
                      <a:pt x="918" y="441"/>
                    </a:lnTo>
                    <a:lnTo>
                      <a:pt x="927" y="472"/>
                    </a:lnTo>
                    <a:lnTo>
                      <a:pt x="936" y="508"/>
                    </a:lnTo>
                    <a:lnTo>
                      <a:pt x="972" y="508"/>
                    </a:lnTo>
                    <a:lnTo>
                      <a:pt x="972" y="508"/>
                    </a:lnTo>
                    <a:lnTo>
                      <a:pt x="983" y="508"/>
                    </a:lnTo>
                    <a:lnTo>
                      <a:pt x="992" y="511"/>
                    </a:lnTo>
                    <a:lnTo>
                      <a:pt x="1001" y="517"/>
                    </a:lnTo>
                    <a:lnTo>
                      <a:pt x="1008" y="522"/>
                    </a:lnTo>
                    <a:lnTo>
                      <a:pt x="1013" y="529"/>
                    </a:lnTo>
                    <a:lnTo>
                      <a:pt x="1019" y="538"/>
                    </a:lnTo>
                    <a:lnTo>
                      <a:pt x="1022" y="547"/>
                    </a:lnTo>
                    <a:lnTo>
                      <a:pt x="1022" y="558"/>
                    </a:lnTo>
                    <a:lnTo>
                      <a:pt x="1022" y="558"/>
                    </a:lnTo>
                    <a:lnTo>
                      <a:pt x="1022" y="567"/>
                    </a:lnTo>
                    <a:lnTo>
                      <a:pt x="1019" y="578"/>
                    </a:lnTo>
                    <a:lnTo>
                      <a:pt x="1013" y="587"/>
                    </a:lnTo>
                    <a:lnTo>
                      <a:pt x="1008" y="594"/>
                    </a:lnTo>
                    <a:lnTo>
                      <a:pt x="1001" y="599"/>
                    </a:lnTo>
                    <a:lnTo>
                      <a:pt x="992" y="605"/>
                    </a:lnTo>
                    <a:lnTo>
                      <a:pt x="983" y="607"/>
                    </a:lnTo>
                    <a:lnTo>
                      <a:pt x="972" y="608"/>
                    </a:lnTo>
                    <a:lnTo>
                      <a:pt x="972" y="6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6" name="Freeform 10"/>
              <p:cNvSpPr/>
              <p:nvPr/>
            </p:nvSpPr>
            <p:spPr bwMode="auto">
              <a:xfrm>
                <a:off x="2852738" y="6713538"/>
                <a:ext cx="261938" cy="261938"/>
              </a:xfrm>
              <a:custGeom>
                <a:avLst/>
                <a:gdLst>
                  <a:gd name="T0" fmla="*/ 0 w 329"/>
                  <a:gd name="T1" fmla="*/ 0 h 329"/>
                  <a:gd name="T2" fmla="*/ 0 w 329"/>
                  <a:gd name="T3" fmla="*/ 47 h 329"/>
                  <a:gd name="T4" fmla="*/ 0 w 329"/>
                  <a:gd name="T5" fmla="*/ 47 h 329"/>
                  <a:gd name="T6" fmla="*/ 29 w 329"/>
                  <a:gd name="T7" fmla="*/ 48 h 329"/>
                  <a:gd name="T8" fmla="*/ 58 w 329"/>
                  <a:gd name="T9" fmla="*/ 52 h 329"/>
                  <a:gd name="T10" fmla="*/ 85 w 329"/>
                  <a:gd name="T11" fmla="*/ 59 h 329"/>
                  <a:gd name="T12" fmla="*/ 110 w 329"/>
                  <a:gd name="T13" fmla="*/ 70 h 329"/>
                  <a:gd name="T14" fmla="*/ 135 w 329"/>
                  <a:gd name="T15" fmla="*/ 81 h 329"/>
                  <a:gd name="T16" fmla="*/ 158 w 329"/>
                  <a:gd name="T17" fmla="*/ 95 h 329"/>
                  <a:gd name="T18" fmla="*/ 180 w 329"/>
                  <a:gd name="T19" fmla="*/ 111 h 329"/>
                  <a:gd name="T20" fmla="*/ 200 w 329"/>
                  <a:gd name="T21" fmla="*/ 129 h 329"/>
                  <a:gd name="T22" fmla="*/ 218 w 329"/>
                  <a:gd name="T23" fmla="*/ 149 h 329"/>
                  <a:gd name="T24" fmla="*/ 234 w 329"/>
                  <a:gd name="T25" fmla="*/ 171 h 329"/>
                  <a:gd name="T26" fmla="*/ 248 w 329"/>
                  <a:gd name="T27" fmla="*/ 194 h 329"/>
                  <a:gd name="T28" fmla="*/ 259 w 329"/>
                  <a:gd name="T29" fmla="*/ 219 h 329"/>
                  <a:gd name="T30" fmla="*/ 270 w 329"/>
                  <a:gd name="T31" fmla="*/ 244 h 329"/>
                  <a:gd name="T32" fmla="*/ 277 w 329"/>
                  <a:gd name="T33" fmla="*/ 271 h 329"/>
                  <a:gd name="T34" fmla="*/ 281 w 329"/>
                  <a:gd name="T35" fmla="*/ 300 h 329"/>
                  <a:gd name="T36" fmla="*/ 283 w 329"/>
                  <a:gd name="T37" fmla="*/ 329 h 329"/>
                  <a:gd name="T38" fmla="*/ 329 w 329"/>
                  <a:gd name="T39" fmla="*/ 329 h 329"/>
                  <a:gd name="T40" fmla="*/ 329 w 329"/>
                  <a:gd name="T41" fmla="*/ 329 h 329"/>
                  <a:gd name="T42" fmla="*/ 328 w 329"/>
                  <a:gd name="T43" fmla="*/ 295 h 329"/>
                  <a:gd name="T44" fmla="*/ 322 w 329"/>
                  <a:gd name="T45" fmla="*/ 262 h 329"/>
                  <a:gd name="T46" fmla="*/ 315 w 329"/>
                  <a:gd name="T47" fmla="*/ 232 h 329"/>
                  <a:gd name="T48" fmla="*/ 304 w 329"/>
                  <a:gd name="T49" fmla="*/ 201 h 329"/>
                  <a:gd name="T50" fmla="*/ 290 w 329"/>
                  <a:gd name="T51" fmla="*/ 173 h 329"/>
                  <a:gd name="T52" fmla="*/ 274 w 329"/>
                  <a:gd name="T53" fmla="*/ 146 h 329"/>
                  <a:gd name="T54" fmla="*/ 254 w 329"/>
                  <a:gd name="T55" fmla="*/ 120 h 329"/>
                  <a:gd name="T56" fmla="*/ 232 w 329"/>
                  <a:gd name="T57" fmla="*/ 97 h 329"/>
                  <a:gd name="T58" fmla="*/ 209 w 329"/>
                  <a:gd name="T59" fmla="*/ 75 h 329"/>
                  <a:gd name="T60" fmla="*/ 184 w 329"/>
                  <a:gd name="T61" fmla="*/ 56 h 329"/>
                  <a:gd name="T62" fmla="*/ 157 w 329"/>
                  <a:gd name="T63" fmla="*/ 39 h 329"/>
                  <a:gd name="T64" fmla="*/ 128 w 329"/>
                  <a:gd name="T65" fmla="*/ 25 h 329"/>
                  <a:gd name="T66" fmla="*/ 97 w 329"/>
                  <a:gd name="T67" fmla="*/ 14 h 329"/>
                  <a:gd name="T68" fmla="*/ 67 w 329"/>
                  <a:gd name="T69" fmla="*/ 7 h 329"/>
                  <a:gd name="T70" fmla="*/ 34 w 329"/>
                  <a:gd name="T71" fmla="*/ 2 h 329"/>
                  <a:gd name="T72" fmla="*/ 0 w 329"/>
                  <a:gd name="T73" fmla="*/ 0 h 329"/>
                  <a:gd name="T74" fmla="*/ 0 w 329"/>
                  <a:gd name="T75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9" h="329">
                    <a:moveTo>
                      <a:pt x="0" y="0"/>
                    </a:moveTo>
                    <a:lnTo>
                      <a:pt x="0" y="47"/>
                    </a:lnTo>
                    <a:lnTo>
                      <a:pt x="0" y="47"/>
                    </a:lnTo>
                    <a:lnTo>
                      <a:pt x="29" y="48"/>
                    </a:lnTo>
                    <a:lnTo>
                      <a:pt x="58" y="52"/>
                    </a:lnTo>
                    <a:lnTo>
                      <a:pt x="85" y="59"/>
                    </a:lnTo>
                    <a:lnTo>
                      <a:pt x="110" y="70"/>
                    </a:lnTo>
                    <a:lnTo>
                      <a:pt x="135" y="81"/>
                    </a:lnTo>
                    <a:lnTo>
                      <a:pt x="158" y="95"/>
                    </a:lnTo>
                    <a:lnTo>
                      <a:pt x="180" y="111"/>
                    </a:lnTo>
                    <a:lnTo>
                      <a:pt x="200" y="129"/>
                    </a:lnTo>
                    <a:lnTo>
                      <a:pt x="218" y="149"/>
                    </a:lnTo>
                    <a:lnTo>
                      <a:pt x="234" y="171"/>
                    </a:lnTo>
                    <a:lnTo>
                      <a:pt x="248" y="194"/>
                    </a:lnTo>
                    <a:lnTo>
                      <a:pt x="259" y="219"/>
                    </a:lnTo>
                    <a:lnTo>
                      <a:pt x="270" y="244"/>
                    </a:lnTo>
                    <a:lnTo>
                      <a:pt x="277" y="271"/>
                    </a:lnTo>
                    <a:lnTo>
                      <a:pt x="281" y="300"/>
                    </a:lnTo>
                    <a:lnTo>
                      <a:pt x="283" y="329"/>
                    </a:lnTo>
                    <a:lnTo>
                      <a:pt x="329" y="329"/>
                    </a:lnTo>
                    <a:lnTo>
                      <a:pt x="329" y="329"/>
                    </a:lnTo>
                    <a:lnTo>
                      <a:pt x="328" y="295"/>
                    </a:lnTo>
                    <a:lnTo>
                      <a:pt x="322" y="262"/>
                    </a:lnTo>
                    <a:lnTo>
                      <a:pt x="315" y="232"/>
                    </a:lnTo>
                    <a:lnTo>
                      <a:pt x="304" y="201"/>
                    </a:lnTo>
                    <a:lnTo>
                      <a:pt x="290" y="173"/>
                    </a:lnTo>
                    <a:lnTo>
                      <a:pt x="274" y="146"/>
                    </a:lnTo>
                    <a:lnTo>
                      <a:pt x="254" y="120"/>
                    </a:lnTo>
                    <a:lnTo>
                      <a:pt x="232" y="97"/>
                    </a:lnTo>
                    <a:lnTo>
                      <a:pt x="209" y="75"/>
                    </a:lnTo>
                    <a:lnTo>
                      <a:pt x="184" y="56"/>
                    </a:lnTo>
                    <a:lnTo>
                      <a:pt x="157" y="39"/>
                    </a:lnTo>
                    <a:lnTo>
                      <a:pt x="128" y="25"/>
                    </a:lnTo>
                    <a:lnTo>
                      <a:pt x="97" y="14"/>
                    </a:lnTo>
                    <a:lnTo>
                      <a:pt x="67" y="7"/>
                    </a:lnTo>
                    <a:lnTo>
                      <a:pt x="3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Freeform 11"/>
              <p:cNvSpPr/>
              <p:nvPr/>
            </p:nvSpPr>
            <p:spPr bwMode="auto">
              <a:xfrm>
                <a:off x="2590800" y="6975476"/>
                <a:ext cx="53975" cy="103188"/>
              </a:xfrm>
              <a:custGeom>
                <a:avLst/>
                <a:gdLst>
                  <a:gd name="T0" fmla="*/ 46 w 68"/>
                  <a:gd name="T1" fmla="*/ 0 h 130"/>
                  <a:gd name="T2" fmla="*/ 0 w 68"/>
                  <a:gd name="T3" fmla="*/ 0 h 130"/>
                  <a:gd name="T4" fmla="*/ 0 w 68"/>
                  <a:gd name="T5" fmla="*/ 0 h 130"/>
                  <a:gd name="T6" fmla="*/ 1 w 68"/>
                  <a:gd name="T7" fmla="*/ 34 h 130"/>
                  <a:gd name="T8" fmla="*/ 7 w 68"/>
                  <a:gd name="T9" fmla="*/ 67 h 130"/>
                  <a:gd name="T10" fmla="*/ 16 w 68"/>
                  <a:gd name="T11" fmla="*/ 99 h 130"/>
                  <a:gd name="T12" fmla="*/ 27 w 68"/>
                  <a:gd name="T13" fmla="*/ 130 h 130"/>
                  <a:gd name="T14" fmla="*/ 68 w 68"/>
                  <a:gd name="T15" fmla="*/ 106 h 130"/>
                  <a:gd name="T16" fmla="*/ 68 w 68"/>
                  <a:gd name="T17" fmla="*/ 106 h 130"/>
                  <a:gd name="T18" fmla="*/ 59 w 68"/>
                  <a:gd name="T19" fmla="*/ 81 h 130"/>
                  <a:gd name="T20" fmla="*/ 52 w 68"/>
                  <a:gd name="T21" fmla="*/ 56 h 130"/>
                  <a:gd name="T22" fmla="*/ 48 w 68"/>
                  <a:gd name="T23" fmla="*/ 27 h 130"/>
                  <a:gd name="T24" fmla="*/ 46 w 68"/>
                  <a:gd name="T25" fmla="*/ 0 h 130"/>
                  <a:gd name="T26" fmla="*/ 46 w 68"/>
                  <a:gd name="T27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130">
                    <a:moveTo>
                      <a:pt x="4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34"/>
                    </a:lnTo>
                    <a:lnTo>
                      <a:pt x="7" y="67"/>
                    </a:lnTo>
                    <a:lnTo>
                      <a:pt x="16" y="99"/>
                    </a:lnTo>
                    <a:lnTo>
                      <a:pt x="27" y="130"/>
                    </a:lnTo>
                    <a:lnTo>
                      <a:pt x="68" y="106"/>
                    </a:lnTo>
                    <a:lnTo>
                      <a:pt x="68" y="106"/>
                    </a:lnTo>
                    <a:lnTo>
                      <a:pt x="59" y="81"/>
                    </a:lnTo>
                    <a:lnTo>
                      <a:pt x="52" y="56"/>
                    </a:lnTo>
                    <a:lnTo>
                      <a:pt x="48" y="27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8" name="Freeform 12"/>
              <p:cNvSpPr/>
              <p:nvPr/>
            </p:nvSpPr>
            <p:spPr bwMode="auto">
              <a:xfrm>
                <a:off x="2638425" y="7105651"/>
                <a:ext cx="214313" cy="131763"/>
              </a:xfrm>
              <a:custGeom>
                <a:avLst/>
                <a:gdLst>
                  <a:gd name="T0" fmla="*/ 41 w 270"/>
                  <a:gd name="T1" fmla="*/ 0 h 165"/>
                  <a:gd name="T2" fmla="*/ 0 w 270"/>
                  <a:gd name="T3" fmla="*/ 23 h 165"/>
                  <a:gd name="T4" fmla="*/ 0 w 270"/>
                  <a:gd name="T5" fmla="*/ 23 h 165"/>
                  <a:gd name="T6" fmla="*/ 11 w 270"/>
                  <a:gd name="T7" fmla="*/ 38 h 165"/>
                  <a:gd name="T8" fmla="*/ 23 w 270"/>
                  <a:gd name="T9" fmla="*/ 54 h 165"/>
                  <a:gd name="T10" fmla="*/ 38 w 270"/>
                  <a:gd name="T11" fmla="*/ 68 h 165"/>
                  <a:gd name="T12" fmla="*/ 52 w 270"/>
                  <a:gd name="T13" fmla="*/ 81 h 165"/>
                  <a:gd name="T14" fmla="*/ 67 w 270"/>
                  <a:gd name="T15" fmla="*/ 93 h 165"/>
                  <a:gd name="T16" fmla="*/ 81 w 270"/>
                  <a:gd name="T17" fmla="*/ 106 h 165"/>
                  <a:gd name="T18" fmla="*/ 99 w 270"/>
                  <a:gd name="T19" fmla="*/ 117 h 165"/>
                  <a:gd name="T20" fmla="*/ 115 w 270"/>
                  <a:gd name="T21" fmla="*/ 126 h 165"/>
                  <a:gd name="T22" fmla="*/ 133 w 270"/>
                  <a:gd name="T23" fmla="*/ 135 h 165"/>
                  <a:gd name="T24" fmla="*/ 151 w 270"/>
                  <a:gd name="T25" fmla="*/ 142 h 165"/>
                  <a:gd name="T26" fmla="*/ 169 w 270"/>
                  <a:gd name="T27" fmla="*/ 149 h 165"/>
                  <a:gd name="T28" fmla="*/ 189 w 270"/>
                  <a:gd name="T29" fmla="*/ 155 h 165"/>
                  <a:gd name="T30" fmla="*/ 209 w 270"/>
                  <a:gd name="T31" fmla="*/ 158 h 165"/>
                  <a:gd name="T32" fmla="*/ 229 w 270"/>
                  <a:gd name="T33" fmla="*/ 162 h 165"/>
                  <a:gd name="T34" fmla="*/ 250 w 270"/>
                  <a:gd name="T35" fmla="*/ 164 h 165"/>
                  <a:gd name="T36" fmla="*/ 270 w 270"/>
                  <a:gd name="T37" fmla="*/ 165 h 165"/>
                  <a:gd name="T38" fmla="*/ 270 w 270"/>
                  <a:gd name="T39" fmla="*/ 119 h 165"/>
                  <a:gd name="T40" fmla="*/ 270 w 270"/>
                  <a:gd name="T41" fmla="*/ 119 h 165"/>
                  <a:gd name="T42" fmla="*/ 252 w 270"/>
                  <a:gd name="T43" fmla="*/ 117 h 165"/>
                  <a:gd name="T44" fmla="*/ 236 w 270"/>
                  <a:gd name="T45" fmla="*/ 115 h 165"/>
                  <a:gd name="T46" fmla="*/ 202 w 270"/>
                  <a:gd name="T47" fmla="*/ 110 h 165"/>
                  <a:gd name="T48" fmla="*/ 169 w 270"/>
                  <a:gd name="T49" fmla="*/ 99 h 165"/>
                  <a:gd name="T50" fmla="*/ 140 w 270"/>
                  <a:gd name="T51" fmla="*/ 86 h 165"/>
                  <a:gd name="T52" fmla="*/ 112 w 270"/>
                  <a:gd name="T53" fmla="*/ 68 h 165"/>
                  <a:gd name="T54" fmla="*/ 86 w 270"/>
                  <a:gd name="T55" fmla="*/ 48 h 165"/>
                  <a:gd name="T56" fmla="*/ 63 w 270"/>
                  <a:gd name="T57" fmla="*/ 25 h 165"/>
                  <a:gd name="T58" fmla="*/ 41 w 270"/>
                  <a:gd name="T59" fmla="*/ 0 h 165"/>
                  <a:gd name="T60" fmla="*/ 41 w 270"/>
                  <a:gd name="T6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0" h="165">
                    <a:moveTo>
                      <a:pt x="41" y="0"/>
                    </a:moveTo>
                    <a:lnTo>
                      <a:pt x="0" y="23"/>
                    </a:lnTo>
                    <a:lnTo>
                      <a:pt x="0" y="23"/>
                    </a:lnTo>
                    <a:lnTo>
                      <a:pt x="11" y="38"/>
                    </a:lnTo>
                    <a:lnTo>
                      <a:pt x="23" y="54"/>
                    </a:lnTo>
                    <a:lnTo>
                      <a:pt x="38" y="68"/>
                    </a:lnTo>
                    <a:lnTo>
                      <a:pt x="52" y="81"/>
                    </a:lnTo>
                    <a:lnTo>
                      <a:pt x="67" y="93"/>
                    </a:lnTo>
                    <a:lnTo>
                      <a:pt x="81" y="106"/>
                    </a:lnTo>
                    <a:lnTo>
                      <a:pt x="99" y="117"/>
                    </a:lnTo>
                    <a:lnTo>
                      <a:pt x="115" y="126"/>
                    </a:lnTo>
                    <a:lnTo>
                      <a:pt x="133" y="135"/>
                    </a:lnTo>
                    <a:lnTo>
                      <a:pt x="151" y="142"/>
                    </a:lnTo>
                    <a:lnTo>
                      <a:pt x="169" y="149"/>
                    </a:lnTo>
                    <a:lnTo>
                      <a:pt x="189" y="155"/>
                    </a:lnTo>
                    <a:lnTo>
                      <a:pt x="209" y="158"/>
                    </a:lnTo>
                    <a:lnTo>
                      <a:pt x="229" y="162"/>
                    </a:lnTo>
                    <a:lnTo>
                      <a:pt x="250" y="164"/>
                    </a:lnTo>
                    <a:lnTo>
                      <a:pt x="270" y="165"/>
                    </a:lnTo>
                    <a:lnTo>
                      <a:pt x="270" y="119"/>
                    </a:lnTo>
                    <a:lnTo>
                      <a:pt x="270" y="119"/>
                    </a:lnTo>
                    <a:lnTo>
                      <a:pt x="252" y="117"/>
                    </a:lnTo>
                    <a:lnTo>
                      <a:pt x="236" y="115"/>
                    </a:lnTo>
                    <a:lnTo>
                      <a:pt x="202" y="110"/>
                    </a:lnTo>
                    <a:lnTo>
                      <a:pt x="169" y="99"/>
                    </a:lnTo>
                    <a:lnTo>
                      <a:pt x="140" y="86"/>
                    </a:lnTo>
                    <a:lnTo>
                      <a:pt x="112" y="68"/>
                    </a:lnTo>
                    <a:lnTo>
                      <a:pt x="86" y="48"/>
                    </a:lnTo>
                    <a:lnTo>
                      <a:pt x="63" y="25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1595218" y="4842978"/>
            <a:ext cx="600719" cy="600797"/>
            <a:chOff x="3977400" y="1104393"/>
            <a:chExt cx="720000" cy="720000"/>
          </a:xfrm>
          <a:blipFill rotWithShape="1">
            <a:blip r:embed="rId3"/>
            <a:stretch>
              <a:fillRect/>
            </a:stretch>
          </a:blipFill>
        </p:grpSpPr>
        <p:sp>
          <p:nvSpPr>
            <p:cNvPr id="60" name="椭圆 59"/>
            <p:cNvSpPr/>
            <p:nvPr/>
          </p:nvSpPr>
          <p:spPr>
            <a:xfrm>
              <a:off x="3977400" y="1104393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4088450" y="1223437"/>
              <a:ext cx="452181" cy="451432"/>
              <a:chOff x="2887663" y="5335588"/>
              <a:chExt cx="957262" cy="955676"/>
            </a:xfrm>
            <a:grpFill/>
          </p:grpSpPr>
          <p:sp>
            <p:nvSpPr>
              <p:cNvPr id="62" name="Freeform 5"/>
              <p:cNvSpPr>
                <a:spLocks noEditPoints="1"/>
              </p:cNvSpPr>
              <p:nvPr/>
            </p:nvSpPr>
            <p:spPr bwMode="auto">
              <a:xfrm>
                <a:off x="2887663" y="5335588"/>
                <a:ext cx="723900" cy="722313"/>
              </a:xfrm>
              <a:custGeom>
                <a:avLst/>
                <a:gdLst>
                  <a:gd name="T0" fmla="*/ 761 w 911"/>
                  <a:gd name="T1" fmla="*/ 119 h 911"/>
                  <a:gd name="T2" fmla="*/ 705 w 911"/>
                  <a:gd name="T3" fmla="*/ 76 h 911"/>
                  <a:gd name="T4" fmla="*/ 648 w 911"/>
                  <a:gd name="T5" fmla="*/ 43 h 911"/>
                  <a:gd name="T6" fmla="*/ 585 w 911"/>
                  <a:gd name="T7" fmla="*/ 20 h 911"/>
                  <a:gd name="T8" fmla="*/ 455 w 911"/>
                  <a:gd name="T9" fmla="*/ 0 h 911"/>
                  <a:gd name="T10" fmla="*/ 326 w 911"/>
                  <a:gd name="T11" fmla="*/ 20 h 911"/>
                  <a:gd name="T12" fmla="*/ 265 w 911"/>
                  <a:gd name="T13" fmla="*/ 43 h 911"/>
                  <a:gd name="T14" fmla="*/ 205 w 911"/>
                  <a:gd name="T15" fmla="*/ 76 h 911"/>
                  <a:gd name="T16" fmla="*/ 151 w 911"/>
                  <a:gd name="T17" fmla="*/ 119 h 911"/>
                  <a:gd name="T18" fmla="*/ 117 w 911"/>
                  <a:gd name="T19" fmla="*/ 151 h 911"/>
                  <a:gd name="T20" fmla="*/ 76 w 911"/>
                  <a:gd name="T21" fmla="*/ 205 h 911"/>
                  <a:gd name="T22" fmla="*/ 43 w 911"/>
                  <a:gd name="T23" fmla="*/ 265 h 911"/>
                  <a:gd name="T24" fmla="*/ 20 w 911"/>
                  <a:gd name="T25" fmla="*/ 326 h 911"/>
                  <a:gd name="T26" fmla="*/ 0 w 911"/>
                  <a:gd name="T27" fmla="*/ 455 h 911"/>
                  <a:gd name="T28" fmla="*/ 20 w 911"/>
                  <a:gd name="T29" fmla="*/ 587 h 911"/>
                  <a:gd name="T30" fmla="*/ 43 w 911"/>
                  <a:gd name="T31" fmla="*/ 648 h 911"/>
                  <a:gd name="T32" fmla="*/ 76 w 911"/>
                  <a:gd name="T33" fmla="*/ 707 h 911"/>
                  <a:gd name="T34" fmla="*/ 117 w 911"/>
                  <a:gd name="T35" fmla="*/ 761 h 911"/>
                  <a:gd name="T36" fmla="*/ 151 w 911"/>
                  <a:gd name="T37" fmla="*/ 794 h 911"/>
                  <a:gd name="T38" fmla="*/ 205 w 911"/>
                  <a:gd name="T39" fmla="*/ 837 h 911"/>
                  <a:gd name="T40" fmla="*/ 265 w 911"/>
                  <a:gd name="T41" fmla="*/ 869 h 911"/>
                  <a:gd name="T42" fmla="*/ 326 w 911"/>
                  <a:gd name="T43" fmla="*/ 893 h 911"/>
                  <a:gd name="T44" fmla="*/ 455 w 911"/>
                  <a:gd name="T45" fmla="*/ 911 h 911"/>
                  <a:gd name="T46" fmla="*/ 585 w 911"/>
                  <a:gd name="T47" fmla="*/ 893 h 911"/>
                  <a:gd name="T48" fmla="*/ 648 w 911"/>
                  <a:gd name="T49" fmla="*/ 869 h 911"/>
                  <a:gd name="T50" fmla="*/ 705 w 911"/>
                  <a:gd name="T51" fmla="*/ 837 h 911"/>
                  <a:gd name="T52" fmla="*/ 761 w 911"/>
                  <a:gd name="T53" fmla="*/ 794 h 911"/>
                  <a:gd name="T54" fmla="*/ 794 w 911"/>
                  <a:gd name="T55" fmla="*/ 761 h 911"/>
                  <a:gd name="T56" fmla="*/ 835 w 911"/>
                  <a:gd name="T57" fmla="*/ 707 h 911"/>
                  <a:gd name="T58" fmla="*/ 869 w 911"/>
                  <a:gd name="T59" fmla="*/ 648 h 911"/>
                  <a:gd name="T60" fmla="*/ 893 w 911"/>
                  <a:gd name="T61" fmla="*/ 587 h 911"/>
                  <a:gd name="T62" fmla="*/ 911 w 911"/>
                  <a:gd name="T63" fmla="*/ 455 h 911"/>
                  <a:gd name="T64" fmla="*/ 893 w 911"/>
                  <a:gd name="T65" fmla="*/ 326 h 911"/>
                  <a:gd name="T66" fmla="*/ 869 w 911"/>
                  <a:gd name="T67" fmla="*/ 265 h 911"/>
                  <a:gd name="T68" fmla="*/ 835 w 911"/>
                  <a:gd name="T69" fmla="*/ 205 h 911"/>
                  <a:gd name="T70" fmla="*/ 794 w 911"/>
                  <a:gd name="T71" fmla="*/ 151 h 911"/>
                  <a:gd name="T72" fmla="*/ 220 w 911"/>
                  <a:gd name="T73" fmla="*/ 693 h 911"/>
                  <a:gd name="T74" fmla="*/ 176 w 911"/>
                  <a:gd name="T75" fmla="*/ 639 h 911"/>
                  <a:gd name="T76" fmla="*/ 135 w 911"/>
                  <a:gd name="T77" fmla="*/ 551 h 911"/>
                  <a:gd name="T78" fmla="*/ 122 w 911"/>
                  <a:gd name="T79" fmla="*/ 455 h 911"/>
                  <a:gd name="T80" fmla="*/ 135 w 911"/>
                  <a:gd name="T81" fmla="*/ 362 h 911"/>
                  <a:gd name="T82" fmla="*/ 176 w 911"/>
                  <a:gd name="T83" fmla="*/ 272 h 911"/>
                  <a:gd name="T84" fmla="*/ 220 w 911"/>
                  <a:gd name="T85" fmla="*/ 220 h 911"/>
                  <a:gd name="T86" fmla="*/ 301 w 911"/>
                  <a:gd name="T87" fmla="*/ 160 h 911"/>
                  <a:gd name="T88" fmla="*/ 392 w 911"/>
                  <a:gd name="T89" fmla="*/ 130 h 911"/>
                  <a:gd name="T90" fmla="*/ 488 w 911"/>
                  <a:gd name="T91" fmla="*/ 124 h 911"/>
                  <a:gd name="T92" fmla="*/ 581 w 911"/>
                  <a:gd name="T93" fmla="*/ 148 h 911"/>
                  <a:gd name="T94" fmla="*/ 666 w 911"/>
                  <a:gd name="T95" fmla="*/ 198 h 911"/>
                  <a:gd name="T96" fmla="*/ 714 w 911"/>
                  <a:gd name="T97" fmla="*/ 245 h 911"/>
                  <a:gd name="T98" fmla="*/ 765 w 911"/>
                  <a:gd name="T99" fmla="*/ 331 h 911"/>
                  <a:gd name="T100" fmla="*/ 788 w 911"/>
                  <a:gd name="T101" fmla="*/ 425 h 911"/>
                  <a:gd name="T102" fmla="*/ 783 w 911"/>
                  <a:gd name="T103" fmla="*/ 520 h 911"/>
                  <a:gd name="T104" fmla="*/ 750 w 911"/>
                  <a:gd name="T105" fmla="*/ 612 h 911"/>
                  <a:gd name="T106" fmla="*/ 691 w 911"/>
                  <a:gd name="T107" fmla="*/ 693 h 911"/>
                  <a:gd name="T108" fmla="*/ 639 w 911"/>
                  <a:gd name="T109" fmla="*/ 734 h 911"/>
                  <a:gd name="T110" fmla="*/ 551 w 911"/>
                  <a:gd name="T111" fmla="*/ 776 h 911"/>
                  <a:gd name="T112" fmla="*/ 455 w 911"/>
                  <a:gd name="T113" fmla="*/ 790 h 911"/>
                  <a:gd name="T114" fmla="*/ 360 w 911"/>
                  <a:gd name="T115" fmla="*/ 776 h 911"/>
                  <a:gd name="T116" fmla="*/ 272 w 911"/>
                  <a:gd name="T117" fmla="*/ 734 h 911"/>
                  <a:gd name="T118" fmla="*/ 220 w 911"/>
                  <a:gd name="T119" fmla="*/ 693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11" h="911">
                    <a:moveTo>
                      <a:pt x="777" y="133"/>
                    </a:moveTo>
                    <a:lnTo>
                      <a:pt x="777" y="133"/>
                    </a:lnTo>
                    <a:lnTo>
                      <a:pt x="761" y="119"/>
                    </a:lnTo>
                    <a:lnTo>
                      <a:pt x="743" y="103"/>
                    </a:lnTo>
                    <a:lnTo>
                      <a:pt x="725" y="88"/>
                    </a:lnTo>
                    <a:lnTo>
                      <a:pt x="705" y="76"/>
                    </a:lnTo>
                    <a:lnTo>
                      <a:pt x="687" y="63"/>
                    </a:lnTo>
                    <a:lnTo>
                      <a:pt x="668" y="52"/>
                    </a:lnTo>
                    <a:lnTo>
                      <a:pt x="648" y="43"/>
                    </a:lnTo>
                    <a:lnTo>
                      <a:pt x="626" y="34"/>
                    </a:lnTo>
                    <a:lnTo>
                      <a:pt x="607" y="27"/>
                    </a:lnTo>
                    <a:lnTo>
                      <a:pt x="585" y="20"/>
                    </a:lnTo>
                    <a:lnTo>
                      <a:pt x="544" y="9"/>
                    </a:lnTo>
                    <a:lnTo>
                      <a:pt x="499" y="4"/>
                    </a:lnTo>
                    <a:lnTo>
                      <a:pt x="455" y="0"/>
                    </a:lnTo>
                    <a:lnTo>
                      <a:pt x="412" y="4"/>
                    </a:lnTo>
                    <a:lnTo>
                      <a:pt x="369" y="9"/>
                    </a:lnTo>
                    <a:lnTo>
                      <a:pt x="326" y="20"/>
                    </a:lnTo>
                    <a:lnTo>
                      <a:pt x="304" y="27"/>
                    </a:lnTo>
                    <a:lnTo>
                      <a:pt x="284" y="34"/>
                    </a:lnTo>
                    <a:lnTo>
                      <a:pt x="265" y="43"/>
                    </a:lnTo>
                    <a:lnTo>
                      <a:pt x="243" y="52"/>
                    </a:lnTo>
                    <a:lnTo>
                      <a:pt x="225" y="63"/>
                    </a:lnTo>
                    <a:lnTo>
                      <a:pt x="205" y="76"/>
                    </a:lnTo>
                    <a:lnTo>
                      <a:pt x="187" y="88"/>
                    </a:lnTo>
                    <a:lnTo>
                      <a:pt x="167" y="103"/>
                    </a:lnTo>
                    <a:lnTo>
                      <a:pt x="151" y="119"/>
                    </a:lnTo>
                    <a:lnTo>
                      <a:pt x="133" y="133"/>
                    </a:lnTo>
                    <a:lnTo>
                      <a:pt x="133" y="133"/>
                    </a:lnTo>
                    <a:lnTo>
                      <a:pt x="117" y="151"/>
                    </a:lnTo>
                    <a:lnTo>
                      <a:pt x="103" y="169"/>
                    </a:lnTo>
                    <a:lnTo>
                      <a:pt x="88" y="187"/>
                    </a:lnTo>
                    <a:lnTo>
                      <a:pt x="76" y="205"/>
                    </a:lnTo>
                    <a:lnTo>
                      <a:pt x="63" y="225"/>
                    </a:lnTo>
                    <a:lnTo>
                      <a:pt x="52" y="245"/>
                    </a:lnTo>
                    <a:lnTo>
                      <a:pt x="43" y="265"/>
                    </a:lnTo>
                    <a:lnTo>
                      <a:pt x="34" y="284"/>
                    </a:lnTo>
                    <a:lnTo>
                      <a:pt x="25" y="306"/>
                    </a:lnTo>
                    <a:lnTo>
                      <a:pt x="20" y="326"/>
                    </a:lnTo>
                    <a:lnTo>
                      <a:pt x="9" y="369"/>
                    </a:lnTo>
                    <a:lnTo>
                      <a:pt x="2" y="412"/>
                    </a:lnTo>
                    <a:lnTo>
                      <a:pt x="0" y="455"/>
                    </a:lnTo>
                    <a:lnTo>
                      <a:pt x="2" y="500"/>
                    </a:lnTo>
                    <a:lnTo>
                      <a:pt x="9" y="544"/>
                    </a:lnTo>
                    <a:lnTo>
                      <a:pt x="20" y="587"/>
                    </a:lnTo>
                    <a:lnTo>
                      <a:pt x="25" y="607"/>
                    </a:lnTo>
                    <a:lnTo>
                      <a:pt x="34" y="628"/>
                    </a:lnTo>
                    <a:lnTo>
                      <a:pt x="43" y="648"/>
                    </a:lnTo>
                    <a:lnTo>
                      <a:pt x="52" y="668"/>
                    </a:lnTo>
                    <a:lnTo>
                      <a:pt x="63" y="687"/>
                    </a:lnTo>
                    <a:lnTo>
                      <a:pt x="76" y="707"/>
                    </a:lnTo>
                    <a:lnTo>
                      <a:pt x="88" y="725"/>
                    </a:lnTo>
                    <a:lnTo>
                      <a:pt x="103" y="743"/>
                    </a:lnTo>
                    <a:lnTo>
                      <a:pt x="117" y="761"/>
                    </a:lnTo>
                    <a:lnTo>
                      <a:pt x="133" y="777"/>
                    </a:lnTo>
                    <a:lnTo>
                      <a:pt x="133" y="777"/>
                    </a:lnTo>
                    <a:lnTo>
                      <a:pt x="151" y="794"/>
                    </a:lnTo>
                    <a:lnTo>
                      <a:pt x="167" y="810"/>
                    </a:lnTo>
                    <a:lnTo>
                      <a:pt x="187" y="824"/>
                    </a:lnTo>
                    <a:lnTo>
                      <a:pt x="205" y="837"/>
                    </a:lnTo>
                    <a:lnTo>
                      <a:pt x="225" y="848"/>
                    </a:lnTo>
                    <a:lnTo>
                      <a:pt x="243" y="858"/>
                    </a:lnTo>
                    <a:lnTo>
                      <a:pt x="265" y="869"/>
                    </a:lnTo>
                    <a:lnTo>
                      <a:pt x="284" y="878"/>
                    </a:lnTo>
                    <a:lnTo>
                      <a:pt x="304" y="885"/>
                    </a:lnTo>
                    <a:lnTo>
                      <a:pt x="326" y="893"/>
                    </a:lnTo>
                    <a:lnTo>
                      <a:pt x="369" y="903"/>
                    </a:lnTo>
                    <a:lnTo>
                      <a:pt x="412" y="909"/>
                    </a:lnTo>
                    <a:lnTo>
                      <a:pt x="455" y="911"/>
                    </a:lnTo>
                    <a:lnTo>
                      <a:pt x="499" y="909"/>
                    </a:lnTo>
                    <a:lnTo>
                      <a:pt x="544" y="903"/>
                    </a:lnTo>
                    <a:lnTo>
                      <a:pt x="585" y="893"/>
                    </a:lnTo>
                    <a:lnTo>
                      <a:pt x="607" y="885"/>
                    </a:lnTo>
                    <a:lnTo>
                      <a:pt x="626" y="878"/>
                    </a:lnTo>
                    <a:lnTo>
                      <a:pt x="648" y="869"/>
                    </a:lnTo>
                    <a:lnTo>
                      <a:pt x="668" y="858"/>
                    </a:lnTo>
                    <a:lnTo>
                      <a:pt x="687" y="848"/>
                    </a:lnTo>
                    <a:lnTo>
                      <a:pt x="705" y="837"/>
                    </a:lnTo>
                    <a:lnTo>
                      <a:pt x="725" y="824"/>
                    </a:lnTo>
                    <a:lnTo>
                      <a:pt x="743" y="810"/>
                    </a:lnTo>
                    <a:lnTo>
                      <a:pt x="761" y="794"/>
                    </a:lnTo>
                    <a:lnTo>
                      <a:pt x="777" y="777"/>
                    </a:lnTo>
                    <a:lnTo>
                      <a:pt x="777" y="777"/>
                    </a:lnTo>
                    <a:lnTo>
                      <a:pt x="794" y="761"/>
                    </a:lnTo>
                    <a:lnTo>
                      <a:pt x="808" y="743"/>
                    </a:lnTo>
                    <a:lnTo>
                      <a:pt x="822" y="725"/>
                    </a:lnTo>
                    <a:lnTo>
                      <a:pt x="835" y="707"/>
                    </a:lnTo>
                    <a:lnTo>
                      <a:pt x="848" y="687"/>
                    </a:lnTo>
                    <a:lnTo>
                      <a:pt x="858" y="668"/>
                    </a:lnTo>
                    <a:lnTo>
                      <a:pt x="869" y="648"/>
                    </a:lnTo>
                    <a:lnTo>
                      <a:pt x="878" y="628"/>
                    </a:lnTo>
                    <a:lnTo>
                      <a:pt x="885" y="607"/>
                    </a:lnTo>
                    <a:lnTo>
                      <a:pt x="893" y="587"/>
                    </a:lnTo>
                    <a:lnTo>
                      <a:pt x="902" y="544"/>
                    </a:lnTo>
                    <a:lnTo>
                      <a:pt x="909" y="500"/>
                    </a:lnTo>
                    <a:lnTo>
                      <a:pt x="911" y="455"/>
                    </a:lnTo>
                    <a:lnTo>
                      <a:pt x="909" y="412"/>
                    </a:lnTo>
                    <a:lnTo>
                      <a:pt x="902" y="369"/>
                    </a:lnTo>
                    <a:lnTo>
                      <a:pt x="893" y="326"/>
                    </a:lnTo>
                    <a:lnTo>
                      <a:pt x="885" y="306"/>
                    </a:lnTo>
                    <a:lnTo>
                      <a:pt x="878" y="284"/>
                    </a:lnTo>
                    <a:lnTo>
                      <a:pt x="869" y="265"/>
                    </a:lnTo>
                    <a:lnTo>
                      <a:pt x="858" y="245"/>
                    </a:lnTo>
                    <a:lnTo>
                      <a:pt x="848" y="225"/>
                    </a:lnTo>
                    <a:lnTo>
                      <a:pt x="835" y="205"/>
                    </a:lnTo>
                    <a:lnTo>
                      <a:pt x="822" y="187"/>
                    </a:lnTo>
                    <a:lnTo>
                      <a:pt x="808" y="169"/>
                    </a:lnTo>
                    <a:lnTo>
                      <a:pt x="794" y="151"/>
                    </a:lnTo>
                    <a:lnTo>
                      <a:pt x="777" y="133"/>
                    </a:lnTo>
                    <a:lnTo>
                      <a:pt x="777" y="133"/>
                    </a:lnTo>
                    <a:close/>
                    <a:moveTo>
                      <a:pt x="220" y="693"/>
                    </a:moveTo>
                    <a:lnTo>
                      <a:pt x="220" y="693"/>
                    </a:lnTo>
                    <a:lnTo>
                      <a:pt x="196" y="666"/>
                    </a:lnTo>
                    <a:lnTo>
                      <a:pt x="176" y="639"/>
                    </a:lnTo>
                    <a:lnTo>
                      <a:pt x="160" y="612"/>
                    </a:lnTo>
                    <a:lnTo>
                      <a:pt x="146" y="581"/>
                    </a:lnTo>
                    <a:lnTo>
                      <a:pt x="135" y="551"/>
                    </a:lnTo>
                    <a:lnTo>
                      <a:pt x="128" y="520"/>
                    </a:lnTo>
                    <a:lnTo>
                      <a:pt x="124" y="488"/>
                    </a:lnTo>
                    <a:lnTo>
                      <a:pt x="122" y="455"/>
                    </a:lnTo>
                    <a:lnTo>
                      <a:pt x="124" y="425"/>
                    </a:lnTo>
                    <a:lnTo>
                      <a:pt x="128" y="392"/>
                    </a:lnTo>
                    <a:lnTo>
                      <a:pt x="135" y="362"/>
                    </a:lnTo>
                    <a:lnTo>
                      <a:pt x="146" y="331"/>
                    </a:lnTo>
                    <a:lnTo>
                      <a:pt x="160" y="301"/>
                    </a:lnTo>
                    <a:lnTo>
                      <a:pt x="176" y="272"/>
                    </a:lnTo>
                    <a:lnTo>
                      <a:pt x="196" y="245"/>
                    </a:lnTo>
                    <a:lnTo>
                      <a:pt x="220" y="220"/>
                    </a:lnTo>
                    <a:lnTo>
                      <a:pt x="220" y="220"/>
                    </a:lnTo>
                    <a:lnTo>
                      <a:pt x="245" y="198"/>
                    </a:lnTo>
                    <a:lnTo>
                      <a:pt x="272" y="178"/>
                    </a:lnTo>
                    <a:lnTo>
                      <a:pt x="301" y="160"/>
                    </a:lnTo>
                    <a:lnTo>
                      <a:pt x="329" y="148"/>
                    </a:lnTo>
                    <a:lnTo>
                      <a:pt x="360" y="137"/>
                    </a:lnTo>
                    <a:lnTo>
                      <a:pt x="392" y="130"/>
                    </a:lnTo>
                    <a:lnTo>
                      <a:pt x="423" y="124"/>
                    </a:lnTo>
                    <a:lnTo>
                      <a:pt x="455" y="122"/>
                    </a:lnTo>
                    <a:lnTo>
                      <a:pt x="488" y="124"/>
                    </a:lnTo>
                    <a:lnTo>
                      <a:pt x="520" y="130"/>
                    </a:lnTo>
                    <a:lnTo>
                      <a:pt x="551" y="137"/>
                    </a:lnTo>
                    <a:lnTo>
                      <a:pt x="581" y="148"/>
                    </a:lnTo>
                    <a:lnTo>
                      <a:pt x="610" y="160"/>
                    </a:lnTo>
                    <a:lnTo>
                      <a:pt x="639" y="178"/>
                    </a:lnTo>
                    <a:lnTo>
                      <a:pt x="666" y="198"/>
                    </a:lnTo>
                    <a:lnTo>
                      <a:pt x="691" y="220"/>
                    </a:lnTo>
                    <a:lnTo>
                      <a:pt x="691" y="220"/>
                    </a:lnTo>
                    <a:lnTo>
                      <a:pt x="714" y="245"/>
                    </a:lnTo>
                    <a:lnTo>
                      <a:pt x="734" y="272"/>
                    </a:lnTo>
                    <a:lnTo>
                      <a:pt x="750" y="301"/>
                    </a:lnTo>
                    <a:lnTo>
                      <a:pt x="765" y="331"/>
                    </a:lnTo>
                    <a:lnTo>
                      <a:pt x="776" y="362"/>
                    </a:lnTo>
                    <a:lnTo>
                      <a:pt x="783" y="392"/>
                    </a:lnTo>
                    <a:lnTo>
                      <a:pt x="788" y="425"/>
                    </a:lnTo>
                    <a:lnTo>
                      <a:pt x="788" y="455"/>
                    </a:lnTo>
                    <a:lnTo>
                      <a:pt x="788" y="488"/>
                    </a:lnTo>
                    <a:lnTo>
                      <a:pt x="783" y="520"/>
                    </a:lnTo>
                    <a:lnTo>
                      <a:pt x="776" y="551"/>
                    </a:lnTo>
                    <a:lnTo>
                      <a:pt x="765" y="581"/>
                    </a:lnTo>
                    <a:lnTo>
                      <a:pt x="750" y="612"/>
                    </a:lnTo>
                    <a:lnTo>
                      <a:pt x="734" y="639"/>
                    </a:lnTo>
                    <a:lnTo>
                      <a:pt x="714" y="666"/>
                    </a:lnTo>
                    <a:lnTo>
                      <a:pt x="691" y="693"/>
                    </a:lnTo>
                    <a:lnTo>
                      <a:pt x="691" y="693"/>
                    </a:lnTo>
                    <a:lnTo>
                      <a:pt x="666" y="714"/>
                    </a:lnTo>
                    <a:lnTo>
                      <a:pt x="639" y="734"/>
                    </a:lnTo>
                    <a:lnTo>
                      <a:pt x="610" y="752"/>
                    </a:lnTo>
                    <a:lnTo>
                      <a:pt x="581" y="765"/>
                    </a:lnTo>
                    <a:lnTo>
                      <a:pt x="551" y="776"/>
                    </a:lnTo>
                    <a:lnTo>
                      <a:pt x="520" y="783"/>
                    </a:lnTo>
                    <a:lnTo>
                      <a:pt x="488" y="788"/>
                    </a:lnTo>
                    <a:lnTo>
                      <a:pt x="455" y="790"/>
                    </a:lnTo>
                    <a:lnTo>
                      <a:pt x="423" y="788"/>
                    </a:lnTo>
                    <a:lnTo>
                      <a:pt x="392" y="783"/>
                    </a:lnTo>
                    <a:lnTo>
                      <a:pt x="360" y="776"/>
                    </a:lnTo>
                    <a:lnTo>
                      <a:pt x="329" y="765"/>
                    </a:lnTo>
                    <a:lnTo>
                      <a:pt x="301" y="752"/>
                    </a:lnTo>
                    <a:lnTo>
                      <a:pt x="272" y="734"/>
                    </a:lnTo>
                    <a:lnTo>
                      <a:pt x="245" y="714"/>
                    </a:lnTo>
                    <a:lnTo>
                      <a:pt x="220" y="693"/>
                    </a:lnTo>
                    <a:lnTo>
                      <a:pt x="220" y="6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3" name="Freeform 6"/>
              <p:cNvSpPr/>
              <p:nvPr/>
            </p:nvSpPr>
            <p:spPr bwMode="auto">
              <a:xfrm>
                <a:off x="3479800" y="5927726"/>
                <a:ext cx="365125" cy="363538"/>
              </a:xfrm>
              <a:custGeom>
                <a:avLst/>
                <a:gdLst>
                  <a:gd name="T0" fmla="*/ 427 w 459"/>
                  <a:gd name="T1" fmla="*/ 277 h 459"/>
                  <a:gd name="T2" fmla="*/ 151 w 459"/>
                  <a:gd name="T3" fmla="*/ 0 h 459"/>
                  <a:gd name="T4" fmla="*/ 151 w 459"/>
                  <a:gd name="T5" fmla="*/ 0 h 459"/>
                  <a:gd name="T6" fmla="*/ 135 w 459"/>
                  <a:gd name="T7" fmla="*/ 22 h 459"/>
                  <a:gd name="T8" fmla="*/ 119 w 459"/>
                  <a:gd name="T9" fmla="*/ 43 h 459"/>
                  <a:gd name="T10" fmla="*/ 101 w 459"/>
                  <a:gd name="T11" fmla="*/ 63 h 459"/>
                  <a:gd name="T12" fmla="*/ 83 w 459"/>
                  <a:gd name="T13" fmla="*/ 83 h 459"/>
                  <a:gd name="T14" fmla="*/ 83 w 459"/>
                  <a:gd name="T15" fmla="*/ 83 h 459"/>
                  <a:gd name="T16" fmla="*/ 63 w 459"/>
                  <a:gd name="T17" fmla="*/ 103 h 459"/>
                  <a:gd name="T18" fmla="*/ 43 w 459"/>
                  <a:gd name="T19" fmla="*/ 119 h 459"/>
                  <a:gd name="T20" fmla="*/ 22 w 459"/>
                  <a:gd name="T21" fmla="*/ 135 h 459"/>
                  <a:gd name="T22" fmla="*/ 0 w 459"/>
                  <a:gd name="T23" fmla="*/ 151 h 459"/>
                  <a:gd name="T24" fmla="*/ 277 w 459"/>
                  <a:gd name="T25" fmla="*/ 428 h 459"/>
                  <a:gd name="T26" fmla="*/ 277 w 459"/>
                  <a:gd name="T27" fmla="*/ 428 h 459"/>
                  <a:gd name="T28" fmla="*/ 284 w 459"/>
                  <a:gd name="T29" fmla="*/ 436 h 459"/>
                  <a:gd name="T30" fmla="*/ 293 w 459"/>
                  <a:gd name="T31" fmla="*/ 441 h 459"/>
                  <a:gd name="T32" fmla="*/ 311 w 459"/>
                  <a:gd name="T33" fmla="*/ 452 h 459"/>
                  <a:gd name="T34" fmla="*/ 331 w 459"/>
                  <a:gd name="T35" fmla="*/ 457 h 459"/>
                  <a:gd name="T36" fmla="*/ 353 w 459"/>
                  <a:gd name="T37" fmla="*/ 459 h 459"/>
                  <a:gd name="T38" fmla="*/ 373 w 459"/>
                  <a:gd name="T39" fmla="*/ 457 h 459"/>
                  <a:gd name="T40" fmla="*/ 392 w 459"/>
                  <a:gd name="T41" fmla="*/ 452 h 459"/>
                  <a:gd name="T42" fmla="*/ 410 w 459"/>
                  <a:gd name="T43" fmla="*/ 441 h 459"/>
                  <a:gd name="T44" fmla="*/ 419 w 459"/>
                  <a:gd name="T45" fmla="*/ 436 h 459"/>
                  <a:gd name="T46" fmla="*/ 427 w 459"/>
                  <a:gd name="T47" fmla="*/ 428 h 459"/>
                  <a:gd name="T48" fmla="*/ 427 w 459"/>
                  <a:gd name="T49" fmla="*/ 428 h 459"/>
                  <a:gd name="T50" fmla="*/ 434 w 459"/>
                  <a:gd name="T51" fmla="*/ 419 h 459"/>
                  <a:gd name="T52" fmla="*/ 441 w 459"/>
                  <a:gd name="T53" fmla="*/ 410 h 459"/>
                  <a:gd name="T54" fmla="*/ 450 w 459"/>
                  <a:gd name="T55" fmla="*/ 392 h 459"/>
                  <a:gd name="T56" fmla="*/ 457 w 459"/>
                  <a:gd name="T57" fmla="*/ 373 h 459"/>
                  <a:gd name="T58" fmla="*/ 459 w 459"/>
                  <a:gd name="T59" fmla="*/ 353 h 459"/>
                  <a:gd name="T60" fmla="*/ 457 w 459"/>
                  <a:gd name="T61" fmla="*/ 333 h 459"/>
                  <a:gd name="T62" fmla="*/ 450 w 459"/>
                  <a:gd name="T63" fmla="*/ 313 h 459"/>
                  <a:gd name="T64" fmla="*/ 441 w 459"/>
                  <a:gd name="T65" fmla="*/ 293 h 459"/>
                  <a:gd name="T66" fmla="*/ 434 w 459"/>
                  <a:gd name="T67" fmla="*/ 284 h 459"/>
                  <a:gd name="T68" fmla="*/ 427 w 459"/>
                  <a:gd name="T69" fmla="*/ 277 h 459"/>
                  <a:gd name="T70" fmla="*/ 427 w 459"/>
                  <a:gd name="T71" fmla="*/ 277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9" h="459">
                    <a:moveTo>
                      <a:pt x="427" y="277"/>
                    </a:moveTo>
                    <a:lnTo>
                      <a:pt x="151" y="0"/>
                    </a:lnTo>
                    <a:lnTo>
                      <a:pt x="151" y="0"/>
                    </a:lnTo>
                    <a:lnTo>
                      <a:pt x="135" y="22"/>
                    </a:lnTo>
                    <a:lnTo>
                      <a:pt x="119" y="43"/>
                    </a:lnTo>
                    <a:lnTo>
                      <a:pt x="101" y="63"/>
                    </a:lnTo>
                    <a:lnTo>
                      <a:pt x="83" y="83"/>
                    </a:lnTo>
                    <a:lnTo>
                      <a:pt x="83" y="83"/>
                    </a:lnTo>
                    <a:lnTo>
                      <a:pt x="63" y="103"/>
                    </a:lnTo>
                    <a:lnTo>
                      <a:pt x="43" y="119"/>
                    </a:lnTo>
                    <a:lnTo>
                      <a:pt x="22" y="135"/>
                    </a:lnTo>
                    <a:lnTo>
                      <a:pt x="0" y="151"/>
                    </a:lnTo>
                    <a:lnTo>
                      <a:pt x="277" y="428"/>
                    </a:lnTo>
                    <a:lnTo>
                      <a:pt x="277" y="428"/>
                    </a:lnTo>
                    <a:lnTo>
                      <a:pt x="284" y="436"/>
                    </a:lnTo>
                    <a:lnTo>
                      <a:pt x="293" y="441"/>
                    </a:lnTo>
                    <a:lnTo>
                      <a:pt x="311" y="452"/>
                    </a:lnTo>
                    <a:lnTo>
                      <a:pt x="331" y="457"/>
                    </a:lnTo>
                    <a:lnTo>
                      <a:pt x="353" y="459"/>
                    </a:lnTo>
                    <a:lnTo>
                      <a:pt x="373" y="457"/>
                    </a:lnTo>
                    <a:lnTo>
                      <a:pt x="392" y="452"/>
                    </a:lnTo>
                    <a:lnTo>
                      <a:pt x="410" y="441"/>
                    </a:lnTo>
                    <a:lnTo>
                      <a:pt x="419" y="436"/>
                    </a:lnTo>
                    <a:lnTo>
                      <a:pt x="427" y="428"/>
                    </a:lnTo>
                    <a:lnTo>
                      <a:pt x="427" y="428"/>
                    </a:lnTo>
                    <a:lnTo>
                      <a:pt x="434" y="419"/>
                    </a:lnTo>
                    <a:lnTo>
                      <a:pt x="441" y="410"/>
                    </a:lnTo>
                    <a:lnTo>
                      <a:pt x="450" y="392"/>
                    </a:lnTo>
                    <a:lnTo>
                      <a:pt x="457" y="373"/>
                    </a:lnTo>
                    <a:lnTo>
                      <a:pt x="459" y="353"/>
                    </a:lnTo>
                    <a:lnTo>
                      <a:pt x="457" y="333"/>
                    </a:lnTo>
                    <a:lnTo>
                      <a:pt x="450" y="313"/>
                    </a:lnTo>
                    <a:lnTo>
                      <a:pt x="441" y="293"/>
                    </a:lnTo>
                    <a:lnTo>
                      <a:pt x="434" y="284"/>
                    </a:lnTo>
                    <a:lnTo>
                      <a:pt x="427" y="277"/>
                    </a:lnTo>
                    <a:lnTo>
                      <a:pt x="427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3040063" y="5486401"/>
                <a:ext cx="193675" cy="193675"/>
              </a:xfrm>
              <a:custGeom>
                <a:avLst/>
                <a:gdLst>
                  <a:gd name="T0" fmla="*/ 0 w 245"/>
                  <a:gd name="T1" fmla="*/ 243 h 243"/>
                  <a:gd name="T2" fmla="*/ 61 w 245"/>
                  <a:gd name="T3" fmla="*/ 243 h 243"/>
                  <a:gd name="T4" fmla="*/ 61 w 245"/>
                  <a:gd name="T5" fmla="*/ 243 h 243"/>
                  <a:gd name="T6" fmla="*/ 63 w 245"/>
                  <a:gd name="T7" fmla="*/ 227 h 243"/>
                  <a:gd name="T8" fmla="*/ 68 w 245"/>
                  <a:gd name="T9" fmla="*/ 209 h 243"/>
                  <a:gd name="T10" fmla="*/ 72 w 245"/>
                  <a:gd name="T11" fmla="*/ 192 h 243"/>
                  <a:gd name="T12" fmla="*/ 79 w 245"/>
                  <a:gd name="T13" fmla="*/ 178 h 243"/>
                  <a:gd name="T14" fmla="*/ 88 w 245"/>
                  <a:gd name="T15" fmla="*/ 162 h 243"/>
                  <a:gd name="T16" fmla="*/ 97 w 245"/>
                  <a:gd name="T17" fmla="*/ 147 h 243"/>
                  <a:gd name="T18" fmla="*/ 108 w 245"/>
                  <a:gd name="T19" fmla="*/ 133 h 243"/>
                  <a:gd name="T20" fmla="*/ 120 w 245"/>
                  <a:gd name="T21" fmla="*/ 120 h 243"/>
                  <a:gd name="T22" fmla="*/ 120 w 245"/>
                  <a:gd name="T23" fmla="*/ 120 h 243"/>
                  <a:gd name="T24" fmla="*/ 133 w 245"/>
                  <a:gd name="T25" fmla="*/ 108 h 243"/>
                  <a:gd name="T26" fmla="*/ 147 w 245"/>
                  <a:gd name="T27" fmla="*/ 97 h 243"/>
                  <a:gd name="T28" fmla="*/ 162 w 245"/>
                  <a:gd name="T29" fmla="*/ 88 h 243"/>
                  <a:gd name="T30" fmla="*/ 178 w 245"/>
                  <a:gd name="T31" fmla="*/ 79 h 243"/>
                  <a:gd name="T32" fmla="*/ 194 w 245"/>
                  <a:gd name="T33" fmla="*/ 74 h 243"/>
                  <a:gd name="T34" fmla="*/ 210 w 245"/>
                  <a:gd name="T35" fmla="*/ 68 h 243"/>
                  <a:gd name="T36" fmla="*/ 227 w 245"/>
                  <a:gd name="T37" fmla="*/ 63 h 243"/>
                  <a:gd name="T38" fmla="*/ 245 w 245"/>
                  <a:gd name="T39" fmla="*/ 61 h 243"/>
                  <a:gd name="T40" fmla="*/ 245 w 245"/>
                  <a:gd name="T41" fmla="*/ 0 h 243"/>
                  <a:gd name="T42" fmla="*/ 245 w 245"/>
                  <a:gd name="T43" fmla="*/ 0 h 243"/>
                  <a:gd name="T44" fmla="*/ 221 w 245"/>
                  <a:gd name="T45" fmla="*/ 3 h 243"/>
                  <a:gd name="T46" fmla="*/ 198 w 245"/>
                  <a:gd name="T47" fmla="*/ 7 h 243"/>
                  <a:gd name="T48" fmla="*/ 176 w 245"/>
                  <a:gd name="T49" fmla="*/ 14 h 243"/>
                  <a:gd name="T50" fmla="*/ 155 w 245"/>
                  <a:gd name="T51" fmla="*/ 23 h 243"/>
                  <a:gd name="T52" fmla="*/ 133 w 245"/>
                  <a:gd name="T53" fmla="*/ 34 h 243"/>
                  <a:gd name="T54" fmla="*/ 113 w 245"/>
                  <a:gd name="T55" fmla="*/ 47 h 243"/>
                  <a:gd name="T56" fmla="*/ 95 w 245"/>
                  <a:gd name="T57" fmla="*/ 61 h 243"/>
                  <a:gd name="T58" fmla="*/ 77 w 245"/>
                  <a:gd name="T59" fmla="*/ 77 h 243"/>
                  <a:gd name="T60" fmla="*/ 77 w 245"/>
                  <a:gd name="T61" fmla="*/ 77 h 243"/>
                  <a:gd name="T62" fmla="*/ 61 w 245"/>
                  <a:gd name="T63" fmla="*/ 95 h 243"/>
                  <a:gd name="T64" fmla="*/ 47 w 245"/>
                  <a:gd name="T65" fmla="*/ 113 h 243"/>
                  <a:gd name="T66" fmla="*/ 34 w 245"/>
                  <a:gd name="T67" fmla="*/ 133 h 243"/>
                  <a:gd name="T68" fmla="*/ 23 w 245"/>
                  <a:gd name="T69" fmla="*/ 155 h 243"/>
                  <a:gd name="T70" fmla="*/ 14 w 245"/>
                  <a:gd name="T71" fmla="*/ 176 h 243"/>
                  <a:gd name="T72" fmla="*/ 7 w 245"/>
                  <a:gd name="T73" fmla="*/ 198 h 243"/>
                  <a:gd name="T74" fmla="*/ 3 w 245"/>
                  <a:gd name="T75" fmla="*/ 219 h 243"/>
                  <a:gd name="T76" fmla="*/ 0 w 245"/>
                  <a:gd name="T77" fmla="*/ 243 h 243"/>
                  <a:gd name="T78" fmla="*/ 0 w 245"/>
                  <a:gd name="T7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5" h="243">
                    <a:moveTo>
                      <a:pt x="0" y="243"/>
                    </a:moveTo>
                    <a:lnTo>
                      <a:pt x="61" y="243"/>
                    </a:lnTo>
                    <a:lnTo>
                      <a:pt x="61" y="243"/>
                    </a:lnTo>
                    <a:lnTo>
                      <a:pt x="63" y="227"/>
                    </a:lnTo>
                    <a:lnTo>
                      <a:pt x="68" y="209"/>
                    </a:lnTo>
                    <a:lnTo>
                      <a:pt x="72" y="192"/>
                    </a:lnTo>
                    <a:lnTo>
                      <a:pt x="79" y="178"/>
                    </a:lnTo>
                    <a:lnTo>
                      <a:pt x="88" y="162"/>
                    </a:lnTo>
                    <a:lnTo>
                      <a:pt x="97" y="147"/>
                    </a:lnTo>
                    <a:lnTo>
                      <a:pt x="108" y="133"/>
                    </a:lnTo>
                    <a:lnTo>
                      <a:pt x="120" y="120"/>
                    </a:lnTo>
                    <a:lnTo>
                      <a:pt x="120" y="120"/>
                    </a:lnTo>
                    <a:lnTo>
                      <a:pt x="133" y="108"/>
                    </a:lnTo>
                    <a:lnTo>
                      <a:pt x="147" y="97"/>
                    </a:lnTo>
                    <a:lnTo>
                      <a:pt x="162" y="88"/>
                    </a:lnTo>
                    <a:lnTo>
                      <a:pt x="178" y="79"/>
                    </a:lnTo>
                    <a:lnTo>
                      <a:pt x="194" y="74"/>
                    </a:lnTo>
                    <a:lnTo>
                      <a:pt x="210" y="68"/>
                    </a:lnTo>
                    <a:lnTo>
                      <a:pt x="227" y="63"/>
                    </a:lnTo>
                    <a:lnTo>
                      <a:pt x="245" y="6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1" y="3"/>
                    </a:lnTo>
                    <a:lnTo>
                      <a:pt x="198" y="7"/>
                    </a:lnTo>
                    <a:lnTo>
                      <a:pt x="176" y="14"/>
                    </a:lnTo>
                    <a:lnTo>
                      <a:pt x="155" y="23"/>
                    </a:lnTo>
                    <a:lnTo>
                      <a:pt x="133" y="34"/>
                    </a:lnTo>
                    <a:lnTo>
                      <a:pt x="113" y="47"/>
                    </a:lnTo>
                    <a:lnTo>
                      <a:pt x="95" y="61"/>
                    </a:lnTo>
                    <a:lnTo>
                      <a:pt x="77" y="77"/>
                    </a:lnTo>
                    <a:lnTo>
                      <a:pt x="77" y="77"/>
                    </a:lnTo>
                    <a:lnTo>
                      <a:pt x="61" y="95"/>
                    </a:lnTo>
                    <a:lnTo>
                      <a:pt x="47" y="113"/>
                    </a:lnTo>
                    <a:lnTo>
                      <a:pt x="34" y="133"/>
                    </a:lnTo>
                    <a:lnTo>
                      <a:pt x="23" y="155"/>
                    </a:lnTo>
                    <a:lnTo>
                      <a:pt x="14" y="176"/>
                    </a:lnTo>
                    <a:lnTo>
                      <a:pt x="7" y="198"/>
                    </a:lnTo>
                    <a:lnTo>
                      <a:pt x="3" y="219"/>
                    </a:lnTo>
                    <a:lnTo>
                      <a:pt x="0" y="243"/>
                    </a:lnTo>
                    <a:lnTo>
                      <a:pt x="0" y="2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4610019" y="4197799"/>
            <a:ext cx="600719" cy="600797"/>
            <a:chOff x="2386238" y="1104393"/>
            <a:chExt cx="720000" cy="720000"/>
          </a:xfrm>
          <a:blipFill rotWithShape="1">
            <a:blip r:embed="rId4"/>
            <a:stretch>
              <a:fillRect/>
            </a:stretch>
          </a:blipFill>
        </p:grpSpPr>
        <p:sp>
          <p:nvSpPr>
            <p:cNvPr id="66" name="椭圆 65"/>
            <p:cNvSpPr/>
            <p:nvPr/>
          </p:nvSpPr>
          <p:spPr>
            <a:xfrm>
              <a:off x="2386238" y="1104393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7" name="Freeform 13"/>
            <p:cNvSpPr>
              <a:spLocks noEditPoints="1"/>
            </p:cNvSpPr>
            <p:nvPr/>
          </p:nvSpPr>
          <p:spPr bwMode="auto">
            <a:xfrm>
              <a:off x="2591501" y="1238296"/>
              <a:ext cx="309475" cy="452194"/>
            </a:xfrm>
            <a:custGeom>
              <a:avLst/>
              <a:gdLst>
                <a:gd name="T0" fmla="*/ 330 w 825"/>
                <a:gd name="T1" fmla="*/ 9 h 1204"/>
                <a:gd name="T2" fmla="*/ 182 w 825"/>
                <a:gd name="T3" fmla="*/ 72 h 1204"/>
                <a:gd name="T4" fmla="*/ 72 w 825"/>
                <a:gd name="T5" fmla="*/ 184 h 1204"/>
                <a:gd name="T6" fmla="*/ 9 w 825"/>
                <a:gd name="T7" fmla="*/ 329 h 1204"/>
                <a:gd name="T8" fmla="*/ 2 w 825"/>
                <a:gd name="T9" fmla="*/ 436 h 1204"/>
                <a:gd name="T10" fmla="*/ 17 w 825"/>
                <a:gd name="T11" fmla="*/ 533 h 1204"/>
                <a:gd name="T12" fmla="*/ 40 w 825"/>
                <a:gd name="T13" fmla="*/ 608 h 1204"/>
                <a:gd name="T14" fmla="*/ 107 w 825"/>
                <a:gd name="T15" fmla="*/ 819 h 1204"/>
                <a:gd name="T16" fmla="*/ 114 w 825"/>
                <a:gd name="T17" fmla="*/ 911 h 1204"/>
                <a:gd name="T18" fmla="*/ 128 w 825"/>
                <a:gd name="T19" fmla="*/ 1035 h 1204"/>
                <a:gd name="T20" fmla="*/ 157 w 825"/>
                <a:gd name="T21" fmla="*/ 1071 h 1204"/>
                <a:gd name="T22" fmla="*/ 184 w 825"/>
                <a:gd name="T23" fmla="*/ 1100 h 1204"/>
                <a:gd name="T24" fmla="*/ 216 w 825"/>
                <a:gd name="T25" fmla="*/ 1152 h 1204"/>
                <a:gd name="T26" fmla="*/ 278 w 825"/>
                <a:gd name="T27" fmla="*/ 1191 h 1204"/>
                <a:gd name="T28" fmla="*/ 359 w 825"/>
                <a:gd name="T29" fmla="*/ 1204 h 1204"/>
                <a:gd name="T30" fmla="*/ 512 w 825"/>
                <a:gd name="T31" fmla="*/ 1200 h 1204"/>
                <a:gd name="T32" fmla="*/ 582 w 825"/>
                <a:gd name="T33" fmla="*/ 1175 h 1204"/>
                <a:gd name="T34" fmla="*/ 625 w 825"/>
                <a:gd name="T35" fmla="*/ 1134 h 1204"/>
                <a:gd name="T36" fmla="*/ 648 w 825"/>
                <a:gd name="T37" fmla="*/ 1082 h 1204"/>
                <a:gd name="T38" fmla="*/ 686 w 825"/>
                <a:gd name="T39" fmla="*/ 1055 h 1204"/>
                <a:gd name="T40" fmla="*/ 710 w 825"/>
                <a:gd name="T41" fmla="*/ 986 h 1204"/>
                <a:gd name="T42" fmla="*/ 713 w 825"/>
                <a:gd name="T43" fmla="*/ 878 h 1204"/>
                <a:gd name="T44" fmla="*/ 735 w 825"/>
                <a:gd name="T45" fmla="*/ 756 h 1204"/>
                <a:gd name="T46" fmla="*/ 796 w 825"/>
                <a:gd name="T47" fmla="*/ 583 h 1204"/>
                <a:gd name="T48" fmla="*/ 819 w 825"/>
                <a:gd name="T49" fmla="*/ 484 h 1204"/>
                <a:gd name="T50" fmla="*/ 825 w 825"/>
                <a:gd name="T51" fmla="*/ 414 h 1204"/>
                <a:gd name="T52" fmla="*/ 792 w 825"/>
                <a:gd name="T53" fmla="*/ 252 h 1204"/>
                <a:gd name="T54" fmla="*/ 704 w 825"/>
                <a:gd name="T55" fmla="*/ 122 h 1204"/>
                <a:gd name="T56" fmla="*/ 573 w 825"/>
                <a:gd name="T57" fmla="*/ 34 h 1204"/>
                <a:gd name="T58" fmla="*/ 413 w 825"/>
                <a:gd name="T59" fmla="*/ 0 h 1204"/>
                <a:gd name="T60" fmla="*/ 558 w 825"/>
                <a:gd name="T61" fmla="*/ 1047 h 1204"/>
                <a:gd name="T62" fmla="*/ 540 w 825"/>
                <a:gd name="T63" fmla="*/ 1085 h 1204"/>
                <a:gd name="T64" fmla="*/ 512 w 825"/>
                <a:gd name="T65" fmla="*/ 1101 h 1204"/>
                <a:gd name="T66" fmla="*/ 359 w 825"/>
                <a:gd name="T67" fmla="*/ 1109 h 1204"/>
                <a:gd name="T68" fmla="*/ 310 w 825"/>
                <a:gd name="T69" fmla="*/ 1100 h 1204"/>
                <a:gd name="T70" fmla="*/ 276 w 825"/>
                <a:gd name="T71" fmla="*/ 1071 h 1204"/>
                <a:gd name="T72" fmla="*/ 269 w 825"/>
                <a:gd name="T73" fmla="*/ 1042 h 1204"/>
                <a:gd name="T74" fmla="*/ 558 w 825"/>
                <a:gd name="T75" fmla="*/ 1042 h 1204"/>
                <a:gd name="T76" fmla="*/ 215 w 825"/>
                <a:gd name="T77" fmla="*/ 993 h 1204"/>
                <a:gd name="T78" fmla="*/ 618 w 825"/>
                <a:gd name="T79" fmla="*/ 941 h 1204"/>
                <a:gd name="T80" fmla="*/ 618 w 825"/>
                <a:gd name="T81" fmla="*/ 893 h 1204"/>
                <a:gd name="T82" fmla="*/ 620 w 825"/>
                <a:gd name="T83" fmla="*/ 840 h 1204"/>
                <a:gd name="T84" fmla="*/ 697 w 825"/>
                <a:gd name="T85" fmla="*/ 574 h 1204"/>
                <a:gd name="T86" fmla="*/ 636 w 825"/>
                <a:gd name="T87" fmla="*/ 750 h 1204"/>
                <a:gd name="T88" fmla="*/ 189 w 825"/>
                <a:gd name="T89" fmla="*/ 750 h 1204"/>
                <a:gd name="T90" fmla="*/ 130 w 825"/>
                <a:gd name="T91" fmla="*/ 574 h 1204"/>
                <a:gd name="T92" fmla="*/ 98 w 825"/>
                <a:gd name="T93" fmla="*/ 414 h 1204"/>
                <a:gd name="T94" fmla="*/ 112 w 825"/>
                <a:gd name="T95" fmla="*/ 319 h 1204"/>
                <a:gd name="T96" fmla="*/ 170 w 825"/>
                <a:gd name="T97" fmla="*/ 212 h 1204"/>
                <a:gd name="T98" fmla="*/ 263 w 825"/>
                <a:gd name="T99" fmla="*/ 135 h 1204"/>
                <a:gd name="T100" fmla="*/ 380 w 825"/>
                <a:gd name="T101" fmla="*/ 99 h 1204"/>
                <a:gd name="T102" fmla="*/ 477 w 825"/>
                <a:gd name="T103" fmla="*/ 103 h 1204"/>
                <a:gd name="T104" fmla="*/ 591 w 825"/>
                <a:gd name="T105" fmla="*/ 151 h 1204"/>
                <a:gd name="T106" fmla="*/ 675 w 825"/>
                <a:gd name="T107" fmla="*/ 236 h 1204"/>
                <a:gd name="T108" fmla="*/ 722 w 825"/>
                <a:gd name="T109" fmla="*/ 349 h 1204"/>
                <a:gd name="T110" fmla="*/ 728 w 825"/>
                <a:gd name="T111" fmla="*/ 452 h 1204"/>
                <a:gd name="T112" fmla="*/ 697 w 825"/>
                <a:gd name="T113" fmla="*/ 574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5" h="1204">
                  <a:moveTo>
                    <a:pt x="413" y="0"/>
                  </a:moveTo>
                  <a:lnTo>
                    <a:pt x="413" y="0"/>
                  </a:lnTo>
                  <a:lnTo>
                    <a:pt x="371" y="4"/>
                  </a:lnTo>
                  <a:lnTo>
                    <a:pt x="330" y="9"/>
                  </a:lnTo>
                  <a:lnTo>
                    <a:pt x="290" y="20"/>
                  </a:lnTo>
                  <a:lnTo>
                    <a:pt x="252" y="34"/>
                  </a:lnTo>
                  <a:lnTo>
                    <a:pt x="216" y="50"/>
                  </a:lnTo>
                  <a:lnTo>
                    <a:pt x="182" y="72"/>
                  </a:lnTo>
                  <a:lnTo>
                    <a:pt x="152" y="95"/>
                  </a:lnTo>
                  <a:lnTo>
                    <a:pt x="123" y="122"/>
                  </a:lnTo>
                  <a:lnTo>
                    <a:pt x="96" y="151"/>
                  </a:lnTo>
                  <a:lnTo>
                    <a:pt x="72" y="184"/>
                  </a:lnTo>
                  <a:lnTo>
                    <a:pt x="51" y="216"/>
                  </a:lnTo>
                  <a:lnTo>
                    <a:pt x="33" y="252"/>
                  </a:lnTo>
                  <a:lnTo>
                    <a:pt x="20" y="290"/>
                  </a:lnTo>
                  <a:lnTo>
                    <a:pt x="9" y="329"/>
                  </a:lnTo>
                  <a:lnTo>
                    <a:pt x="4" y="371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2" y="436"/>
                  </a:lnTo>
                  <a:lnTo>
                    <a:pt x="4" y="461"/>
                  </a:lnTo>
                  <a:lnTo>
                    <a:pt x="6" y="484"/>
                  </a:lnTo>
                  <a:lnTo>
                    <a:pt x="11" y="509"/>
                  </a:lnTo>
                  <a:lnTo>
                    <a:pt x="17" y="533"/>
                  </a:lnTo>
                  <a:lnTo>
                    <a:pt x="24" y="558"/>
                  </a:lnTo>
                  <a:lnTo>
                    <a:pt x="31" y="583"/>
                  </a:lnTo>
                  <a:lnTo>
                    <a:pt x="40" y="608"/>
                  </a:lnTo>
                  <a:lnTo>
                    <a:pt x="40" y="608"/>
                  </a:lnTo>
                  <a:lnTo>
                    <a:pt x="80" y="714"/>
                  </a:lnTo>
                  <a:lnTo>
                    <a:pt x="92" y="756"/>
                  </a:lnTo>
                  <a:lnTo>
                    <a:pt x="101" y="788"/>
                  </a:lnTo>
                  <a:lnTo>
                    <a:pt x="107" y="819"/>
                  </a:lnTo>
                  <a:lnTo>
                    <a:pt x="110" y="848"/>
                  </a:lnTo>
                  <a:lnTo>
                    <a:pt x="112" y="878"/>
                  </a:lnTo>
                  <a:lnTo>
                    <a:pt x="114" y="911"/>
                  </a:lnTo>
                  <a:lnTo>
                    <a:pt x="114" y="911"/>
                  </a:lnTo>
                  <a:lnTo>
                    <a:pt x="114" y="961"/>
                  </a:lnTo>
                  <a:lnTo>
                    <a:pt x="117" y="986"/>
                  </a:lnTo>
                  <a:lnTo>
                    <a:pt x="121" y="1011"/>
                  </a:lnTo>
                  <a:lnTo>
                    <a:pt x="128" y="1035"/>
                  </a:lnTo>
                  <a:lnTo>
                    <a:pt x="134" y="1044"/>
                  </a:lnTo>
                  <a:lnTo>
                    <a:pt x="141" y="1055"/>
                  </a:lnTo>
                  <a:lnTo>
                    <a:pt x="148" y="1064"/>
                  </a:lnTo>
                  <a:lnTo>
                    <a:pt x="157" y="1071"/>
                  </a:lnTo>
                  <a:lnTo>
                    <a:pt x="166" y="1078"/>
                  </a:lnTo>
                  <a:lnTo>
                    <a:pt x="179" y="1082"/>
                  </a:lnTo>
                  <a:lnTo>
                    <a:pt x="179" y="1082"/>
                  </a:lnTo>
                  <a:lnTo>
                    <a:pt x="184" y="1100"/>
                  </a:lnTo>
                  <a:lnTo>
                    <a:pt x="191" y="1118"/>
                  </a:lnTo>
                  <a:lnTo>
                    <a:pt x="202" y="1134"/>
                  </a:lnTo>
                  <a:lnTo>
                    <a:pt x="216" y="1152"/>
                  </a:lnTo>
                  <a:lnTo>
                    <a:pt x="216" y="1152"/>
                  </a:lnTo>
                  <a:lnTo>
                    <a:pt x="231" y="1164"/>
                  </a:lnTo>
                  <a:lnTo>
                    <a:pt x="245" y="1175"/>
                  </a:lnTo>
                  <a:lnTo>
                    <a:pt x="261" y="1184"/>
                  </a:lnTo>
                  <a:lnTo>
                    <a:pt x="278" y="1191"/>
                  </a:lnTo>
                  <a:lnTo>
                    <a:pt x="296" y="1197"/>
                  </a:lnTo>
                  <a:lnTo>
                    <a:pt x="315" y="1200"/>
                  </a:lnTo>
                  <a:lnTo>
                    <a:pt x="337" y="1204"/>
                  </a:lnTo>
                  <a:lnTo>
                    <a:pt x="359" y="1204"/>
                  </a:lnTo>
                  <a:lnTo>
                    <a:pt x="468" y="1204"/>
                  </a:lnTo>
                  <a:lnTo>
                    <a:pt x="468" y="1204"/>
                  </a:lnTo>
                  <a:lnTo>
                    <a:pt x="490" y="1204"/>
                  </a:lnTo>
                  <a:lnTo>
                    <a:pt x="512" y="1200"/>
                  </a:lnTo>
                  <a:lnTo>
                    <a:pt x="530" y="1197"/>
                  </a:lnTo>
                  <a:lnTo>
                    <a:pt x="549" y="1191"/>
                  </a:lnTo>
                  <a:lnTo>
                    <a:pt x="566" y="1184"/>
                  </a:lnTo>
                  <a:lnTo>
                    <a:pt x="582" y="1175"/>
                  </a:lnTo>
                  <a:lnTo>
                    <a:pt x="596" y="1164"/>
                  </a:lnTo>
                  <a:lnTo>
                    <a:pt x="609" y="1152"/>
                  </a:lnTo>
                  <a:lnTo>
                    <a:pt x="609" y="1152"/>
                  </a:lnTo>
                  <a:lnTo>
                    <a:pt x="625" y="1134"/>
                  </a:lnTo>
                  <a:lnTo>
                    <a:pt x="636" y="1118"/>
                  </a:lnTo>
                  <a:lnTo>
                    <a:pt x="643" y="1100"/>
                  </a:lnTo>
                  <a:lnTo>
                    <a:pt x="648" y="1082"/>
                  </a:lnTo>
                  <a:lnTo>
                    <a:pt x="648" y="1082"/>
                  </a:lnTo>
                  <a:lnTo>
                    <a:pt x="661" y="1078"/>
                  </a:lnTo>
                  <a:lnTo>
                    <a:pt x="670" y="1071"/>
                  </a:lnTo>
                  <a:lnTo>
                    <a:pt x="679" y="1064"/>
                  </a:lnTo>
                  <a:lnTo>
                    <a:pt x="686" y="1055"/>
                  </a:lnTo>
                  <a:lnTo>
                    <a:pt x="692" y="1044"/>
                  </a:lnTo>
                  <a:lnTo>
                    <a:pt x="697" y="1035"/>
                  </a:lnTo>
                  <a:lnTo>
                    <a:pt x="706" y="1011"/>
                  </a:lnTo>
                  <a:lnTo>
                    <a:pt x="710" y="986"/>
                  </a:lnTo>
                  <a:lnTo>
                    <a:pt x="713" y="961"/>
                  </a:lnTo>
                  <a:lnTo>
                    <a:pt x="713" y="911"/>
                  </a:lnTo>
                  <a:lnTo>
                    <a:pt x="713" y="911"/>
                  </a:lnTo>
                  <a:lnTo>
                    <a:pt x="713" y="878"/>
                  </a:lnTo>
                  <a:lnTo>
                    <a:pt x="715" y="848"/>
                  </a:lnTo>
                  <a:lnTo>
                    <a:pt x="719" y="819"/>
                  </a:lnTo>
                  <a:lnTo>
                    <a:pt x="726" y="788"/>
                  </a:lnTo>
                  <a:lnTo>
                    <a:pt x="735" y="756"/>
                  </a:lnTo>
                  <a:lnTo>
                    <a:pt x="747" y="714"/>
                  </a:lnTo>
                  <a:lnTo>
                    <a:pt x="787" y="608"/>
                  </a:lnTo>
                  <a:lnTo>
                    <a:pt x="787" y="608"/>
                  </a:lnTo>
                  <a:lnTo>
                    <a:pt x="796" y="583"/>
                  </a:lnTo>
                  <a:lnTo>
                    <a:pt x="803" y="558"/>
                  </a:lnTo>
                  <a:lnTo>
                    <a:pt x="810" y="533"/>
                  </a:lnTo>
                  <a:lnTo>
                    <a:pt x="816" y="509"/>
                  </a:lnTo>
                  <a:lnTo>
                    <a:pt x="819" y="484"/>
                  </a:lnTo>
                  <a:lnTo>
                    <a:pt x="823" y="461"/>
                  </a:lnTo>
                  <a:lnTo>
                    <a:pt x="825" y="436"/>
                  </a:lnTo>
                  <a:lnTo>
                    <a:pt x="825" y="414"/>
                  </a:lnTo>
                  <a:lnTo>
                    <a:pt x="825" y="414"/>
                  </a:lnTo>
                  <a:lnTo>
                    <a:pt x="823" y="371"/>
                  </a:lnTo>
                  <a:lnTo>
                    <a:pt x="818" y="329"/>
                  </a:lnTo>
                  <a:lnTo>
                    <a:pt x="807" y="290"/>
                  </a:lnTo>
                  <a:lnTo>
                    <a:pt x="792" y="252"/>
                  </a:lnTo>
                  <a:lnTo>
                    <a:pt x="776" y="216"/>
                  </a:lnTo>
                  <a:lnTo>
                    <a:pt x="755" y="184"/>
                  </a:lnTo>
                  <a:lnTo>
                    <a:pt x="731" y="151"/>
                  </a:lnTo>
                  <a:lnTo>
                    <a:pt x="704" y="122"/>
                  </a:lnTo>
                  <a:lnTo>
                    <a:pt x="675" y="95"/>
                  </a:lnTo>
                  <a:lnTo>
                    <a:pt x="643" y="72"/>
                  </a:lnTo>
                  <a:lnTo>
                    <a:pt x="609" y="50"/>
                  </a:lnTo>
                  <a:lnTo>
                    <a:pt x="573" y="34"/>
                  </a:lnTo>
                  <a:lnTo>
                    <a:pt x="535" y="20"/>
                  </a:lnTo>
                  <a:lnTo>
                    <a:pt x="495" y="9"/>
                  </a:lnTo>
                  <a:lnTo>
                    <a:pt x="456" y="4"/>
                  </a:lnTo>
                  <a:lnTo>
                    <a:pt x="413" y="0"/>
                  </a:lnTo>
                  <a:lnTo>
                    <a:pt x="413" y="0"/>
                  </a:lnTo>
                  <a:close/>
                  <a:moveTo>
                    <a:pt x="558" y="1042"/>
                  </a:moveTo>
                  <a:lnTo>
                    <a:pt x="558" y="1042"/>
                  </a:lnTo>
                  <a:lnTo>
                    <a:pt x="558" y="1047"/>
                  </a:lnTo>
                  <a:lnTo>
                    <a:pt x="557" y="1056"/>
                  </a:lnTo>
                  <a:lnTo>
                    <a:pt x="551" y="1071"/>
                  </a:lnTo>
                  <a:lnTo>
                    <a:pt x="546" y="1078"/>
                  </a:lnTo>
                  <a:lnTo>
                    <a:pt x="540" y="1085"/>
                  </a:lnTo>
                  <a:lnTo>
                    <a:pt x="540" y="1085"/>
                  </a:lnTo>
                  <a:lnTo>
                    <a:pt x="535" y="1091"/>
                  </a:lnTo>
                  <a:lnTo>
                    <a:pt x="528" y="1096"/>
                  </a:lnTo>
                  <a:lnTo>
                    <a:pt x="512" y="1101"/>
                  </a:lnTo>
                  <a:lnTo>
                    <a:pt x="492" y="1107"/>
                  </a:lnTo>
                  <a:lnTo>
                    <a:pt x="468" y="1109"/>
                  </a:lnTo>
                  <a:lnTo>
                    <a:pt x="359" y="1109"/>
                  </a:lnTo>
                  <a:lnTo>
                    <a:pt x="359" y="1109"/>
                  </a:lnTo>
                  <a:lnTo>
                    <a:pt x="344" y="1107"/>
                  </a:lnTo>
                  <a:lnTo>
                    <a:pt x="332" y="1107"/>
                  </a:lnTo>
                  <a:lnTo>
                    <a:pt x="321" y="1103"/>
                  </a:lnTo>
                  <a:lnTo>
                    <a:pt x="310" y="1100"/>
                  </a:lnTo>
                  <a:lnTo>
                    <a:pt x="301" y="1096"/>
                  </a:lnTo>
                  <a:lnTo>
                    <a:pt x="294" y="1092"/>
                  </a:lnTo>
                  <a:lnTo>
                    <a:pt x="283" y="1082"/>
                  </a:lnTo>
                  <a:lnTo>
                    <a:pt x="276" y="1071"/>
                  </a:lnTo>
                  <a:lnTo>
                    <a:pt x="270" y="1060"/>
                  </a:lnTo>
                  <a:lnTo>
                    <a:pt x="269" y="1051"/>
                  </a:lnTo>
                  <a:lnTo>
                    <a:pt x="269" y="1042"/>
                  </a:lnTo>
                  <a:lnTo>
                    <a:pt x="269" y="1042"/>
                  </a:lnTo>
                  <a:lnTo>
                    <a:pt x="269" y="1040"/>
                  </a:lnTo>
                  <a:lnTo>
                    <a:pt x="558" y="1040"/>
                  </a:lnTo>
                  <a:lnTo>
                    <a:pt x="558" y="1040"/>
                  </a:lnTo>
                  <a:lnTo>
                    <a:pt x="558" y="1042"/>
                  </a:lnTo>
                  <a:lnTo>
                    <a:pt x="558" y="1042"/>
                  </a:lnTo>
                  <a:close/>
                  <a:moveTo>
                    <a:pt x="611" y="993"/>
                  </a:moveTo>
                  <a:lnTo>
                    <a:pt x="215" y="993"/>
                  </a:lnTo>
                  <a:lnTo>
                    <a:pt x="215" y="993"/>
                  </a:lnTo>
                  <a:lnTo>
                    <a:pt x="213" y="975"/>
                  </a:lnTo>
                  <a:lnTo>
                    <a:pt x="209" y="941"/>
                  </a:lnTo>
                  <a:lnTo>
                    <a:pt x="618" y="941"/>
                  </a:lnTo>
                  <a:lnTo>
                    <a:pt x="618" y="941"/>
                  </a:lnTo>
                  <a:lnTo>
                    <a:pt x="614" y="975"/>
                  </a:lnTo>
                  <a:lnTo>
                    <a:pt x="611" y="993"/>
                  </a:lnTo>
                  <a:lnTo>
                    <a:pt x="611" y="993"/>
                  </a:lnTo>
                  <a:close/>
                  <a:moveTo>
                    <a:pt x="618" y="893"/>
                  </a:moveTo>
                  <a:lnTo>
                    <a:pt x="209" y="893"/>
                  </a:lnTo>
                  <a:lnTo>
                    <a:pt x="209" y="893"/>
                  </a:lnTo>
                  <a:lnTo>
                    <a:pt x="207" y="840"/>
                  </a:lnTo>
                  <a:lnTo>
                    <a:pt x="620" y="840"/>
                  </a:lnTo>
                  <a:lnTo>
                    <a:pt x="620" y="840"/>
                  </a:lnTo>
                  <a:lnTo>
                    <a:pt x="618" y="893"/>
                  </a:lnTo>
                  <a:lnTo>
                    <a:pt x="618" y="893"/>
                  </a:lnTo>
                  <a:close/>
                  <a:moveTo>
                    <a:pt x="697" y="574"/>
                  </a:moveTo>
                  <a:lnTo>
                    <a:pt x="697" y="574"/>
                  </a:lnTo>
                  <a:lnTo>
                    <a:pt x="670" y="644"/>
                  </a:lnTo>
                  <a:lnTo>
                    <a:pt x="650" y="702"/>
                  </a:lnTo>
                  <a:lnTo>
                    <a:pt x="636" y="750"/>
                  </a:lnTo>
                  <a:lnTo>
                    <a:pt x="627" y="794"/>
                  </a:lnTo>
                  <a:lnTo>
                    <a:pt x="200" y="794"/>
                  </a:lnTo>
                  <a:lnTo>
                    <a:pt x="200" y="794"/>
                  </a:lnTo>
                  <a:lnTo>
                    <a:pt x="189" y="750"/>
                  </a:lnTo>
                  <a:lnTo>
                    <a:pt x="175" y="702"/>
                  </a:lnTo>
                  <a:lnTo>
                    <a:pt x="155" y="644"/>
                  </a:lnTo>
                  <a:lnTo>
                    <a:pt x="130" y="574"/>
                  </a:lnTo>
                  <a:lnTo>
                    <a:pt x="130" y="574"/>
                  </a:lnTo>
                  <a:lnTo>
                    <a:pt x="116" y="533"/>
                  </a:lnTo>
                  <a:lnTo>
                    <a:pt x="105" y="491"/>
                  </a:lnTo>
                  <a:lnTo>
                    <a:pt x="99" y="452"/>
                  </a:lnTo>
                  <a:lnTo>
                    <a:pt x="98" y="414"/>
                  </a:lnTo>
                  <a:lnTo>
                    <a:pt x="98" y="414"/>
                  </a:lnTo>
                  <a:lnTo>
                    <a:pt x="99" y="382"/>
                  </a:lnTo>
                  <a:lnTo>
                    <a:pt x="103" y="349"/>
                  </a:lnTo>
                  <a:lnTo>
                    <a:pt x="112" y="319"/>
                  </a:lnTo>
                  <a:lnTo>
                    <a:pt x="123" y="290"/>
                  </a:lnTo>
                  <a:lnTo>
                    <a:pt x="135" y="263"/>
                  </a:lnTo>
                  <a:lnTo>
                    <a:pt x="152" y="236"/>
                  </a:lnTo>
                  <a:lnTo>
                    <a:pt x="170" y="212"/>
                  </a:lnTo>
                  <a:lnTo>
                    <a:pt x="189" y="189"/>
                  </a:lnTo>
                  <a:lnTo>
                    <a:pt x="213" y="169"/>
                  </a:lnTo>
                  <a:lnTo>
                    <a:pt x="236" y="151"/>
                  </a:lnTo>
                  <a:lnTo>
                    <a:pt x="263" y="135"/>
                  </a:lnTo>
                  <a:lnTo>
                    <a:pt x="290" y="122"/>
                  </a:lnTo>
                  <a:lnTo>
                    <a:pt x="319" y="112"/>
                  </a:lnTo>
                  <a:lnTo>
                    <a:pt x="350" y="103"/>
                  </a:lnTo>
                  <a:lnTo>
                    <a:pt x="380" y="99"/>
                  </a:lnTo>
                  <a:lnTo>
                    <a:pt x="413" y="97"/>
                  </a:lnTo>
                  <a:lnTo>
                    <a:pt x="413" y="97"/>
                  </a:lnTo>
                  <a:lnTo>
                    <a:pt x="445" y="99"/>
                  </a:lnTo>
                  <a:lnTo>
                    <a:pt x="477" y="103"/>
                  </a:lnTo>
                  <a:lnTo>
                    <a:pt x="508" y="112"/>
                  </a:lnTo>
                  <a:lnTo>
                    <a:pt x="537" y="122"/>
                  </a:lnTo>
                  <a:lnTo>
                    <a:pt x="564" y="135"/>
                  </a:lnTo>
                  <a:lnTo>
                    <a:pt x="591" y="151"/>
                  </a:lnTo>
                  <a:lnTo>
                    <a:pt x="614" y="169"/>
                  </a:lnTo>
                  <a:lnTo>
                    <a:pt x="638" y="189"/>
                  </a:lnTo>
                  <a:lnTo>
                    <a:pt x="657" y="212"/>
                  </a:lnTo>
                  <a:lnTo>
                    <a:pt x="675" y="236"/>
                  </a:lnTo>
                  <a:lnTo>
                    <a:pt x="692" y="263"/>
                  </a:lnTo>
                  <a:lnTo>
                    <a:pt x="704" y="290"/>
                  </a:lnTo>
                  <a:lnTo>
                    <a:pt x="715" y="319"/>
                  </a:lnTo>
                  <a:lnTo>
                    <a:pt x="722" y="349"/>
                  </a:lnTo>
                  <a:lnTo>
                    <a:pt x="728" y="382"/>
                  </a:lnTo>
                  <a:lnTo>
                    <a:pt x="729" y="414"/>
                  </a:lnTo>
                  <a:lnTo>
                    <a:pt x="729" y="414"/>
                  </a:lnTo>
                  <a:lnTo>
                    <a:pt x="728" y="452"/>
                  </a:lnTo>
                  <a:lnTo>
                    <a:pt x="720" y="491"/>
                  </a:lnTo>
                  <a:lnTo>
                    <a:pt x="711" y="533"/>
                  </a:lnTo>
                  <a:lnTo>
                    <a:pt x="697" y="574"/>
                  </a:lnTo>
                  <a:lnTo>
                    <a:pt x="697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46123" y="3575101"/>
            <a:ext cx="600719" cy="600797"/>
            <a:chOff x="4772981" y="1104393"/>
            <a:chExt cx="720000" cy="720000"/>
          </a:xfrm>
          <a:blipFill rotWithShape="1">
            <a:blip r:embed="rId5"/>
            <a:stretch>
              <a:fillRect/>
            </a:stretch>
          </a:blipFill>
        </p:grpSpPr>
        <p:sp>
          <p:nvSpPr>
            <p:cNvPr id="69" name="椭圆 68"/>
            <p:cNvSpPr/>
            <p:nvPr/>
          </p:nvSpPr>
          <p:spPr>
            <a:xfrm>
              <a:off x="4772981" y="1104393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4921550" y="1252962"/>
              <a:ext cx="422862" cy="422862"/>
              <a:chOff x="5608638" y="6561138"/>
              <a:chExt cx="827088" cy="827088"/>
            </a:xfrm>
            <a:grpFill/>
          </p:grpSpPr>
          <p:sp>
            <p:nvSpPr>
              <p:cNvPr id="71" name="Freeform 14"/>
              <p:cNvSpPr/>
              <p:nvPr/>
            </p:nvSpPr>
            <p:spPr bwMode="auto">
              <a:xfrm>
                <a:off x="5672138" y="7112001"/>
                <a:ext cx="212725" cy="214313"/>
              </a:xfrm>
              <a:custGeom>
                <a:avLst/>
                <a:gdLst>
                  <a:gd name="T0" fmla="*/ 265 w 268"/>
                  <a:gd name="T1" fmla="*/ 3 h 268"/>
                  <a:gd name="T2" fmla="*/ 265 w 268"/>
                  <a:gd name="T3" fmla="*/ 3 h 268"/>
                  <a:gd name="T4" fmla="*/ 261 w 268"/>
                  <a:gd name="T5" fmla="*/ 2 h 268"/>
                  <a:gd name="T6" fmla="*/ 256 w 268"/>
                  <a:gd name="T7" fmla="*/ 0 h 268"/>
                  <a:gd name="T8" fmla="*/ 250 w 268"/>
                  <a:gd name="T9" fmla="*/ 2 h 268"/>
                  <a:gd name="T10" fmla="*/ 243 w 268"/>
                  <a:gd name="T11" fmla="*/ 3 h 268"/>
                  <a:gd name="T12" fmla="*/ 227 w 268"/>
                  <a:gd name="T13" fmla="*/ 9 h 268"/>
                  <a:gd name="T14" fmla="*/ 205 w 268"/>
                  <a:gd name="T15" fmla="*/ 21 h 268"/>
                  <a:gd name="T16" fmla="*/ 184 w 268"/>
                  <a:gd name="T17" fmla="*/ 38 h 268"/>
                  <a:gd name="T18" fmla="*/ 158 w 268"/>
                  <a:gd name="T19" fmla="*/ 57 h 268"/>
                  <a:gd name="T20" fmla="*/ 131 w 268"/>
                  <a:gd name="T21" fmla="*/ 79 h 268"/>
                  <a:gd name="T22" fmla="*/ 104 w 268"/>
                  <a:gd name="T23" fmla="*/ 106 h 268"/>
                  <a:gd name="T24" fmla="*/ 104 w 268"/>
                  <a:gd name="T25" fmla="*/ 106 h 268"/>
                  <a:gd name="T26" fmla="*/ 79 w 268"/>
                  <a:gd name="T27" fmla="*/ 133 h 268"/>
                  <a:gd name="T28" fmla="*/ 56 w 268"/>
                  <a:gd name="T29" fmla="*/ 158 h 268"/>
                  <a:gd name="T30" fmla="*/ 36 w 268"/>
                  <a:gd name="T31" fmla="*/ 183 h 268"/>
                  <a:gd name="T32" fmla="*/ 20 w 268"/>
                  <a:gd name="T33" fmla="*/ 207 h 268"/>
                  <a:gd name="T34" fmla="*/ 9 w 268"/>
                  <a:gd name="T35" fmla="*/ 227 h 268"/>
                  <a:gd name="T36" fmla="*/ 2 w 268"/>
                  <a:gd name="T37" fmla="*/ 245 h 268"/>
                  <a:gd name="T38" fmla="*/ 0 w 268"/>
                  <a:gd name="T39" fmla="*/ 252 h 268"/>
                  <a:gd name="T40" fmla="*/ 0 w 268"/>
                  <a:gd name="T41" fmla="*/ 257 h 268"/>
                  <a:gd name="T42" fmla="*/ 0 w 268"/>
                  <a:gd name="T43" fmla="*/ 263 h 268"/>
                  <a:gd name="T44" fmla="*/ 4 w 268"/>
                  <a:gd name="T45" fmla="*/ 266 h 268"/>
                  <a:gd name="T46" fmla="*/ 4 w 268"/>
                  <a:gd name="T47" fmla="*/ 266 h 268"/>
                  <a:gd name="T48" fmla="*/ 7 w 268"/>
                  <a:gd name="T49" fmla="*/ 268 h 268"/>
                  <a:gd name="T50" fmla="*/ 11 w 268"/>
                  <a:gd name="T51" fmla="*/ 268 h 268"/>
                  <a:gd name="T52" fmla="*/ 18 w 268"/>
                  <a:gd name="T53" fmla="*/ 268 h 268"/>
                  <a:gd name="T54" fmla="*/ 25 w 268"/>
                  <a:gd name="T55" fmla="*/ 266 h 268"/>
                  <a:gd name="T56" fmla="*/ 41 w 268"/>
                  <a:gd name="T57" fmla="*/ 259 h 268"/>
                  <a:gd name="T58" fmla="*/ 61 w 268"/>
                  <a:gd name="T59" fmla="*/ 248 h 268"/>
                  <a:gd name="T60" fmla="*/ 85 w 268"/>
                  <a:gd name="T61" fmla="*/ 232 h 268"/>
                  <a:gd name="T62" fmla="*/ 110 w 268"/>
                  <a:gd name="T63" fmla="*/ 212 h 268"/>
                  <a:gd name="T64" fmla="*/ 137 w 268"/>
                  <a:gd name="T65" fmla="*/ 191 h 268"/>
                  <a:gd name="T66" fmla="*/ 164 w 268"/>
                  <a:gd name="T67" fmla="*/ 164 h 268"/>
                  <a:gd name="T68" fmla="*/ 164 w 268"/>
                  <a:gd name="T69" fmla="*/ 164 h 268"/>
                  <a:gd name="T70" fmla="*/ 189 w 268"/>
                  <a:gd name="T71" fmla="*/ 137 h 268"/>
                  <a:gd name="T72" fmla="*/ 212 w 268"/>
                  <a:gd name="T73" fmla="*/ 111 h 268"/>
                  <a:gd name="T74" fmla="*/ 232 w 268"/>
                  <a:gd name="T75" fmla="*/ 86 h 268"/>
                  <a:gd name="T76" fmla="*/ 247 w 268"/>
                  <a:gd name="T77" fmla="*/ 63 h 268"/>
                  <a:gd name="T78" fmla="*/ 259 w 268"/>
                  <a:gd name="T79" fmla="*/ 43 h 268"/>
                  <a:gd name="T80" fmla="*/ 266 w 268"/>
                  <a:gd name="T81" fmla="*/ 25 h 268"/>
                  <a:gd name="T82" fmla="*/ 268 w 268"/>
                  <a:gd name="T83" fmla="*/ 18 h 268"/>
                  <a:gd name="T84" fmla="*/ 268 w 268"/>
                  <a:gd name="T85" fmla="*/ 12 h 268"/>
                  <a:gd name="T86" fmla="*/ 266 w 268"/>
                  <a:gd name="T87" fmla="*/ 7 h 268"/>
                  <a:gd name="T88" fmla="*/ 265 w 268"/>
                  <a:gd name="T89" fmla="*/ 3 h 268"/>
                  <a:gd name="T90" fmla="*/ 265 w 268"/>
                  <a:gd name="T91" fmla="*/ 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8" h="268">
                    <a:moveTo>
                      <a:pt x="265" y="3"/>
                    </a:moveTo>
                    <a:lnTo>
                      <a:pt x="265" y="3"/>
                    </a:lnTo>
                    <a:lnTo>
                      <a:pt x="261" y="2"/>
                    </a:lnTo>
                    <a:lnTo>
                      <a:pt x="256" y="0"/>
                    </a:lnTo>
                    <a:lnTo>
                      <a:pt x="250" y="2"/>
                    </a:lnTo>
                    <a:lnTo>
                      <a:pt x="243" y="3"/>
                    </a:lnTo>
                    <a:lnTo>
                      <a:pt x="227" y="9"/>
                    </a:lnTo>
                    <a:lnTo>
                      <a:pt x="205" y="21"/>
                    </a:lnTo>
                    <a:lnTo>
                      <a:pt x="184" y="38"/>
                    </a:lnTo>
                    <a:lnTo>
                      <a:pt x="158" y="57"/>
                    </a:lnTo>
                    <a:lnTo>
                      <a:pt x="131" y="79"/>
                    </a:lnTo>
                    <a:lnTo>
                      <a:pt x="104" y="106"/>
                    </a:lnTo>
                    <a:lnTo>
                      <a:pt x="104" y="106"/>
                    </a:lnTo>
                    <a:lnTo>
                      <a:pt x="79" y="133"/>
                    </a:lnTo>
                    <a:lnTo>
                      <a:pt x="56" y="158"/>
                    </a:lnTo>
                    <a:lnTo>
                      <a:pt x="36" y="183"/>
                    </a:lnTo>
                    <a:lnTo>
                      <a:pt x="20" y="207"/>
                    </a:lnTo>
                    <a:lnTo>
                      <a:pt x="9" y="227"/>
                    </a:lnTo>
                    <a:lnTo>
                      <a:pt x="2" y="245"/>
                    </a:lnTo>
                    <a:lnTo>
                      <a:pt x="0" y="252"/>
                    </a:lnTo>
                    <a:lnTo>
                      <a:pt x="0" y="257"/>
                    </a:lnTo>
                    <a:lnTo>
                      <a:pt x="0" y="263"/>
                    </a:lnTo>
                    <a:lnTo>
                      <a:pt x="4" y="266"/>
                    </a:lnTo>
                    <a:lnTo>
                      <a:pt x="4" y="266"/>
                    </a:lnTo>
                    <a:lnTo>
                      <a:pt x="7" y="268"/>
                    </a:lnTo>
                    <a:lnTo>
                      <a:pt x="11" y="268"/>
                    </a:lnTo>
                    <a:lnTo>
                      <a:pt x="18" y="268"/>
                    </a:lnTo>
                    <a:lnTo>
                      <a:pt x="25" y="266"/>
                    </a:lnTo>
                    <a:lnTo>
                      <a:pt x="41" y="259"/>
                    </a:lnTo>
                    <a:lnTo>
                      <a:pt x="61" y="248"/>
                    </a:lnTo>
                    <a:lnTo>
                      <a:pt x="85" y="232"/>
                    </a:lnTo>
                    <a:lnTo>
                      <a:pt x="110" y="212"/>
                    </a:lnTo>
                    <a:lnTo>
                      <a:pt x="137" y="191"/>
                    </a:lnTo>
                    <a:lnTo>
                      <a:pt x="164" y="164"/>
                    </a:lnTo>
                    <a:lnTo>
                      <a:pt x="164" y="164"/>
                    </a:lnTo>
                    <a:lnTo>
                      <a:pt x="189" y="137"/>
                    </a:lnTo>
                    <a:lnTo>
                      <a:pt x="212" y="111"/>
                    </a:lnTo>
                    <a:lnTo>
                      <a:pt x="232" y="86"/>
                    </a:lnTo>
                    <a:lnTo>
                      <a:pt x="247" y="63"/>
                    </a:lnTo>
                    <a:lnTo>
                      <a:pt x="259" y="43"/>
                    </a:lnTo>
                    <a:lnTo>
                      <a:pt x="266" y="25"/>
                    </a:lnTo>
                    <a:lnTo>
                      <a:pt x="268" y="18"/>
                    </a:lnTo>
                    <a:lnTo>
                      <a:pt x="268" y="12"/>
                    </a:lnTo>
                    <a:lnTo>
                      <a:pt x="266" y="7"/>
                    </a:lnTo>
                    <a:lnTo>
                      <a:pt x="265" y="3"/>
                    </a:lnTo>
                    <a:lnTo>
                      <a:pt x="26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2" name="Freeform 15"/>
              <p:cNvSpPr/>
              <p:nvPr/>
            </p:nvSpPr>
            <p:spPr bwMode="auto">
              <a:xfrm>
                <a:off x="5608638" y="7046913"/>
                <a:ext cx="176213" cy="176213"/>
              </a:xfrm>
              <a:custGeom>
                <a:avLst/>
                <a:gdLst>
                  <a:gd name="T0" fmla="*/ 218 w 221"/>
                  <a:gd name="T1" fmla="*/ 4 h 221"/>
                  <a:gd name="T2" fmla="*/ 218 w 221"/>
                  <a:gd name="T3" fmla="*/ 4 h 221"/>
                  <a:gd name="T4" fmla="*/ 214 w 221"/>
                  <a:gd name="T5" fmla="*/ 2 h 221"/>
                  <a:gd name="T6" fmla="*/ 209 w 221"/>
                  <a:gd name="T7" fmla="*/ 0 h 221"/>
                  <a:gd name="T8" fmla="*/ 198 w 221"/>
                  <a:gd name="T9" fmla="*/ 2 h 221"/>
                  <a:gd name="T10" fmla="*/ 182 w 221"/>
                  <a:gd name="T11" fmla="*/ 5 h 221"/>
                  <a:gd name="T12" fmla="*/ 165 w 221"/>
                  <a:gd name="T13" fmla="*/ 14 h 221"/>
                  <a:gd name="T14" fmla="*/ 146 w 221"/>
                  <a:gd name="T15" fmla="*/ 27 h 221"/>
                  <a:gd name="T16" fmla="*/ 124 w 221"/>
                  <a:gd name="T17" fmla="*/ 43 h 221"/>
                  <a:gd name="T18" fmla="*/ 102 w 221"/>
                  <a:gd name="T19" fmla="*/ 61 h 221"/>
                  <a:gd name="T20" fmla="*/ 81 w 221"/>
                  <a:gd name="T21" fmla="*/ 81 h 221"/>
                  <a:gd name="T22" fmla="*/ 81 w 221"/>
                  <a:gd name="T23" fmla="*/ 81 h 221"/>
                  <a:gd name="T24" fmla="*/ 59 w 221"/>
                  <a:gd name="T25" fmla="*/ 104 h 221"/>
                  <a:gd name="T26" fmla="*/ 41 w 221"/>
                  <a:gd name="T27" fmla="*/ 126 h 221"/>
                  <a:gd name="T28" fmla="*/ 27 w 221"/>
                  <a:gd name="T29" fmla="*/ 146 h 221"/>
                  <a:gd name="T30" fmla="*/ 14 w 221"/>
                  <a:gd name="T31" fmla="*/ 166 h 221"/>
                  <a:gd name="T32" fmla="*/ 5 w 221"/>
                  <a:gd name="T33" fmla="*/ 184 h 221"/>
                  <a:gd name="T34" fmla="*/ 0 w 221"/>
                  <a:gd name="T35" fmla="*/ 198 h 221"/>
                  <a:gd name="T36" fmla="*/ 0 w 221"/>
                  <a:gd name="T37" fmla="*/ 211 h 221"/>
                  <a:gd name="T38" fmla="*/ 2 w 221"/>
                  <a:gd name="T39" fmla="*/ 214 h 221"/>
                  <a:gd name="T40" fmla="*/ 3 w 221"/>
                  <a:gd name="T41" fmla="*/ 218 h 221"/>
                  <a:gd name="T42" fmla="*/ 3 w 221"/>
                  <a:gd name="T43" fmla="*/ 218 h 221"/>
                  <a:gd name="T44" fmla="*/ 7 w 221"/>
                  <a:gd name="T45" fmla="*/ 220 h 221"/>
                  <a:gd name="T46" fmla="*/ 12 w 221"/>
                  <a:gd name="T47" fmla="*/ 221 h 221"/>
                  <a:gd name="T48" fmla="*/ 23 w 221"/>
                  <a:gd name="T49" fmla="*/ 221 h 221"/>
                  <a:gd name="T50" fmla="*/ 38 w 221"/>
                  <a:gd name="T51" fmla="*/ 216 h 221"/>
                  <a:gd name="T52" fmla="*/ 56 w 221"/>
                  <a:gd name="T53" fmla="*/ 207 h 221"/>
                  <a:gd name="T54" fmla="*/ 75 w 221"/>
                  <a:gd name="T55" fmla="*/ 194 h 221"/>
                  <a:gd name="T56" fmla="*/ 95 w 221"/>
                  <a:gd name="T57" fmla="*/ 180 h 221"/>
                  <a:gd name="T58" fmla="*/ 117 w 221"/>
                  <a:gd name="T59" fmla="*/ 162 h 221"/>
                  <a:gd name="T60" fmla="*/ 140 w 221"/>
                  <a:gd name="T61" fmla="*/ 140 h 221"/>
                  <a:gd name="T62" fmla="*/ 140 w 221"/>
                  <a:gd name="T63" fmla="*/ 140 h 221"/>
                  <a:gd name="T64" fmla="*/ 160 w 221"/>
                  <a:gd name="T65" fmla="*/ 119 h 221"/>
                  <a:gd name="T66" fmla="*/ 178 w 221"/>
                  <a:gd name="T67" fmla="*/ 97 h 221"/>
                  <a:gd name="T68" fmla="*/ 194 w 221"/>
                  <a:gd name="T69" fmla="*/ 76 h 221"/>
                  <a:gd name="T70" fmla="*/ 207 w 221"/>
                  <a:gd name="T71" fmla="*/ 56 h 221"/>
                  <a:gd name="T72" fmla="*/ 216 w 221"/>
                  <a:gd name="T73" fmla="*/ 40 h 221"/>
                  <a:gd name="T74" fmla="*/ 219 w 221"/>
                  <a:gd name="T75" fmla="*/ 23 h 221"/>
                  <a:gd name="T76" fmla="*/ 221 w 221"/>
                  <a:gd name="T77" fmla="*/ 13 h 221"/>
                  <a:gd name="T78" fmla="*/ 219 w 221"/>
                  <a:gd name="T79" fmla="*/ 7 h 221"/>
                  <a:gd name="T80" fmla="*/ 218 w 221"/>
                  <a:gd name="T81" fmla="*/ 4 h 221"/>
                  <a:gd name="T82" fmla="*/ 218 w 221"/>
                  <a:gd name="T83" fmla="*/ 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1" h="221">
                    <a:moveTo>
                      <a:pt x="218" y="4"/>
                    </a:moveTo>
                    <a:lnTo>
                      <a:pt x="218" y="4"/>
                    </a:lnTo>
                    <a:lnTo>
                      <a:pt x="214" y="2"/>
                    </a:lnTo>
                    <a:lnTo>
                      <a:pt x="209" y="0"/>
                    </a:lnTo>
                    <a:lnTo>
                      <a:pt x="198" y="2"/>
                    </a:lnTo>
                    <a:lnTo>
                      <a:pt x="182" y="5"/>
                    </a:lnTo>
                    <a:lnTo>
                      <a:pt x="165" y="14"/>
                    </a:lnTo>
                    <a:lnTo>
                      <a:pt x="146" y="27"/>
                    </a:lnTo>
                    <a:lnTo>
                      <a:pt x="124" y="43"/>
                    </a:lnTo>
                    <a:lnTo>
                      <a:pt x="102" y="61"/>
                    </a:lnTo>
                    <a:lnTo>
                      <a:pt x="81" y="81"/>
                    </a:lnTo>
                    <a:lnTo>
                      <a:pt x="81" y="81"/>
                    </a:lnTo>
                    <a:lnTo>
                      <a:pt x="59" y="104"/>
                    </a:lnTo>
                    <a:lnTo>
                      <a:pt x="41" y="126"/>
                    </a:lnTo>
                    <a:lnTo>
                      <a:pt x="27" y="146"/>
                    </a:lnTo>
                    <a:lnTo>
                      <a:pt x="14" y="166"/>
                    </a:lnTo>
                    <a:lnTo>
                      <a:pt x="5" y="184"/>
                    </a:lnTo>
                    <a:lnTo>
                      <a:pt x="0" y="198"/>
                    </a:lnTo>
                    <a:lnTo>
                      <a:pt x="0" y="211"/>
                    </a:lnTo>
                    <a:lnTo>
                      <a:pt x="2" y="214"/>
                    </a:lnTo>
                    <a:lnTo>
                      <a:pt x="3" y="218"/>
                    </a:lnTo>
                    <a:lnTo>
                      <a:pt x="3" y="218"/>
                    </a:lnTo>
                    <a:lnTo>
                      <a:pt x="7" y="220"/>
                    </a:lnTo>
                    <a:lnTo>
                      <a:pt x="12" y="221"/>
                    </a:lnTo>
                    <a:lnTo>
                      <a:pt x="23" y="221"/>
                    </a:lnTo>
                    <a:lnTo>
                      <a:pt x="38" y="216"/>
                    </a:lnTo>
                    <a:lnTo>
                      <a:pt x="56" y="207"/>
                    </a:lnTo>
                    <a:lnTo>
                      <a:pt x="75" y="194"/>
                    </a:lnTo>
                    <a:lnTo>
                      <a:pt x="95" y="180"/>
                    </a:lnTo>
                    <a:lnTo>
                      <a:pt x="117" y="162"/>
                    </a:lnTo>
                    <a:lnTo>
                      <a:pt x="140" y="140"/>
                    </a:lnTo>
                    <a:lnTo>
                      <a:pt x="140" y="140"/>
                    </a:lnTo>
                    <a:lnTo>
                      <a:pt x="160" y="119"/>
                    </a:lnTo>
                    <a:lnTo>
                      <a:pt x="178" y="97"/>
                    </a:lnTo>
                    <a:lnTo>
                      <a:pt x="194" y="76"/>
                    </a:lnTo>
                    <a:lnTo>
                      <a:pt x="207" y="56"/>
                    </a:lnTo>
                    <a:lnTo>
                      <a:pt x="216" y="40"/>
                    </a:lnTo>
                    <a:lnTo>
                      <a:pt x="219" y="23"/>
                    </a:lnTo>
                    <a:lnTo>
                      <a:pt x="221" y="13"/>
                    </a:lnTo>
                    <a:lnTo>
                      <a:pt x="219" y="7"/>
                    </a:lnTo>
                    <a:lnTo>
                      <a:pt x="218" y="4"/>
                    </a:lnTo>
                    <a:lnTo>
                      <a:pt x="21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3" name="Freeform 16"/>
              <p:cNvSpPr/>
              <p:nvPr/>
            </p:nvSpPr>
            <p:spPr bwMode="auto">
              <a:xfrm>
                <a:off x="5773738" y="7213601"/>
                <a:ext cx="176213" cy="174625"/>
              </a:xfrm>
              <a:custGeom>
                <a:avLst/>
                <a:gdLst>
                  <a:gd name="T0" fmla="*/ 81 w 221"/>
                  <a:gd name="T1" fmla="*/ 81 h 219"/>
                  <a:gd name="T2" fmla="*/ 81 w 221"/>
                  <a:gd name="T3" fmla="*/ 81 h 219"/>
                  <a:gd name="T4" fmla="*/ 61 w 221"/>
                  <a:gd name="T5" fmla="*/ 102 h 219"/>
                  <a:gd name="T6" fmla="*/ 41 w 221"/>
                  <a:gd name="T7" fmla="*/ 124 h 219"/>
                  <a:gd name="T8" fmla="*/ 27 w 221"/>
                  <a:gd name="T9" fmla="*/ 145 h 219"/>
                  <a:gd name="T10" fmla="*/ 14 w 221"/>
                  <a:gd name="T11" fmla="*/ 163 h 219"/>
                  <a:gd name="T12" fmla="*/ 5 w 221"/>
                  <a:gd name="T13" fmla="*/ 181 h 219"/>
                  <a:gd name="T14" fmla="*/ 1 w 221"/>
                  <a:gd name="T15" fmla="*/ 196 h 219"/>
                  <a:gd name="T16" fmla="*/ 0 w 221"/>
                  <a:gd name="T17" fmla="*/ 208 h 219"/>
                  <a:gd name="T18" fmla="*/ 1 w 221"/>
                  <a:gd name="T19" fmla="*/ 212 h 219"/>
                  <a:gd name="T20" fmla="*/ 3 w 221"/>
                  <a:gd name="T21" fmla="*/ 216 h 219"/>
                  <a:gd name="T22" fmla="*/ 3 w 221"/>
                  <a:gd name="T23" fmla="*/ 216 h 219"/>
                  <a:gd name="T24" fmla="*/ 7 w 221"/>
                  <a:gd name="T25" fmla="*/ 219 h 219"/>
                  <a:gd name="T26" fmla="*/ 12 w 221"/>
                  <a:gd name="T27" fmla="*/ 219 h 219"/>
                  <a:gd name="T28" fmla="*/ 23 w 221"/>
                  <a:gd name="T29" fmla="*/ 219 h 219"/>
                  <a:gd name="T30" fmla="*/ 37 w 221"/>
                  <a:gd name="T31" fmla="*/ 214 h 219"/>
                  <a:gd name="T32" fmla="*/ 55 w 221"/>
                  <a:gd name="T33" fmla="*/ 205 h 219"/>
                  <a:gd name="T34" fmla="*/ 75 w 221"/>
                  <a:gd name="T35" fmla="*/ 194 h 219"/>
                  <a:gd name="T36" fmla="*/ 97 w 221"/>
                  <a:gd name="T37" fmla="*/ 178 h 219"/>
                  <a:gd name="T38" fmla="*/ 118 w 221"/>
                  <a:gd name="T39" fmla="*/ 160 h 219"/>
                  <a:gd name="T40" fmla="*/ 140 w 221"/>
                  <a:gd name="T41" fmla="*/ 138 h 219"/>
                  <a:gd name="T42" fmla="*/ 140 w 221"/>
                  <a:gd name="T43" fmla="*/ 138 h 219"/>
                  <a:gd name="T44" fmla="*/ 160 w 221"/>
                  <a:gd name="T45" fmla="*/ 117 h 219"/>
                  <a:gd name="T46" fmla="*/ 180 w 221"/>
                  <a:gd name="T47" fmla="*/ 95 h 219"/>
                  <a:gd name="T48" fmla="*/ 194 w 221"/>
                  <a:gd name="T49" fmla="*/ 73 h 219"/>
                  <a:gd name="T50" fmla="*/ 207 w 221"/>
                  <a:gd name="T51" fmla="*/ 55 h 219"/>
                  <a:gd name="T52" fmla="*/ 216 w 221"/>
                  <a:gd name="T53" fmla="*/ 37 h 219"/>
                  <a:gd name="T54" fmla="*/ 221 w 221"/>
                  <a:gd name="T55" fmla="*/ 23 h 219"/>
                  <a:gd name="T56" fmla="*/ 221 w 221"/>
                  <a:gd name="T57" fmla="*/ 10 h 219"/>
                  <a:gd name="T58" fmla="*/ 219 w 221"/>
                  <a:gd name="T59" fmla="*/ 7 h 219"/>
                  <a:gd name="T60" fmla="*/ 217 w 221"/>
                  <a:gd name="T61" fmla="*/ 3 h 219"/>
                  <a:gd name="T62" fmla="*/ 217 w 221"/>
                  <a:gd name="T63" fmla="*/ 3 h 219"/>
                  <a:gd name="T64" fmla="*/ 214 w 221"/>
                  <a:gd name="T65" fmla="*/ 0 h 219"/>
                  <a:gd name="T66" fmla="*/ 208 w 221"/>
                  <a:gd name="T67" fmla="*/ 0 h 219"/>
                  <a:gd name="T68" fmla="*/ 198 w 221"/>
                  <a:gd name="T69" fmla="*/ 0 h 219"/>
                  <a:gd name="T70" fmla="*/ 183 w 221"/>
                  <a:gd name="T71" fmla="*/ 5 h 219"/>
                  <a:gd name="T72" fmla="*/ 165 w 221"/>
                  <a:gd name="T73" fmla="*/ 12 h 219"/>
                  <a:gd name="T74" fmla="*/ 145 w 221"/>
                  <a:gd name="T75" fmla="*/ 25 h 219"/>
                  <a:gd name="T76" fmla="*/ 126 w 221"/>
                  <a:gd name="T77" fmla="*/ 41 h 219"/>
                  <a:gd name="T78" fmla="*/ 104 w 221"/>
                  <a:gd name="T79" fmla="*/ 59 h 219"/>
                  <a:gd name="T80" fmla="*/ 81 w 221"/>
                  <a:gd name="T81" fmla="*/ 81 h 219"/>
                  <a:gd name="T82" fmla="*/ 81 w 221"/>
                  <a:gd name="T83" fmla="*/ 8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1" h="219">
                    <a:moveTo>
                      <a:pt x="81" y="81"/>
                    </a:moveTo>
                    <a:lnTo>
                      <a:pt x="81" y="81"/>
                    </a:lnTo>
                    <a:lnTo>
                      <a:pt x="61" y="102"/>
                    </a:lnTo>
                    <a:lnTo>
                      <a:pt x="41" y="124"/>
                    </a:lnTo>
                    <a:lnTo>
                      <a:pt x="27" y="145"/>
                    </a:lnTo>
                    <a:lnTo>
                      <a:pt x="14" y="163"/>
                    </a:lnTo>
                    <a:lnTo>
                      <a:pt x="5" y="181"/>
                    </a:lnTo>
                    <a:lnTo>
                      <a:pt x="1" y="196"/>
                    </a:lnTo>
                    <a:lnTo>
                      <a:pt x="0" y="208"/>
                    </a:lnTo>
                    <a:lnTo>
                      <a:pt x="1" y="212"/>
                    </a:lnTo>
                    <a:lnTo>
                      <a:pt x="3" y="216"/>
                    </a:lnTo>
                    <a:lnTo>
                      <a:pt x="3" y="216"/>
                    </a:lnTo>
                    <a:lnTo>
                      <a:pt x="7" y="219"/>
                    </a:lnTo>
                    <a:lnTo>
                      <a:pt x="12" y="219"/>
                    </a:lnTo>
                    <a:lnTo>
                      <a:pt x="23" y="219"/>
                    </a:lnTo>
                    <a:lnTo>
                      <a:pt x="37" y="214"/>
                    </a:lnTo>
                    <a:lnTo>
                      <a:pt x="55" y="205"/>
                    </a:lnTo>
                    <a:lnTo>
                      <a:pt x="75" y="194"/>
                    </a:lnTo>
                    <a:lnTo>
                      <a:pt x="97" y="178"/>
                    </a:lnTo>
                    <a:lnTo>
                      <a:pt x="118" y="160"/>
                    </a:lnTo>
                    <a:lnTo>
                      <a:pt x="140" y="138"/>
                    </a:lnTo>
                    <a:lnTo>
                      <a:pt x="140" y="138"/>
                    </a:lnTo>
                    <a:lnTo>
                      <a:pt x="160" y="117"/>
                    </a:lnTo>
                    <a:lnTo>
                      <a:pt x="180" y="95"/>
                    </a:lnTo>
                    <a:lnTo>
                      <a:pt x="194" y="73"/>
                    </a:lnTo>
                    <a:lnTo>
                      <a:pt x="207" y="55"/>
                    </a:lnTo>
                    <a:lnTo>
                      <a:pt x="216" y="37"/>
                    </a:lnTo>
                    <a:lnTo>
                      <a:pt x="221" y="23"/>
                    </a:lnTo>
                    <a:lnTo>
                      <a:pt x="221" y="10"/>
                    </a:lnTo>
                    <a:lnTo>
                      <a:pt x="219" y="7"/>
                    </a:lnTo>
                    <a:lnTo>
                      <a:pt x="217" y="3"/>
                    </a:lnTo>
                    <a:lnTo>
                      <a:pt x="217" y="3"/>
                    </a:lnTo>
                    <a:lnTo>
                      <a:pt x="214" y="0"/>
                    </a:lnTo>
                    <a:lnTo>
                      <a:pt x="208" y="0"/>
                    </a:lnTo>
                    <a:lnTo>
                      <a:pt x="198" y="0"/>
                    </a:lnTo>
                    <a:lnTo>
                      <a:pt x="183" y="5"/>
                    </a:lnTo>
                    <a:lnTo>
                      <a:pt x="165" y="12"/>
                    </a:lnTo>
                    <a:lnTo>
                      <a:pt x="145" y="25"/>
                    </a:lnTo>
                    <a:lnTo>
                      <a:pt x="126" y="41"/>
                    </a:lnTo>
                    <a:lnTo>
                      <a:pt x="104" y="59"/>
                    </a:lnTo>
                    <a:lnTo>
                      <a:pt x="81" y="81"/>
                    </a:lnTo>
                    <a:lnTo>
                      <a:pt x="8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Freeform 17"/>
              <p:cNvSpPr>
                <a:spLocks noEditPoints="1"/>
              </p:cNvSpPr>
              <p:nvPr/>
            </p:nvSpPr>
            <p:spPr bwMode="auto">
              <a:xfrm>
                <a:off x="5630863" y="6561138"/>
                <a:ext cx="804863" cy="806450"/>
              </a:xfrm>
              <a:custGeom>
                <a:avLst/>
                <a:gdLst>
                  <a:gd name="T0" fmla="*/ 990 w 1013"/>
                  <a:gd name="T1" fmla="*/ 13 h 1015"/>
                  <a:gd name="T2" fmla="*/ 964 w 1013"/>
                  <a:gd name="T3" fmla="*/ 4 h 1015"/>
                  <a:gd name="T4" fmla="*/ 882 w 1013"/>
                  <a:gd name="T5" fmla="*/ 4 h 1015"/>
                  <a:gd name="T6" fmla="*/ 770 w 1013"/>
                  <a:gd name="T7" fmla="*/ 34 h 1015"/>
                  <a:gd name="T8" fmla="*/ 640 w 1013"/>
                  <a:gd name="T9" fmla="*/ 92 h 1015"/>
                  <a:gd name="T10" fmla="*/ 504 w 1013"/>
                  <a:gd name="T11" fmla="*/ 182 h 1015"/>
                  <a:gd name="T12" fmla="*/ 297 w 1013"/>
                  <a:gd name="T13" fmla="*/ 380 h 1015"/>
                  <a:gd name="T14" fmla="*/ 286 w 1013"/>
                  <a:gd name="T15" fmla="*/ 385 h 1015"/>
                  <a:gd name="T16" fmla="*/ 273 w 1013"/>
                  <a:gd name="T17" fmla="*/ 387 h 1015"/>
                  <a:gd name="T18" fmla="*/ 172 w 1013"/>
                  <a:gd name="T19" fmla="*/ 387 h 1015"/>
                  <a:gd name="T20" fmla="*/ 73 w 1013"/>
                  <a:gd name="T21" fmla="*/ 412 h 1015"/>
                  <a:gd name="T22" fmla="*/ 12 w 1013"/>
                  <a:gd name="T23" fmla="*/ 445 h 1015"/>
                  <a:gd name="T24" fmla="*/ 0 w 1013"/>
                  <a:gd name="T25" fmla="*/ 464 h 1015"/>
                  <a:gd name="T26" fmla="*/ 7 w 1013"/>
                  <a:gd name="T27" fmla="*/ 486 h 1015"/>
                  <a:gd name="T28" fmla="*/ 21 w 1013"/>
                  <a:gd name="T29" fmla="*/ 493 h 1015"/>
                  <a:gd name="T30" fmla="*/ 154 w 1013"/>
                  <a:gd name="T31" fmla="*/ 531 h 1015"/>
                  <a:gd name="T32" fmla="*/ 279 w 1013"/>
                  <a:gd name="T33" fmla="*/ 599 h 1015"/>
                  <a:gd name="T34" fmla="*/ 352 w 1013"/>
                  <a:gd name="T35" fmla="*/ 662 h 1015"/>
                  <a:gd name="T36" fmla="*/ 441 w 1013"/>
                  <a:gd name="T37" fmla="*/ 776 h 1015"/>
                  <a:gd name="T38" fmla="*/ 500 w 1013"/>
                  <a:gd name="T39" fmla="*/ 904 h 1015"/>
                  <a:gd name="T40" fmla="*/ 520 w 1013"/>
                  <a:gd name="T41" fmla="*/ 994 h 1015"/>
                  <a:gd name="T42" fmla="*/ 534 w 1013"/>
                  <a:gd name="T43" fmla="*/ 1012 h 1015"/>
                  <a:gd name="T44" fmla="*/ 558 w 1013"/>
                  <a:gd name="T45" fmla="*/ 1013 h 1015"/>
                  <a:gd name="T46" fmla="*/ 570 w 1013"/>
                  <a:gd name="T47" fmla="*/ 1003 h 1015"/>
                  <a:gd name="T48" fmla="*/ 612 w 1013"/>
                  <a:gd name="T49" fmla="*/ 907 h 1015"/>
                  <a:gd name="T50" fmla="*/ 630 w 1013"/>
                  <a:gd name="T51" fmla="*/ 808 h 1015"/>
                  <a:gd name="T52" fmla="*/ 626 w 1013"/>
                  <a:gd name="T53" fmla="*/ 740 h 1015"/>
                  <a:gd name="T54" fmla="*/ 630 w 1013"/>
                  <a:gd name="T55" fmla="*/ 722 h 1015"/>
                  <a:gd name="T56" fmla="*/ 754 w 1013"/>
                  <a:gd name="T57" fmla="*/ 598 h 1015"/>
                  <a:gd name="T58" fmla="*/ 865 w 1013"/>
                  <a:gd name="T59" fmla="*/ 464 h 1015"/>
                  <a:gd name="T60" fmla="*/ 945 w 1013"/>
                  <a:gd name="T61" fmla="*/ 330 h 1015"/>
                  <a:gd name="T62" fmla="*/ 993 w 1013"/>
                  <a:gd name="T63" fmla="*/ 204 h 1015"/>
                  <a:gd name="T64" fmla="*/ 1013 w 1013"/>
                  <a:gd name="T65" fmla="*/ 101 h 1015"/>
                  <a:gd name="T66" fmla="*/ 1008 w 1013"/>
                  <a:gd name="T67" fmla="*/ 40 h 1015"/>
                  <a:gd name="T68" fmla="*/ 995 w 1013"/>
                  <a:gd name="T69" fmla="*/ 18 h 1015"/>
                  <a:gd name="T70" fmla="*/ 644 w 1013"/>
                  <a:gd name="T71" fmla="*/ 533 h 1015"/>
                  <a:gd name="T72" fmla="*/ 592 w 1013"/>
                  <a:gd name="T73" fmla="*/ 560 h 1015"/>
                  <a:gd name="T74" fmla="*/ 534 w 1013"/>
                  <a:gd name="T75" fmla="*/ 554 h 1015"/>
                  <a:gd name="T76" fmla="*/ 500 w 1013"/>
                  <a:gd name="T77" fmla="*/ 533 h 1015"/>
                  <a:gd name="T78" fmla="*/ 473 w 1013"/>
                  <a:gd name="T79" fmla="*/ 481 h 1015"/>
                  <a:gd name="T80" fmla="*/ 478 w 1013"/>
                  <a:gd name="T81" fmla="*/ 423 h 1015"/>
                  <a:gd name="T82" fmla="*/ 500 w 1013"/>
                  <a:gd name="T83" fmla="*/ 389 h 1015"/>
                  <a:gd name="T84" fmla="*/ 552 w 1013"/>
                  <a:gd name="T85" fmla="*/ 362 h 1015"/>
                  <a:gd name="T86" fmla="*/ 610 w 1013"/>
                  <a:gd name="T87" fmla="*/ 367 h 1015"/>
                  <a:gd name="T88" fmla="*/ 644 w 1013"/>
                  <a:gd name="T89" fmla="*/ 389 h 1015"/>
                  <a:gd name="T90" fmla="*/ 671 w 1013"/>
                  <a:gd name="T91" fmla="*/ 441 h 1015"/>
                  <a:gd name="T92" fmla="*/ 666 w 1013"/>
                  <a:gd name="T93" fmla="*/ 499 h 1015"/>
                  <a:gd name="T94" fmla="*/ 644 w 1013"/>
                  <a:gd name="T95" fmla="*/ 533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13" h="1015">
                    <a:moveTo>
                      <a:pt x="995" y="18"/>
                    </a:moveTo>
                    <a:lnTo>
                      <a:pt x="995" y="18"/>
                    </a:lnTo>
                    <a:lnTo>
                      <a:pt x="990" y="13"/>
                    </a:lnTo>
                    <a:lnTo>
                      <a:pt x="982" y="9"/>
                    </a:lnTo>
                    <a:lnTo>
                      <a:pt x="973" y="6"/>
                    </a:lnTo>
                    <a:lnTo>
                      <a:pt x="964" y="4"/>
                    </a:lnTo>
                    <a:lnTo>
                      <a:pt x="941" y="0"/>
                    </a:lnTo>
                    <a:lnTo>
                      <a:pt x="914" y="2"/>
                    </a:lnTo>
                    <a:lnTo>
                      <a:pt x="882" y="4"/>
                    </a:lnTo>
                    <a:lnTo>
                      <a:pt x="847" y="11"/>
                    </a:lnTo>
                    <a:lnTo>
                      <a:pt x="810" y="20"/>
                    </a:lnTo>
                    <a:lnTo>
                      <a:pt x="770" y="34"/>
                    </a:lnTo>
                    <a:lnTo>
                      <a:pt x="729" y="51"/>
                    </a:lnTo>
                    <a:lnTo>
                      <a:pt x="685" y="69"/>
                    </a:lnTo>
                    <a:lnTo>
                      <a:pt x="640" y="92"/>
                    </a:lnTo>
                    <a:lnTo>
                      <a:pt x="595" y="119"/>
                    </a:lnTo>
                    <a:lnTo>
                      <a:pt x="549" y="148"/>
                    </a:lnTo>
                    <a:lnTo>
                      <a:pt x="504" y="182"/>
                    </a:lnTo>
                    <a:lnTo>
                      <a:pt x="460" y="220"/>
                    </a:lnTo>
                    <a:lnTo>
                      <a:pt x="415" y="259"/>
                    </a:lnTo>
                    <a:lnTo>
                      <a:pt x="297" y="380"/>
                    </a:lnTo>
                    <a:lnTo>
                      <a:pt x="297" y="380"/>
                    </a:lnTo>
                    <a:lnTo>
                      <a:pt x="291" y="384"/>
                    </a:lnTo>
                    <a:lnTo>
                      <a:pt x="286" y="385"/>
                    </a:lnTo>
                    <a:lnTo>
                      <a:pt x="280" y="387"/>
                    </a:lnTo>
                    <a:lnTo>
                      <a:pt x="273" y="387"/>
                    </a:lnTo>
                    <a:lnTo>
                      <a:pt x="273" y="387"/>
                    </a:lnTo>
                    <a:lnTo>
                      <a:pt x="241" y="385"/>
                    </a:lnTo>
                    <a:lnTo>
                      <a:pt x="207" y="385"/>
                    </a:lnTo>
                    <a:lnTo>
                      <a:pt x="172" y="387"/>
                    </a:lnTo>
                    <a:lnTo>
                      <a:pt x="138" y="393"/>
                    </a:lnTo>
                    <a:lnTo>
                      <a:pt x="106" y="402"/>
                    </a:lnTo>
                    <a:lnTo>
                      <a:pt x="73" y="412"/>
                    </a:lnTo>
                    <a:lnTo>
                      <a:pt x="43" y="427"/>
                    </a:lnTo>
                    <a:lnTo>
                      <a:pt x="12" y="445"/>
                    </a:lnTo>
                    <a:lnTo>
                      <a:pt x="12" y="445"/>
                    </a:lnTo>
                    <a:lnTo>
                      <a:pt x="5" y="450"/>
                    </a:lnTo>
                    <a:lnTo>
                      <a:pt x="1" y="457"/>
                    </a:lnTo>
                    <a:lnTo>
                      <a:pt x="0" y="464"/>
                    </a:lnTo>
                    <a:lnTo>
                      <a:pt x="0" y="472"/>
                    </a:lnTo>
                    <a:lnTo>
                      <a:pt x="1" y="479"/>
                    </a:lnTo>
                    <a:lnTo>
                      <a:pt x="7" y="486"/>
                    </a:lnTo>
                    <a:lnTo>
                      <a:pt x="12" y="491"/>
                    </a:lnTo>
                    <a:lnTo>
                      <a:pt x="21" y="493"/>
                    </a:lnTo>
                    <a:lnTo>
                      <a:pt x="21" y="493"/>
                    </a:lnTo>
                    <a:lnTo>
                      <a:pt x="66" y="502"/>
                    </a:lnTo>
                    <a:lnTo>
                      <a:pt x="111" y="515"/>
                    </a:lnTo>
                    <a:lnTo>
                      <a:pt x="154" y="531"/>
                    </a:lnTo>
                    <a:lnTo>
                      <a:pt x="198" y="551"/>
                    </a:lnTo>
                    <a:lnTo>
                      <a:pt x="237" y="572"/>
                    </a:lnTo>
                    <a:lnTo>
                      <a:pt x="279" y="599"/>
                    </a:lnTo>
                    <a:lnTo>
                      <a:pt x="316" y="628"/>
                    </a:lnTo>
                    <a:lnTo>
                      <a:pt x="352" y="662"/>
                    </a:lnTo>
                    <a:lnTo>
                      <a:pt x="352" y="662"/>
                    </a:lnTo>
                    <a:lnTo>
                      <a:pt x="385" y="698"/>
                    </a:lnTo>
                    <a:lnTo>
                      <a:pt x="415" y="736"/>
                    </a:lnTo>
                    <a:lnTo>
                      <a:pt x="441" y="776"/>
                    </a:lnTo>
                    <a:lnTo>
                      <a:pt x="464" y="817"/>
                    </a:lnTo>
                    <a:lnTo>
                      <a:pt x="484" y="860"/>
                    </a:lnTo>
                    <a:lnTo>
                      <a:pt x="500" y="904"/>
                    </a:lnTo>
                    <a:lnTo>
                      <a:pt x="511" y="947"/>
                    </a:lnTo>
                    <a:lnTo>
                      <a:pt x="520" y="994"/>
                    </a:lnTo>
                    <a:lnTo>
                      <a:pt x="520" y="994"/>
                    </a:lnTo>
                    <a:lnTo>
                      <a:pt x="523" y="1001"/>
                    </a:lnTo>
                    <a:lnTo>
                      <a:pt x="529" y="1008"/>
                    </a:lnTo>
                    <a:lnTo>
                      <a:pt x="534" y="1012"/>
                    </a:lnTo>
                    <a:lnTo>
                      <a:pt x="541" y="1015"/>
                    </a:lnTo>
                    <a:lnTo>
                      <a:pt x="549" y="1015"/>
                    </a:lnTo>
                    <a:lnTo>
                      <a:pt x="558" y="1013"/>
                    </a:lnTo>
                    <a:lnTo>
                      <a:pt x="565" y="1008"/>
                    </a:lnTo>
                    <a:lnTo>
                      <a:pt x="570" y="1003"/>
                    </a:lnTo>
                    <a:lnTo>
                      <a:pt x="570" y="1003"/>
                    </a:lnTo>
                    <a:lnTo>
                      <a:pt x="586" y="972"/>
                    </a:lnTo>
                    <a:lnTo>
                      <a:pt x="601" y="940"/>
                    </a:lnTo>
                    <a:lnTo>
                      <a:pt x="612" y="907"/>
                    </a:lnTo>
                    <a:lnTo>
                      <a:pt x="621" y="875"/>
                    </a:lnTo>
                    <a:lnTo>
                      <a:pt x="626" y="841"/>
                    </a:lnTo>
                    <a:lnTo>
                      <a:pt x="630" y="808"/>
                    </a:lnTo>
                    <a:lnTo>
                      <a:pt x="630" y="774"/>
                    </a:lnTo>
                    <a:lnTo>
                      <a:pt x="626" y="740"/>
                    </a:lnTo>
                    <a:lnTo>
                      <a:pt x="626" y="740"/>
                    </a:lnTo>
                    <a:lnTo>
                      <a:pt x="626" y="734"/>
                    </a:lnTo>
                    <a:lnTo>
                      <a:pt x="628" y="727"/>
                    </a:lnTo>
                    <a:lnTo>
                      <a:pt x="630" y="722"/>
                    </a:lnTo>
                    <a:lnTo>
                      <a:pt x="635" y="718"/>
                    </a:lnTo>
                    <a:lnTo>
                      <a:pt x="754" y="598"/>
                    </a:lnTo>
                    <a:lnTo>
                      <a:pt x="754" y="598"/>
                    </a:lnTo>
                    <a:lnTo>
                      <a:pt x="795" y="554"/>
                    </a:lnTo>
                    <a:lnTo>
                      <a:pt x="831" y="509"/>
                    </a:lnTo>
                    <a:lnTo>
                      <a:pt x="865" y="464"/>
                    </a:lnTo>
                    <a:lnTo>
                      <a:pt x="896" y="420"/>
                    </a:lnTo>
                    <a:lnTo>
                      <a:pt x="921" y="375"/>
                    </a:lnTo>
                    <a:lnTo>
                      <a:pt x="945" y="330"/>
                    </a:lnTo>
                    <a:lnTo>
                      <a:pt x="964" y="286"/>
                    </a:lnTo>
                    <a:lnTo>
                      <a:pt x="981" y="243"/>
                    </a:lnTo>
                    <a:lnTo>
                      <a:pt x="993" y="204"/>
                    </a:lnTo>
                    <a:lnTo>
                      <a:pt x="1004" y="166"/>
                    </a:lnTo>
                    <a:lnTo>
                      <a:pt x="1009" y="132"/>
                    </a:lnTo>
                    <a:lnTo>
                      <a:pt x="1013" y="101"/>
                    </a:lnTo>
                    <a:lnTo>
                      <a:pt x="1013" y="72"/>
                    </a:lnTo>
                    <a:lnTo>
                      <a:pt x="1009" y="51"/>
                    </a:lnTo>
                    <a:lnTo>
                      <a:pt x="1008" y="40"/>
                    </a:lnTo>
                    <a:lnTo>
                      <a:pt x="1004" y="31"/>
                    </a:lnTo>
                    <a:lnTo>
                      <a:pt x="1000" y="24"/>
                    </a:lnTo>
                    <a:lnTo>
                      <a:pt x="995" y="18"/>
                    </a:lnTo>
                    <a:lnTo>
                      <a:pt x="995" y="18"/>
                    </a:lnTo>
                    <a:close/>
                    <a:moveTo>
                      <a:pt x="644" y="533"/>
                    </a:moveTo>
                    <a:lnTo>
                      <a:pt x="644" y="533"/>
                    </a:lnTo>
                    <a:lnTo>
                      <a:pt x="628" y="545"/>
                    </a:lnTo>
                    <a:lnTo>
                      <a:pt x="610" y="554"/>
                    </a:lnTo>
                    <a:lnTo>
                      <a:pt x="592" y="560"/>
                    </a:lnTo>
                    <a:lnTo>
                      <a:pt x="572" y="562"/>
                    </a:lnTo>
                    <a:lnTo>
                      <a:pt x="552" y="560"/>
                    </a:lnTo>
                    <a:lnTo>
                      <a:pt x="534" y="554"/>
                    </a:lnTo>
                    <a:lnTo>
                      <a:pt x="516" y="545"/>
                    </a:lnTo>
                    <a:lnTo>
                      <a:pt x="500" y="533"/>
                    </a:lnTo>
                    <a:lnTo>
                      <a:pt x="500" y="533"/>
                    </a:lnTo>
                    <a:lnTo>
                      <a:pt x="487" y="517"/>
                    </a:lnTo>
                    <a:lnTo>
                      <a:pt x="478" y="499"/>
                    </a:lnTo>
                    <a:lnTo>
                      <a:pt x="473" y="481"/>
                    </a:lnTo>
                    <a:lnTo>
                      <a:pt x="471" y="461"/>
                    </a:lnTo>
                    <a:lnTo>
                      <a:pt x="473" y="441"/>
                    </a:lnTo>
                    <a:lnTo>
                      <a:pt x="478" y="423"/>
                    </a:lnTo>
                    <a:lnTo>
                      <a:pt x="487" y="405"/>
                    </a:lnTo>
                    <a:lnTo>
                      <a:pt x="500" y="389"/>
                    </a:lnTo>
                    <a:lnTo>
                      <a:pt x="500" y="389"/>
                    </a:lnTo>
                    <a:lnTo>
                      <a:pt x="516" y="376"/>
                    </a:lnTo>
                    <a:lnTo>
                      <a:pt x="534" y="367"/>
                    </a:lnTo>
                    <a:lnTo>
                      <a:pt x="552" y="362"/>
                    </a:lnTo>
                    <a:lnTo>
                      <a:pt x="572" y="360"/>
                    </a:lnTo>
                    <a:lnTo>
                      <a:pt x="592" y="362"/>
                    </a:lnTo>
                    <a:lnTo>
                      <a:pt x="610" y="367"/>
                    </a:lnTo>
                    <a:lnTo>
                      <a:pt x="628" y="376"/>
                    </a:lnTo>
                    <a:lnTo>
                      <a:pt x="644" y="389"/>
                    </a:lnTo>
                    <a:lnTo>
                      <a:pt x="644" y="389"/>
                    </a:lnTo>
                    <a:lnTo>
                      <a:pt x="657" y="405"/>
                    </a:lnTo>
                    <a:lnTo>
                      <a:pt x="666" y="423"/>
                    </a:lnTo>
                    <a:lnTo>
                      <a:pt x="671" y="441"/>
                    </a:lnTo>
                    <a:lnTo>
                      <a:pt x="673" y="461"/>
                    </a:lnTo>
                    <a:lnTo>
                      <a:pt x="671" y="481"/>
                    </a:lnTo>
                    <a:lnTo>
                      <a:pt x="666" y="499"/>
                    </a:lnTo>
                    <a:lnTo>
                      <a:pt x="657" y="517"/>
                    </a:lnTo>
                    <a:lnTo>
                      <a:pt x="644" y="533"/>
                    </a:lnTo>
                    <a:lnTo>
                      <a:pt x="644" y="5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250256" y="3486989"/>
            <a:ext cx="600719" cy="600797"/>
            <a:chOff x="3181819" y="1104393"/>
            <a:chExt cx="720000" cy="720000"/>
          </a:xfrm>
          <a:blipFill rotWithShape="1">
            <a:blip r:embed="rId6"/>
            <a:stretch>
              <a:fillRect/>
            </a:stretch>
          </a:blipFill>
        </p:grpSpPr>
        <p:sp>
          <p:nvSpPr>
            <p:cNvPr id="76" name="椭圆 75"/>
            <p:cNvSpPr/>
            <p:nvPr/>
          </p:nvSpPr>
          <p:spPr>
            <a:xfrm>
              <a:off x="3181819" y="1104393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3371664" y="1223057"/>
              <a:ext cx="340310" cy="452193"/>
              <a:chOff x="5114925" y="5351463"/>
              <a:chExt cx="695325" cy="923926"/>
            </a:xfrm>
            <a:grpFill/>
          </p:grpSpPr>
          <p:sp>
            <p:nvSpPr>
              <p:cNvPr id="78" name="Freeform 18"/>
              <p:cNvSpPr/>
              <p:nvPr/>
            </p:nvSpPr>
            <p:spPr bwMode="auto">
              <a:xfrm>
                <a:off x="5121275" y="5988051"/>
                <a:ext cx="311150" cy="287338"/>
              </a:xfrm>
              <a:custGeom>
                <a:avLst/>
                <a:gdLst>
                  <a:gd name="T0" fmla="*/ 272 w 392"/>
                  <a:gd name="T1" fmla="*/ 18 h 362"/>
                  <a:gd name="T2" fmla="*/ 151 w 392"/>
                  <a:gd name="T3" fmla="*/ 18 h 362"/>
                  <a:gd name="T4" fmla="*/ 151 w 392"/>
                  <a:gd name="T5" fmla="*/ 18 h 362"/>
                  <a:gd name="T6" fmla="*/ 135 w 392"/>
                  <a:gd name="T7" fmla="*/ 17 h 362"/>
                  <a:gd name="T8" fmla="*/ 121 w 392"/>
                  <a:gd name="T9" fmla="*/ 13 h 362"/>
                  <a:gd name="T10" fmla="*/ 106 w 392"/>
                  <a:gd name="T11" fmla="*/ 8 h 362"/>
                  <a:gd name="T12" fmla="*/ 94 w 392"/>
                  <a:gd name="T13" fmla="*/ 0 h 362"/>
                  <a:gd name="T14" fmla="*/ 2 w 392"/>
                  <a:gd name="T15" fmla="*/ 225 h 362"/>
                  <a:gd name="T16" fmla="*/ 2 w 392"/>
                  <a:gd name="T17" fmla="*/ 225 h 362"/>
                  <a:gd name="T18" fmla="*/ 0 w 392"/>
                  <a:gd name="T19" fmla="*/ 233 h 362"/>
                  <a:gd name="T20" fmla="*/ 0 w 392"/>
                  <a:gd name="T21" fmla="*/ 238 h 362"/>
                  <a:gd name="T22" fmla="*/ 2 w 392"/>
                  <a:gd name="T23" fmla="*/ 242 h 362"/>
                  <a:gd name="T24" fmla="*/ 4 w 392"/>
                  <a:gd name="T25" fmla="*/ 247 h 362"/>
                  <a:gd name="T26" fmla="*/ 7 w 392"/>
                  <a:gd name="T27" fmla="*/ 251 h 362"/>
                  <a:gd name="T28" fmla="*/ 13 w 392"/>
                  <a:gd name="T29" fmla="*/ 254 h 362"/>
                  <a:gd name="T30" fmla="*/ 16 w 392"/>
                  <a:gd name="T31" fmla="*/ 256 h 362"/>
                  <a:gd name="T32" fmla="*/ 24 w 392"/>
                  <a:gd name="T33" fmla="*/ 256 h 362"/>
                  <a:gd name="T34" fmla="*/ 159 w 392"/>
                  <a:gd name="T35" fmla="*/ 245 h 362"/>
                  <a:gd name="T36" fmla="*/ 159 w 392"/>
                  <a:gd name="T37" fmla="*/ 245 h 362"/>
                  <a:gd name="T38" fmla="*/ 164 w 392"/>
                  <a:gd name="T39" fmla="*/ 245 h 362"/>
                  <a:gd name="T40" fmla="*/ 168 w 392"/>
                  <a:gd name="T41" fmla="*/ 247 h 362"/>
                  <a:gd name="T42" fmla="*/ 173 w 392"/>
                  <a:gd name="T43" fmla="*/ 249 h 362"/>
                  <a:gd name="T44" fmla="*/ 177 w 392"/>
                  <a:gd name="T45" fmla="*/ 252 h 362"/>
                  <a:gd name="T46" fmla="*/ 265 w 392"/>
                  <a:gd name="T47" fmla="*/ 355 h 362"/>
                  <a:gd name="T48" fmla="*/ 265 w 392"/>
                  <a:gd name="T49" fmla="*/ 355 h 362"/>
                  <a:gd name="T50" fmla="*/ 270 w 392"/>
                  <a:gd name="T51" fmla="*/ 359 h 362"/>
                  <a:gd name="T52" fmla="*/ 274 w 392"/>
                  <a:gd name="T53" fmla="*/ 362 h 362"/>
                  <a:gd name="T54" fmla="*/ 279 w 392"/>
                  <a:gd name="T55" fmla="*/ 362 h 362"/>
                  <a:gd name="T56" fmla="*/ 285 w 392"/>
                  <a:gd name="T57" fmla="*/ 362 h 362"/>
                  <a:gd name="T58" fmla="*/ 290 w 392"/>
                  <a:gd name="T59" fmla="*/ 362 h 362"/>
                  <a:gd name="T60" fmla="*/ 294 w 392"/>
                  <a:gd name="T61" fmla="*/ 359 h 362"/>
                  <a:gd name="T62" fmla="*/ 299 w 392"/>
                  <a:gd name="T63" fmla="*/ 355 h 362"/>
                  <a:gd name="T64" fmla="*/ 301 w 392"/>
                  <a:gd name="T65" fmla="*/ 350 h 362"/>
                  <a:gd name="T66" fmla="*/ 392 w 392"/>
                  <a:gd name="T67" fmla="*/ 126 h 362"/>
                  <a:gd name="T68" fmla="*/ 392 w 392"/>
                  <a:gd name="T69" fmla="*/ 126 h 362"/>
                  <a:gd name="T70" fmla="*/ 382 w 392"/>
                  <a:gd name="T71" fmla="*/ 121 h 362"/>
                  <a:gd name="T72" fmla="*/ 373 w 392"/>
                  <a:gd name="T73" fmla="*/ 116 h 362"/>
                  <a:gd name="T74" fmla="*/ 364 w 392"/>
                  <a:gd name="T75" fmla="*/ 110 h 362"/>
                  <a:gd name="T76" fmla="*/ 355 w 392"/>
                  <a:gd name="T77" fmla="*/ 103 h 362"/>
                  <a:gd name="T78" fmla="*/ 272 w 392"/>
                  <a:gd name="T79" fmla="*/ 1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2" h="362">
                    <a:moveTo>
                      <a:pt x="272" y="18"/>
                    </a:moveTo>
                    <a:lnTo>
                      <a:pt x="151" y="18"/>
                    </a:lnTo>
                    <a:lnTo>
                      <a:pt x="151" y="18"/>
                    </a:lnTo>
                    <a:lnTo>
                      <a:pt x="135" y="17"/>
                    </a:lnTo>
                    <a:lnTo>
                      <a:pt x="121" y="13"/>
                    </a:lnTo>
                    <a:lnTo>
                      <a:pt x="106" y="8"/>
                    </a:lnTo>
                    <a:lnTo>
                      <a:pt x="94" y="0"/>
                    </a:lnTo>
                    <a:lnTo>
                      <a:pt x="2" y="225"/>
                    </a:lnTo>
                    <a:lnTo>
                      <a:pt x="2" y="225"/>
                    </a:lnTo>
                    <a:lnTo>
                      <a:pt x="0" y="233"/>
                    </a:lnTo>
                    <a:lnTo>
                      <a:pt x="0" y="238"/>
                    </a:lnTo>
                    <a:lnTo>
                      <a:pt x="2" y="242"/>
                    </a:lnTo>
                    <a:lnTo>
                      <a:pt x="4" y="247"/>
                    </a:lnTo>
                    <a:lnTo>
                      <a:pt x="7" y="251"/>
                    </a:lnTo>
                    <a:lnTo>
                      <a:pt x="13" y="254"/>
                    </a:lnTo>
                    <a:lnTo>
                      <a:pt x="16" y="256"/>
                    </a:lnTo>
                    <a:lnTo>
                      <a:pt x="24" y="256"/>
                    </a:lnTo>
                    <a:lnTo>
                      <a:pt x="159" y="245"/>
                    </a:lnTo>
                    <a:lnTo>
                      <a:pt x="159" y="245"/>
                    </a:lnTo>
                    <a:lnTo>
                      <a:pt x="164" y="245"/>
                    </a:lnTo>
                    <a:lnTo>
                      <a:pt x="168" y="247"/>
                    </a:lnTo>
                    <a:lnTo>
                      <a:pt x="173" y="249"/>
                    </a:lnTo>
                    <a:lnTo>
                      <a:pt x="177" y="252"/>
                    </a:lnTo>
                    <a:lnTo>
                      <a:pt x="265" y="355"/>
                    </a:lnTo>
                    <a:lnTo>
                      <a:pt x="265" y="355"/>
                    </a:lnTo>
                    <a:lnTo>
                      <a:pt x="270" y="359"/>
                    </a:lnTo>
                    <a:lnTo>
                      <a:pt x="274" y="362"/>
                    </a:lnTo>
                    <a:lnTo>
                      <a:pt x="279" y="362"/>
                    </a:lnTo>
                    <a:lnTo>
                      <a:pt x="285" y="362"/>
                    </a:lnTo>
                    <a:lnTo>
                      <a:pt x="290" y="362"/>
                    </a:lnTo>
                    <a:lnTo>
                      <a:pt x="294" y="359"/>
                    </a:lnTo>
                    <a:lnTo>
                      <a:pt x="299" y="355"/>
                    </a:lnTo>
                    <a:lnTo>
                      <a:pt x="301" y="350"/>
                    </a:lnTo>
                    <a:lnTo>
                      <a:pt x="392" y="126"/>
                    </a:lnTo>
                    <a:lnTo>
                      <a:pt x="392" y="126"/>
                    </a:lnTo>
                    <a:lnTo>
                      <a:pt x="382" y="121"/>
                    </a:lnTo>
                    <a:lnTo>
                      <a:pt x="373" y="116"/>
                    </a:lnTo>
                    <a:lnTo>
                      <a:pt x="364" y="110"/>
                    </a:lnTo>
                    <a:lnTo>
                      <a:pt x="355" y="103"/>
                    </a:lnTo>
                    <a:lnTo>
                      <a:pt x="27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9" name="Freeform 19"/>
              <p:cNvSpPr/>
              <p:nvPr/>
            </p:nvSpPr>
            <p:spPr bwMode="auto">
              <a:xfrm>
                <a:off x="5492750" y="5988051"/>
                <a:ext cx="311150" cy="287338"/>
              </a:xfrm>
              <a:custGeom>
                <a:avLst/>
                <a:gdLst>
                  <a:gd name="T0" fmla="*/ 299 w 392"/>
                  <a:gd name="T1" fmla="*/ 0 h 362"/>
                  <a:gd name="T2" fmla="*/ 299 w 392"/>
                  <a:gd name="T3" fmla="*/ 0 h 362"/>
                  <a:gd name="T4" fmla="*/ 284 w 392"/>
                  <a:gd name="T5" fmla="*/ 8 h 362"/>
                  <a:gd name="T6" fmla="*/ 270 w 392"/>
                  <a:gd name="T7" fmla="*/ 13 h 362"/>
                  <a:gd name="T8" fmla="*/ 256 w 392"/>
                  <a:gd name="T9" fmla="*/ 17 h 362"/>
                  <a:gd name="T10" fmla="*/ 239 w 392"/>
                  <a:gd name="T11" fmla="*/ 18 h 362"/>
                  <a:gd name="T12" fmla="*/ 121 w 392"/>
                  <a:gd name="T13" fmla="*/ 18 h 362"/>
                  <a:gd name="T14" fmla="*/ 36 w 392"/>
                  <a:gd name="T15" fmla="*/ 103 h 362"/>
                  <a:gd name="T16" fmla="*/ 36 w 392"/>
                  <a:gd name="T17" fmla="*/ 103 h 362"/>
                  <a:gd name="T18" fmla="*/ 27 w 392"/>
                  <a:gd name="T19" fmla="*/ 110 h 362"/>
                  <a:gd name="T20" fmla="*/ 18 w 392"/>
                  <a:gd name="T21" fmla="*/ 116 h 362"/>
                  <a:gd name="T22" fmla="*/ 9 w 392"/>
                  <a:gd name="T23" fmla="*/ 121 h 362"/>
                  <a:gd name="T24" fmla="*/ 0 w 392"/>
                  <a:gd name="T25" fmla="*/ 126 h 362"/>
                  <a:gd name="T26" fmla="*/ 90 w 392"/>
                  <a:gd name="T27" fmla="*/ 350 h 362"/>
                  <a:gd name="T28" fmla="*/ 90 w 392"/>
                  <a:gd name="T29" fmla="*/ 350 h 362"/>
                  <a:gd name="T30" fmla="*/ 94 w 392"/>
                  <a:gd name="T31" fmla="*/ 355 h 362"/>
                  <a:gd name="T32" fmla="*/ 97 w 392"/>
                  <a:gd name="T33" fmla="*/ 359 h 362"/>
                  <a:gd name="T34" fmla="*/ 101 w 392"/>
                  <a:gd name="T35" fmla="*/ 362 h 362"/>
                  <a:gd name="T36" fmla="*/ 106 w 392"/>
                  <a:gd name="T37" fmla="*/ 362 h 362"/>
                  <a:gd name="T38" fmla="*/ 112 w 392"/>
                  <a:gd name="T39" fmla="*/ 362 h 362"/>
                  <a:gd name="T40" fmla="*/ 117 w 392"/>
                  <a:gd name="T41" fmla="*/ 362 h 362"/>
                  <a:gd name="T42" fmla="*/ 122 w 392"/>
                  <a:gd name="T43" fmla="*/ 359 h 362"/>
                  <a:gd name="T44" fmla="*/ 126 w 392"/>
                  <a:gd name="T45" fmla="*/ 355 h 362"/>
                  <a:gd name="T46" fmla="*/ 216 w 392"/>
                  <a:gd name="T47" fmla="*/ 252 h 362"/>
                  <a:gd name="T48" fmla="*/ 216 w 392"/>
                  <a:gd name="T49" fmla="*/ 252 h 362"/>
                  <a:gd name="T50" fmla="*/ 220 w 392"/>
                  <a:gd name="T51" fmla="*/ 249 h 362"/>
                  <a:gd name="T52" fmla="*/ 223 w 392"/>
                  <a:gd name="T53" fmla="*/ 247 h 362"/>
                  <a:gd name="T54" fmla="*/ 229 w 392"/>
                  <a:gd name="T55" fmla="*/ 245 h 362"/>
                  <a:gd name="T56" fmla="*/ 232 w 392"/>
                  <a:gd name="T57" fmla="*/ 245 h 362"/>
                  <a:gd name="T58" fmla="*/ 369 w 392"/>
                  <a:gd name="T59" fmla="*/ 256 h 362"/>
                  <a:gd name="T60" fmla="*/ 369 w 392"/>
                  <a:gd name="T61" fmla="*/ 256 h 362"/>
                  <a:gd name="T62" fmla="*/ 374 w 392"/>
                  <a:gd name="T63" fmla="*/ 256 h 362"/>
                  <a:gd name="T64" fmla="*/ 380 w 392"/>
                  <a:gd name="T65" fmla="*/ 254 h 362"/>
                  <a:gd name="T66" fmla="*/ 383 w 392"/>
                  <a:gd name="T67" fmla="*/ 251 h 362"/>
                  <a:gd name="T68" fmla="*/ 387 w 392"/>
                  <a:gd name="T69" fmla="*/ 247 h 362"/>
                  <a:gd name="T70" fmla="*/ 391 w 392"/>
                  <a:gd name="T71" fmla="*/ 242 h 362"/>
                  <a:gd name="T72" fmla="*/ 391 w 392"/>
                  <a:gd name="T73" fmla="*/ 238 h 362"/>
                  <a:gd name="T74" fmla="*/ 392 w 392"/>
                  <a:gd name="T75" fmla="*/ 233 h 362"/>
                  <a:gd name="T76" fmla="*/ 391 w 392"/>
                  <a:gd name="T77" fmla="*/ 225 h 362"/>
                  <a:gd name="T78" fmla="*/ 299 w 392"/>
                  <a:gd name="T79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2" h="362">
                    <a:moveTo>
                      <a:pt x="299" y="0"/>
                    </a:moveTo>
                    <a:lnTo>
                      <a:pt x="299" y="0"/>
                    </a:lnTo>
                    <a:lnTo>
                      <a:pt x="284" y="8"/>
                    </a:lnTo>
                    <a:lnTo>
                      <a:pt x="270" y="13"/>
                    </a:lnTo>
                    <a:lnTo>
                      <a:pt x="256" y="17"/>
                    </a:lnTo>
                    <a:lnTo>
                      <a:pt x="239" y="18"/>
                    </a:lnTo>
                    <a:lnTo>
                      <a:pt x="121" y="18"/>
                    </a:lnTo>
                    <a:lnTo>
                      <a:pt x="36" y="103"/>
                    </a:lnTo>
                    <a:lnTo>
                      <a:pt x="36" y="103"/>
                    </a:lnTo>
                    <a:lnTo>
                      <a:pt x="27" y="110"/>
                    </a:lnTo>
                    <a:lnTo>
                      <a:pt x="18" y="116"/>
                    </a:lnTo>
                    <a:lnTo>
                      <a:pt x="9" y="121"/>
                    </a:lnTo>
                    <a:lnTo>
                      <a:pt x="0" y="126"/>
                    </a:lnTo>
                    <a:lnTo>
                      <a:pt x="90" y="350"/>
                    </a:lnTo>
                    <a:lnTo>
                      <a:pt x="90" y="350"/>
                    </a:lnTo>
                    <a:lnTo>
                      <a:pt x="94" y="355"/>
                    </a:lnTo>
                    <a:lnTo>
                      <a:pt x="97" y="359"/>
                    </a:lnTo>
                    <a:lnTo>
                      <a:pt x="101" y="362"/>
                    </a:lnTo>
                    <a:lnTo>
                      <a:pt x="106" y="362"/>
                    </a:lnTo>
                    <a:lnTo>
                      <a:pt x="112" y="362"/>
                    </a:lnTo>
                    <a:lnTo>
                      <a:pt x="117" y="362"/>
                    </a:lnTo>
                    <a:lnTo>
                      <a:pt x="122" y="359"/>
                    </a:lnTo>
                    <a:lnTo>
                      <a:pt x="126" y="355"/>
                    </a:lnTo>
                    <a:lnTo>
                      <a:pt x="216" y="252"/>
                    </a:lnTo>
                    <a:lnTo>
                      <a:pt x="216" y="252"/>
                    </a:lnTo>
                    <a:lnTo>
                      <a:pt x="220" y="249"/>
                    </a:lnTo>
                    <a:lnTo>
                      <a:pt x="223" y="247"/>
                    </a:lnTo>
                    <a:lnTo>
                      <a:pt x="229" y="245"/>
                    </a:lnTo>
                    <a:lnTo>
                      <a:pt x="232" y="245"/>
                    </a:lnTo>
                    <a:lnTo>
                      <a:pt x="369" y="256"/>
                    </a:lnTo>
                    <a:lnTo>
                      <a:pt x="369" y="256"/>
                    </a:lnTo>
                    <a:lnTo>
                      <a:pt x="374" y="256"/>
                    </a:lnTo>
                    <a:lnTo>
                      <a:pt x="380" y="254"/>
                    </a:lnTo>
                    <a:lnTo>
                      <a:pt x="383" y="251"/>
                    </a:lnTo>
                    <a:lnTo>
                      <a:pt x="387" y="247"/>
                    </a:lnTo>
                    <a:lnTo>
                      <a:pt x="391" y="242"/>
                    </a:lnTo>
                    <a:lnTo>
                      <a:pt x="391" y="238"/>
                    </a:lnTo>
                    <a:lnTo>
                      <a:pt x="392" y="233"/>
                    </a:lnTo>
                    <a:lnTo>
                      <a:pt x="391" y="225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0" name="Freeform 20"/>
              <p:cNvSpPr>
                <a:spLocks noEditPoints="1"/>
              </p:cNvSpPr>
              <p:nvPr/>
            </p:nvSpPr>
            <p:spPr bwMode="auto">
              <a:xfrm>
                <a:off x="5114925" y="5351463"/>
                <a:ext cx="695325" cy="693738"/>
              </a:xfrm>
              <a:custGeom>
                <a:avLst/>
                <a:gdLst>
                  <a:gd name="T0" fmla="*/ 723 w 875"/>
                  <a:gd name="T1" fmla="*/ 759 h 874"/>
                  <a:gd name="T2" fmla="*/ 752 w 875"/>
                  <a:gd name="T3" fmla="*/ 739 h 874"/>
                  <a:gd name="T4" fmla="*/ 759 w 875"/>
                  <a:gd name="T5" fmla="*/ 588 h 874"/>
                  <a:gd name="T6" fmla="*/ 767 w 875"/>
                  <a:gd name="T7" fmla="*/ 565 h 874"/>
                  <a:gd name="T8" fmla="*/ 867 w 875"/>
                  <a:gd name="T9" fmla="*/ 462 h 874"/>
                  <a:gd name="T10" fmla="*/ 873 w 875"/>
                  <a:gd name="T11" fmla="*/ 428 h 874"/>
                  <a:gd name="T12" fmla="*/ 772 w 875"/>
                  <a:gd name="T13" fmla="*/ 317 h 874"/>
                  <a:gd name="T14" fmla="*/ 759 w 875"/>
                  <a:gd name="T15" fmla="*/ 295 h 874"/>
                  <a:gd name="T16" fmla="*/ 758 w 875"/>
                  <a:gd name="T17" fmla="*/ 151 h 874"/>
                  <a:gd name="T18" fmla="*/ 740 w 875"/>
                  <a:gd name="T19" fmla="*/ 122 h 874"/>
                  <a:gd name="T20" fmla="*/ 588 w 875"/>
                  <a:gd name="T21" fmla="*/ 115 h 874"/>
                  <a:gd name="T22" fmla="*/ 563 w 875"/>
                  <a:gd name="T23" fmla="*/ 108 h 874"/>
                  <a:gd name="T24" fmla="*/ 461 w 875"/>
                  <a:gd name="T25" fmla="*/ 7 h 874"/>
                  <a:gd name="T26" fmla="*/ 428 w 875"/>
                  <a:gd name="T27" fmla="*/ 0 h 874"/>
                  <a:gd name="T28" fmla="*/ 317 w 875"/>
                  <a:gd name="T29" fmla="*/ 102 h 874"/>
                  <a:gd name="T30" fmla="*/ 293 w 875"/>
                  <a:gd name="T31" fmla="*/ 115 h 874"/>
                  <a:gd name="T32" fmla="*/ 149 w 875"/>
                  <a:gd name="T33" fmla="*/ 117 h 874"/>
                  <a:gd name="T34" fmla="*/ 122 w 875"/>
                  <a:gd name="T35" fmla="*/ 135 h 874"/>
                  <a:gd name="T36" fmla="*/ 115 w 875"/>
                  <a:gd name="T37" fmla="*/ 286 h 874"/>
                  <a:gd name="T38" fmla="*/ 108 w 875"/>
                  <a:gd name="T39" fmla="*/ 309 h 874"/>
                  <a:gd name="T40" fmla="*/ 7 w 875"/>
                  <a:gd name="T41" fmla="*/ 414 h 874"/>
                  <a:gd name="T42" fmla="*/ 0 w 875"/>
                  <a:gd name="T43" fmla="*/ 446 h 874"/>
                  <a:gd name="T44" fmla="*/ 101 w 875"/>
                  <a:gd name="T45" fmla="*/ 558 h 874"/>
                  <a:gd name="T46" fmla="*/ 113 w 875"/>
                  <a:gd name="T47" fmla="*/ 581 h 874"/>
                  <a:gd name="T48" fmla="*/ 115 w 875"/>
                  <a:gd name="T49" fmla="*/ 723 h 874"/>
                  <a:gd name="T50" fmla="*/ 133 w 875"/>
                  <a:gd name="T51" fmla="*/ 752 h 874"/>
                  <a:gd name="T52" fmla="*/ 284 w 875"/>
                  <a:gd name="T53" fmla="*/ 759 h 874"/>
                  <a:gd name="T54" fmla="*/ 310 w 875"/>
                  <a:gd name="T55" fmla="*/ 766 h 874"/>
                  <a:gd name="T56" fmla="*/ 412 w 875"/>
                  <a:gd name="T57" fmla="*/ 867 h 874"/>
                  <a:gd name="T58" fmla="*/ 444 w 875"/>
                  <a:gd name="T59" fmla="*/ 874 h 874"/>
                  <a:gd name="T60" fmla="*/ 558 w 875"/>
                  <a:gd name="T61" fmla="*/ 772 h 874"/>
                  <a:gd name="T62" fmla="*/ 579 w 875"/>
                  <a:gd name="T63" fmla="*/ 761 h 874"/>
                  <a:gd name="T64" fmla="*/ 437 w 875"/>
                  <a:gd name="T65" fmla="*/ 675 h 874"/>
                  <a:gd name="T66" fmla="*/ 344 w 875"/>
                  <a:gd name="T67" fmla="*/ 657 h 874"/>
                  <a:gd name="T68" fmla="*/ 268 w 875"/>
                  <a:gd name="T69" fmla="*/ 605 h 874"/>
                  <a:gd name="T70" fmla="*/ 218 w 875"/>
                  <a:gd name="T71" fmla="*/ 529 h 874"/>
                  <a:gd name="T72" fmla="*/ 200 w 875"/>
                  <a:gd name="T73" fmla="*/ 437 h 874"/>
                  <a:gd name="T74" fmla="*/ 211 w 875"/>
                  <a:gd name="T75" fmla="*/ 367 h 874"/>
                  <a:gd name="T76" fmla="*/ 254 w 875"/>
                  <a:gd name="T77" fmla="*/ 286 h 874"/>
                  <a:gd name="T78" fmla="*/ 324 w 875"/>
                  <a:gd name="T79" fmla="*/ 228 h 874"/>
                  <a:gd name="T80" fmla="*/ 412 w 875"/>
                  <a:gd name="T81" fmla="*/ 201 h 874"/>
                  <a:gd name="T82" fmla="*/ 484 w 875"/>
                  <a:gd name="T83" fmla="*/ 205 h 874"/>
                  <a:gd name="T84" fmla="*/ 570 w 875"/>
                  <a:gd name="T85" fmla="*/ 241 h 874"/>
                  <a:gd name="T86" fmla="*/ 633 w 875"/>
                  <a:gd name="T87" fmla="*/ 304 h 874"/>
                  <a:gd name="T88" fmla="*/ 669 w 875"/>
                  <a:gd name="T89" fmla="*/ 389 h 874"/>
                  <a:gd name="T90" fmla="*/ 673 w 875"/>
                  <a:gd name="T91" fmla="*/ 462 h 874"/>
                  <a:gd name="T92" fmla="*/ 646 w 875"/>
                  <a:gd name="T93" fmla="*/ 551 h 874"/>
                  <a:gd name="T94" fmla="*/ 588 w 875"/>
                  <a:gd name="T95" fmla="*/ 621 h 874"/>
                  <a:gd name="T96" fmla="*/ 507 w 875"/>
                  <a:gd name="T97" fmla="*/ 664 h 874"/>
                  <a:gd name="T98" fmla="*/ 437 w 875"/>
                  <a:gd name="T99" fmla="*/ 675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75" h="874">
                    <a:moveTo>
                      <a:pt x="588" y="759"/>
                    </a:moveTo>
                    <a:lnTo>
                      <a:pt x="714" y="759"/>
                    </a:lnTo>
                    <a:lnTo>
                      <a:pt x="714" y="759"/>
                    </a:lnTo>
                    <a:lnTo>
                      <a:pt x="723" y="759"/>
                    </a:lnTo>
                    <a:lnTo>
                      <a:pt x="732" y="756"/>
                    </a:lnTo>
                    <a:lnTo>
                      <a:pt x="740" y="752"/>
                    </a:lnTo>
                    <a:lnTo>
                      <a:pt x="747" y="747"/>
                    </a:lnTo>
                    <a:lnTo>
                      <a:pt x="752" y="739"/>
                    </a:lnTo>
                    <a:lnTo>
                      <a:pt x="756" y="732"/>
                    </a:lnTo>
                    <a:lnTo>
                      <a:pt x="758" y="723"/>
                    </a:lnTo>
                    <a:lnTo>
                      <a:pt x="759" y="716"/>
                    </a:lnTo>
                    <a:lnTo>
                      <a:pt x="759" y="588"/>
                    </a:lnTo>
                    <a:lnTo>
                      <a:pt x="759" y="588"/>
                    </a:lnTo>
                    <a:lnTo>
                      <a:pt x="759" y="581"/>
                    </a:lnTo>
                    <a:lnTo>
                      <a:pt x="763" y="572"/>
                    </a:lnTo>
                    <a:lnTo>
                      <a:pt x="767" y="565"/>
                    </a:lnTo>
                    <a:lnTo>
                      <a:pt x="772" y="558"/>
                    </a:lnTo>
                    <a:lnTo>
                      <a:pt x="862" y="468"/>
                    </a:lnTo>
                    <a:lnTo>
                      <a:pt x="862" y="468"/>
                    </a:lnTo>
                    <a:lnTo>
                      <a:pt x="867" y="462"/>
                    </a:lnTo>
                    <a:lnTo>
                      <a:pt x="871" y="453"/>
                    </a:lnTo>
                    <a:lnTo>
                      <a:pt x="873" y="446"/>
                    </a:lnTo>
                    <a:lnTo>
                      <a:pt x="875" y="437"/>
                    </a:lnTo>
                    <a:lnTo>
                      <a:pt x="873" y="428"/>
                    </a:lnTo>
                    <a:lnTo>
                      <a:pt x="871" y="421"/>
                    </a:lnTo>
                    <a:lnTo>
                      <a:pt x="867" y="414"/>
                    </a:lnTo>
                    <a:lnTo>
                      <a:pt x="862" y="407"/>
                    </a:lnTo>
                    <a:lnTo>
                      <a:pt x="772" y="317"/>
                    </a:lnTo>
                    <a:lnTo>
                      <a:pt x="772" y="317"/>
                    </a:lnTo>
                    <a:lnTo>
                      <a:pt x="767" y="309"/>
                    </a:lnTo>
                    <a:lnTo>
                      <a:pt x="763" y="302"/>
                    </a:lnTo>
                    <a:lnTo>
                      <a:pt x="759" y="295"/>
                    </a:lnTo>
                    <a:lnTo>
                      <a:pt x="759" y="286"/>
                    </a:lnTo>
                    <a:lnTo>
                      <a:pt x="759" y="160"/>
                    </a:lnTo>
                    <a:lnTo>
                      <a:pt x="759" y="160"/>
                    </a:lnTo>
                    <a:lnTo>
                      <a:pt x="758" y="151"/>
                    </a:lnTo>
                    <a:lnTo>
                      <a:pt x="756" y="142"/>
                    </a:lnTo>
                    <a:lnTo>
                      <a:pt x="752" y="135"/>
                    </a:lnTo>
                    <a:lnTo>
                      <a:pt x="747" y="128"/>
                    </a:lnTo>
                    <a:lnTo>
                      <a:pt x="740" y="122"/>
                    </a:lnTo>
                    <a:lnTo>
                      <a:pt x="732" y="119"/>
                    </a:lnTo>
                    <a:lnTo>
                      <a:pt x="723" y="117"/>
                    </a:lnTo>
                    <a:lnTo>
                      <a:pt x="714" y="115"/>
                    </a:lnTo>
                    <a:lnTo>
                      <a:pt x="588" y="115"/>
                    </a:lnTo>
                    <a:lnTo>
                      <a:pt x="588" y="115"/>
                    </a:lnTo>
                    <a:lnTo>
                      <a:pt x="579" y="115"/>
                    </a:lnTo>
                    <a:lnTo>
                      <a:pt x="572" y="111"/>
                    </a:lnTo>
                    <a:lnTo>
                      <a:pt x="563" y="108"/>
                    </a:lnTo>
                    <a:lnTo>
                      <a:pt x="558" y="102"/>
                    </a:lnTo>
                    <a:lnTo>
                      <a:pt x="468" y="12"/>
                    </a:lnTo>
                    <a:lnTo>
                      <a:pt x="468" y="12"/>
                    </a:lnTo>
                    <a:lnTo>
                      <a:pt x="461" y="7"/>
                    </a:lnTo>
                    <a:lnTo>
                      <a:pt x="453" y="3"/>
                    </a:lnTo>
                    <a:lnTo>
                      <a:pt x="444" y="0"/>
                    </a:lnTo>
                    <a:lnTo>
                      <a:pt x="437" y="0"/>
                    </a:lnTo>
                    <a:lnTo>
                      <a:pt x="428" y="0"/>
                    </a:lnTo>
                    <a:lnTo>
                      <a:pt x="419" y="3"/>
                    </a:lnTo>
                    <a:lnTo>
                      <a:pt x="412" y="7"/>
                    </a:lnTo>
                    <a:lnTo>
                      <a:pt x="405" y="12"/>
                    </a:lnTo>
                    <a:lnTo>
                      <a:pt x="317" y="102"/>
                    </a:lnTo>
                    <a:lnTo>
                      <a:pt x="317" y="102"/>
                    </a:lnTo>
                    <a:lnTo>
                      <a:pt x="310" y="108"/>
                    </a:lnTo>
                    <a:lnTo>
                      <a:pt x="302" y="111"/>
                    </a:lnTo>
                    <a:lnTo>
                      <a:pt x="293" y="115"/>
                    </a:lnTo>
                    <a:lnTo>
                      <a:pt x="284" y="115"/>
                    </a:lnTo>
                    <a:lnTo>
                      <a:pt x="158" y="115"/>
                    </a:lnTo>
                    <a:lnTo>
                      <a:pt x="158" y="115"/>
                    </a:lnTo>
                    <a:lnTo>
                      <a:pt x="149" y="117"/>
                    </a:lnTo>
                    <a:lnTo>
                      <a:pt x="142" y="119"/>
                    </a:lnTo>
                    <a:lnTo>
                      <a:pt x="133" y="122"/>
                    </a:lnTo>
                    <a:lnTo>
                      <a:pt x="128" y="128"/>
                    </a:lnTo>
                    <a:lnTo>
                      <a:pt x="122" y="135"/>
                    </a:lnTo>
                    <a:lnTo>
                      <a:pt x="119" y="142"/>
                    </a:lnTo>
                    <a:lnTo>
                      <a:pt x="115" y="151"/>
                    </a:lnTo>
                    <a:lnTo>
                      <a:pt x="115" y="160"/>
                    </a:lnTo>
                    <a:lnTo>
                      <a:pt x="115" y="286"/>
                    </a:lnTo>
                    <a:lnTo>
                      <a:pt x="115" y="286"/>
                    </a:lnTo>
                    <a:lnTo>
                      <a:pt x="113" y="295"/>
                    </a:lnTo>
                    <a:lnTo>
                      <a:pt x="112" y="302"/>
                    </a:lnTo>
                    <a:lnTo>
                      <a:pt x="108" y="309"/>
                    </a:lnTo>
                    <a:lnTo>
                      <a:pt x="101" y="317"/>
                    </a:lnTo>
                    <a:lnTo>
                      <a:pt x="13" y="407"/>
                    </a:lnTo>
                    <a:lnTo>
                      <a:pt x="13" y="407"/>
                    </a:lnTo>
                    <a:lnTo>
                      <a:pt x="7" y="414"/>
                    </a:lnTo>
                    <a:lnTo>
                      <a:pt x="2" y="421"/>
                    </a:lnTo>
                    <a:lnTo>
                      <a:pt x="0" y="428"/>
                    </a:lnTo>
                    <a:lnTo>
                      <a:pt x="0" y="437"/>
                    </a:lnTo>
                    <a:lnTo>
                      <a:pt x="0" y="446"/>
                    </a:lnTo>
                    <a:lnTo>
                      <a:pt x="2" y="453"/>
                    </a:lnTo>
                    <a:lnTo>
                      <a:pt x="7" y="462"/>
                    </a:lnTo>
                    <a:lnTo>
                      <a:pt x="13" y="468"/>
                    </a:lnTo>
                    <a:lnTo>
                      <a:pt x="101" y="558"/>
                    </a:lnTo>
                    <a:lnTo>
                      <a:pt x="101" y="558"/>
                    </a:lnTo>
                    <a:lnTo>
                      <a:pt x="108" y="565"/>
                    </a:lnTo>
                    <a:lnTo>
                      <a:pt x="112" y="572"/>
                    </a:lnTo>
                    <a:lnTo>
                      <a:pt x="113" y="581"/>
                    </a:lnTo>
                    <a:lnTo>
                      <a:pt x="115" y="588"/>
                    </a:lnTo>
                    <a:lnTo>
                      <a:pt x="115" y="716"/>
                    </a:lnTo>
                    <a:lnTo>
                      <a:pt x="115" y="716"/>
                    </a:lnTo>
                    <a:lnTo>
                      <a:pt x="115" y="723"/>
                    </a:lnTo>
                    <a:lnTo>
                      <a:pt x="119" y="732"/>
                    </a:lnTo>
                    <a:lnTo>
                      <a:pt x="122" y="739"/>
                    </a:lnTo>
                    <a:lnTo>
                      <a:pt x="128" y="747"/>
                    </a:lnTo>
                    <a:lnTo>
                      <a:pt x="133" y="752"/>
                    </a:lnTo>
                    <a:lnTo>
                      <a:pt x="142" y="756"/>
                    </a:lnTo>
                    <a:lnTo>
                      <a:pt x="149" y="759"/>
                    </a:lnTo>
                    <a:lnTo>
                      <a:pt x="158" y="759"/>
                    </a:lnTo>
                    <a:lnTo>
                      <a:pt x="284" y="759"/>
                    </a:lnTo>
                    <a:lnTo>
                      <a:pt x="284" y="759"/>
                    </a:lnTo>
                    <a:lnTo>
                      <a:pt x="293" y="761"/>
                    </a:lnTo>
                    <a:lnTo>
                      <a:pt x="302" y="763"/>
                    </a:lnTo>
                    <a:lnTo>
                      <a:pt x="310" y="766"/>
                    </a:lnTo>
                    <a:lnTo>
                      <a:pt x="317" y="772"/>
                    </a:lnTo>
                    <a:lnTo>
                      <a:pt x="405" y="862"/>
                    </a:lnTo>
                    <a:lnTo>
                      <a:pt x="405" y="862"/>
                    </a:lnTo>
                    <a:lnTo>
                      <a:pt x="412" y="867"/>
                    </a:lnTo>
                    <a:lnTo>
                      <a:pt x="419" y="871"/>
                    </a:lnTo>
                    <a:lnTo>
                      <a:pt x="428" y="874"/>
                    </a:lnTo>
                    <a:lnTo>
                      <a:pt x="437" y="874"/>
                    </a:lnTo>
                    <a:lnTo>
                      <a:pt x="444" y="874"/>
                    </a:lnTo>
                    <a:lnTo>
                      <a:pt x="453" y="871"/>
                    </a:lnTo>
                    <a:lnTo>
                      <a:pt x="461" y="867"/>
                    </a:lnTo>
                    <a:lnTo>
                      <a:pt x="468" y="862"/>
                    </a:lnTo>
                    <a:lnTo>
                      <a:pt x="558" y="772"/>
                    </a:lnTo>
                    <a:lnTo>
                      <a:pt x="558" y="772"/>
                    </a:lnTo>
                    <a:lnTo>
                      <a:pt x="563" y="766"/>
                    </a:lnTo>
                    <a:lnTo>
                      <a:pt x="572" y="763"/>
                    </a:lnTo>
                    <a:lnTo>
                      <a:pt x="579" y="761"/>
                    </a:lnTo>
                    <a:lnTo>
                      <a:pt x="588" y="759"/>
                    </a:lnTo>
                    <a:lnTo>
                      <a:pt x="588" y="759"/>
                    </a:lnTo>
                    <a:close/>
                    <a:moveTo>
                      <a:pt x="437" y="675"/>
                    </a:moveTo>
                    <a:lnTo>
                      <a:pt x="437" y="675"/>
                    </a:lnTo>
                    <a:lnTo>
                      <a:pt x="412" y="673"/>
                    </a:lnTo>
                    <a:lnTo>
                      <a:pt x="389" y="669"/>
                    </a:lnTo>
                    <a:lnTo>
                      <a:pt x="365" y="664"/>
                    </a:lnTo>
                    <a:lnTo>
                      <a:pt x="344" y="657"/>
                    </a:lnTo>
                    <a:lnTo>
                      <a:pt x="324" y="646"/>
                    </a:lnTo>
                    <a:lnTo>
                      <a:pt x="304" y="635"/>
                    </a:lnTo>
                    <a:lnTo>
                      <a:pt x="286" y="621"/>
                    </a:lnTo>
                    <a:lnTo>
                      <a:pt x="268" y="605"/>
                    </a:lnTo>
                    <a:lnTo>
                      <a:pt x="254" y="588"/>
                    </a:lnTo>
                    <a:lnTo>
                      <a:pt x="239" y="570"/>
                    </a:lnTo>
                    <a:lnTo>
                      <a:pt x="229" y="551"/>
                    </a:lnTo>
                    <a:lnTo>
                      <a:pt x="218" y="529"/>
                    </a:lnTo>
                    <a:lnTo>
                      <a:pt x="211" y="507"/>
                    </a:lnTo>
                    <a:lnTo>
                      <a:pt x="203" y="486"/>
                    </a:lnTo>
                    <a:lnTo>
                      <a:pt x="200" y="462"/>
                    </a:lnTo>
                    <a:lnTo>
                      <a:pt x="200" y="437"/>
                    </a:lnTo>
                    <a:lnTo>
                      <a:pt x="200" y="437"/>
                    </a:lnTo>
                    <a:lnTo>
                      <a:pt x="200" y="414"/>
                    </a:lnTo>
                    <a:lnTo>
                      <a:pt x="203" y="389"/>
                    </a:lnTo>
                    <a:lnTo>
                      <a:pt x="211" y="367"/>
                    </a:lnTo>
                    <a:lnTo>
                      <a:pt x="218" y="345"/>
                    </a:lnTo>
                    <a:lnTo>
                      <a:pt x="229" y="324"/>
                    </a:lnTo>
                    <a:lnTo>
                      <a:pt x="239" y="304"/>
                    </a:lnTo>
                    <a:lnTo>
                      <a:pt x="254" y="286"/>
                    </a:lnTo>
                    <a:lnTo>
                      <a:pt x="268" y="270"/>
                    </a:lnTo>
                    <a:lnTo>
                      <a:pt x="286" y="254"/>
                    </a:lnTo>
                    <a:lnTo>
                      <a:pt x="304" y="241"/>
                    </a:lnTo>
                    <a:lnTo>
                      <a:pt x="324" y="228"/>
                    </a:lnTo>
                    <a:lnTo>
                      <a:pt x="344" y="218"/>
                    </a:lnTo>
                    <a:lnTo>
                      <a:pt x="365" y="210"/>
                    </a:lnTo>
                    <a:lnTo>
                      <a:pt x="389" y="205"/>
                    </a:lnTo>
                    <a:lnTo>
                      <a:pt x="412" y="201"/>
                    </a:lnTo>
                    <a:lnTo>
                      <a:pt x="437" y="200"/>
                    </a:lnTo>
                    <a:lnTo>
                      <a:pt x="437" y="200"/>
                    </a:lnTo>
                    <a:lnTo>
                      <a:pt x="461" y="201"/>
                    </a:lnTo>
                    <a:lnTo>
                      <a:pt x="484" y="205"/>
                    </a:lnTo>
                    <a:lnTo>
                      <a:pt x="507" y="210"/>
                    </a:lnTo>
                    <a:lnTo>
                      <a:pt x="529" y="218"/>
                    </a:lnTo>
                    <a:lnTo>
                      <a:pt x="551" y="228"/>
                    </a:lnTo>
                    <a:lnTo>
                      <a:pt x="570" y="241"/>
                    </a:lnTo>
                    <a:lnTo>
                      <a:pt x="588" y="254"/>
                    </a:lnTo>
                    <a:lnTo>
                      <a:pt x="605" y="270"/>
                    </a:lnTo>
                    <a:lnTo>
                      <a:pt x="621" y="286"/>
                    </a:lnTo>
                    <a:lnTo>
                      <a:pt x="633" y="304"/>
                    </a:lnTo>
                    <a:lnTo>
                      <a:pt x="646" y="324"/>
                    </a:lnTo>
                    <a:lnTo>
                      <a:pt x="655" y="345"/>
                    </a:lnTo>
                    <a:lnTo>
                      <a:pt x="664" y="367"/>
                    </a:lnTo>
                    <a:lnTo>
                      <a:pt x="669" y="389"/>
                    </a:lnTo>
                    <a:lnTo>
                      <a:pt x="673" y="414"/>
                    </a:lnTo>
                    <a:lnTo>
                      <a:pt x="675" y="437"/>
                    </a:lnTo>
                    <a:lnTo>
                      <a:pt x="675" y="437"/>
                    </a:lnTo>
                    <a:lnTo>
                      <a:pt x="673" y="462"/>
                    </a:lnTo>
                    <a:lnTo>
                      <a:pt x="669" y="486"/>
                    </a:lnTo>
                    <a:lnTo>
                      <a:pt x="664" y="507"/>
                    </a:lnTo>
                    <a:lnTo>
                      <a:pt x="655" y="529"/>
                    </a:lnTo>
                    <a:lnTo>
                      <a:pt x="646" y="551"/>
                    </a:lnTo>
                    <a:lnTo>
                      <a:pt x="633" y="570"/>
                    </a:lnTo>
                    <a:lnTo>
                      <a:pt x="621" y="588"/>
                    </a:lnTo>
                    <a:lnTo>
                      <a:pt x="605" y="605"/>
                    </a:lnTo>
                    <a:lnTo>
                      <a:pt x="588" y="621"/>
                    </a:lnTo>
                    <a:lnTo>
                      <a:pt x="570" y="635"/>
                    </a:lnTo>
                    <a:lnTo>
                      <a:pt x="551" y="646"/>
                    </a:lnTo>
                    <a:lnTo>
                      <a:pt x="529" y="657"/>
                    </a:lnTo>
                    <a:lnTo>
                      <a:pt x="507" y="664"/>
                    </a:lnTo>
                    <a:lnTo>
                      <a:pt x="484" y="669"/>
                    </a:lnTo>
                    <a:lnTo>
                      <a:pt x="461" y="673"/>
                    </a:lnTo>
                    <a:lnTo>
                      <a:pt x="437" y="675"/>
                    </a:lnTo>
                    <a:lnTo>
                      <a:pt x="437" y="6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1" name="Freeform 21"/>
              <p:cNvSpPr/>
              <p:nvPr/>
            </p:nvSpPr>
            <p:spPr bwMode="auto">
              <a:xfrm>
                <a:off x="5395913" y="5562601"/>
                <a:ext cx="103188" cy="284163"/>
              </a:xfrm>
              <a:custGeom>
                <a:avLst/>
                <a:gdLst>
                  <a:gd name="T0" fmla="*/ 16 w 129"/>
                  <a:gd name="T1" fmla="*/ 45 h 358"/>
                  <a:gd name="T2" fmla="*/ 16 w 129"/>
                  <a:gd name="T3" fmla="*/ 45 h 358"/>
                  <a:gd name="T4" fmla="*/ 0 w 129"/>
                  <a:gd name="T5" fmla="*/ 49 h 358"/>
                  <a:gd name="T6" fmla="*/ 0 w 129"/>
                  <a:gd name="T7" fmla="*/ 121 h 358"/>
                  <a:gd name="T8" fmla="*/ 0 w 129"/>
                  <a:gd name="T9" fmla="*/ 121 h 358"/>
                  <a:gd name="T10" fmla="*/ 27 w 129"/>
                  <a:gd name="T11" fmla="*/ 110 h 358"/>
                  <a:gd name="T12" fmla="*/ 54 w 129"/>
                  <a:gd name="T13" fmla="*/ 96 h 358"/>
                  <a:gd name="T14" fmla="*/ 54 w 129"/>
                  <a:gd name="T15" fmla="*/ 358 h 358"/>
                  <a:gd name="T16" fmla="*/ 129 w 129"/>
                  <a:gd name="T17" fmla="*/ 358 h 358"/>
                  <a:gd name="T18" fmla="*/ 129 w 129"/>
                  <a:gd name="T19" fmla="*/ 0 h 358"/>
                  <a:gd name="T20" fmla="*/ 64 w 129"/>
                  <a:gd name="T21" fmla="*/ 0 h 358"/>
                  <a:gd name="T22" fmla="*/ 64 w 129"/>
                  <a:gd name="T23" fmla="*/ 0 h 358"/>
                  <a:gd name="T24" fmla="*/ 59 w 129"/>
                  <a:gd name="T25" fmla="*/ 11 h 358"/>
                  <a:gd name="T26" fmla="*/ 50 w 129"/>
                  <a:gd name="T27" fmla="*/ 24 h 358"/>
                  <a:gd name="T28" fmla="*/ 45 w 129"/>
                  <a:gd name="T29" fmla="*/ 29 h 358"/>
                  <a:gd name="T30" fmla="*/ 36 w 129"/>
                  <a:gd name="T31" fmla="*/ 34 h 358"/>
                  <a:gd name="T32" fmla="*/ 27 w 129"/>
                  <a:gd name="T33" fmla="*/ 40 h 358"/>
                  <a:gd name="T34" fmla="*/ 16 w 129"/>
                  <a:gd name="T35" fmla="*/ 45 h 358"/>
                  <a:gd name="T36" fmla="*/ 16 w 129"/>
                  <a:gd name="T37" fmla="*/ 4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9" h="358">
                    <a:moveTo>
                      <a:pt x="16" y="45"/>
                    </a:moveTo>
                    <a:lnTo>
                      <a:pt x="16" y="45"/>
                    </a:lnTo>
                    <a:lnTo>
                      <a:pt x="0" y="4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27" y="110"/>
                    </a:lnTo>
                    <a:lnTo>
                      <a:pt x="54" y="96"/>
                    </a:lnTo>
                    <a:lnTo>
                      <a:pt x="54" y="358"/>
                    </a:lnTo>
                    <a:lnTo>
                      <a:pt x="129" y="358"/>
                    </a:lnTo>
                    <a:lnTo>
                      <a:pt x="129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9" y="11"/>
                    </a:lnTo>
                    <a:lnTo>
                      <a:pt x="50" y="24"/>
                    </a:lnTo>
                    <a:lnTo>
                      <a:pt x="45" y="29"/>
                    </a:lnTo>
                    <a:lnTo>
                      <a:pt x="36" y="34"/>
                    </a:lnTo>
                    <a:lnTo>
                      <a:pt x="27" y="40"/>
                    </a:lnTo>
                    <a:lnTo>
                      <a:pt x="16" y="45"/>
                    </a:lnTo>
                    <a:lnTo>
                      <a:pt x="16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9243734" y="2242461"/>
            <a:ext cx="600719" cy="600797"/>
            <a:chOff x="6364141" y="1104393"/>
            <a:chExt cx="720000" cy="720000"/>
          </a:xfrm>
          <a:blipFill rotWithShape="1">
            <a:blip r:embed="rId7"/>
            <a:stretch>
              <a:fillRect/>
            </a:stretch>
          </a:blipFill>
        </p:grpSpPr>
        <p:sp>
          <p:nvSpPr>
            <p:cNvPr id="83" name="椭圆 82"/>
            <p:cNvSpPr/>
            <p:nvPr/>
          </p:nvSpPr>
          <p:spPr>
            <a:xfrm>
              <a:off x="6364141" y="1104393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6491879" y="1235693"/>
              <a:ext cx="418804" cy="426920"/>
              <a:chOff x="4570413" y="6557963"/>
              <a:chExt cx="819150" cy="835025"/>
            </a:xfrm>
            <a:grpFill/>
          </p:grpSpPr>
          <p:sp>
            <p:nvSpPr>
              <p:cNvPr id="85" name="Freeform 22"/>
              <p:cNvSpPr>
                <a:spLocks noEditPoints="1"/>
              </p:cNvSpPr>
              <p:nvPr/>
            </p:nvSpPr>
            <p:spPr bwMode="auto">
              <a:xfrm>
                <a:off x="4570413" y="6557963"/>
                <a:ext cx="582613" cy="717550"/>
              </a:xfrm>
              <a:custGeom>
                <a:avLst/>
                <a:gdLst>
                  <a:gd name="T0" fmla="*/ 251 w 735"/>
                  <a:gd name="T1" fmla="*/ 431 h 903"/>
                  <a:gd name="T2" fmla="*/ 272 w 735"/>
                  <a:gd name="T3" fmla="*/ 430 h 903"/>
                  <a:gd name="T4" fmla="*/ 308 w 735"/>
                  <a:gd name="T5" fmla="*/ 415 h 903"/>
                  <a:gd name="T6" fmla="*/ 337 w 735"/>
                  <a:gd name="T7" fmla="*/ 387 h 903"/>
                  <a:gd name="T8" fmla="*/ 351 w 735"/>
                  <a:gd name="T9" fmla="*/ 351 h 903"/>
                  <a:gd name="T10" fmla="*/ 355 w 735"/>
                  <a:gd name="T11" fmla="*/ 102 h 903"/>
                  <a:gd name="T12" fmla="*/ 355 w 735"/>
                  <a:gd name="T13" fmla="*/ 97 h 903"/>
                  <a:gd name="T14" fmla="*/ 360 w 735"/>
                  <a:gd name="T15" fmla="*/ 84 h 903"/>
                  <a:gd name="T16" fmla="*/ 369 w 735"/>
                  <a:gd name="T17" fmla="*/ 75 h 903"/>
                  <a:gd name="T18" fmla="*/ 380 w 735"/>
                  <a:gd name="T19" fmla="*/ 72 h 903"/>
                  <a:gd name="T20" fmla="*/ 634 w 735"/>
                  <a:gd name="T21" fmla="*/ 70 h 903"/>
                  <a:gd name="T22" fmla="*/ 643 w 735"/>
                  <a:gd name="T23" fmla="*/ 72 h 903"/>
                  <a:gd name="T24" fmla="*/ 657 w 735"/>
                  <a:gd name="T25" fmla="*/ 81 h 903"/>
                  <a:gd name="T26" fmla="*/ 661 w 735"/>
                  <a:gd name="T27" fmla="*/ 86 h 903"/>
                  <a:gd name="T28" fmla="*/ 735 w 735"/>
                  <a:gd name="T29" fmla="*/ 84 h 903"/>
                  <a:gd name="T30" fmla="*/ 731 w 735"/>
                  <a:gd name="T31" fmla="*/ 68 h 903"/>
                  <a:gd name="T32" fmla="*/ 713 w 735"/>
                  <a:gd name="T33" fmla="*/ 37 h 903"/>
                  <a:gd name="T34" fmla="*/ 686 w 735"/>
                  <a:gd name="T35" fmla="*/ 14 h 903"/>
                  <a:gd name="T36" fmla="*/ 652 w 735"/>
                  <a:gd name="T37" fmla="*/ 1 h 903"/>
                  <a:gd name="T38" fmla="*/ 387 w 735"/>
                  <a:gd name="T39" fmla="*/ 0 h 903"/>
                  <a:gd name="T40" fmla="*/ 375 w 735"/>
                  <a:gd name="T41" fmla="*/ 0 h 903"/>
                  <a:gd name="T42" fmla="*/ 351 w 735"/>
                  <a:gd name="T43" fmla="*/ 5 h 903"/>
                  <a:gd name="T44" fmla="*/ 332 w 735"/>
                  <a:gd name="T45" fmla="*/ 16 h 903"/>
                  <a:gd name="T46" fmla="*/ 314 w 735"/>
                  <a:gd name="T47" fmla="*/ 30 h 903"/>
                  <a:gd name="T48" fmla="*/ 306 w 735"/>
                  <a:gd name="T49" fmla="*/ 37 h 903"/>
                  <a:gd name="T50" fmla="*/ 36 w 735"/>
                  <a:gd name="T51" fmla="*/ 387 h 903"/>
                  <a:gd name="T52" fmla="*/ 22 w 735"/>
                  <a:gd name="T53" fmla="*/ 403 h 903"/>
                  <a:gd name="T54" fmla="*/ 11 w 735"/>
                  <a:gd name="T55" fmla="*/ 421 h 903"/>
                  <a:gd name="T56" fmla="*/ 4 w 735"/>
                  <a:gd name="T57" fmla="*/ 442 h 903"/>
                  <a:gd name="T58" fmla="*/ 0 w 735"/>
                  <a:gd name="T59" fmla="*/ 464 h 903"/>
                  <a:gd name="T60" fmla="*/ 0 w 735"/>
                  <a:gd name="T61" fmla="*/ 800 h 903"/>
                  <a:gd name="T62" fmla="*/ 9 w 735"/>
                  <a:gd name="T63" fmla="*/ 840 h 903"/>
                  <a:gd name="T64" fmla="*/ 31 w 735"/>
                  <a:gd name="T65" fmla="*/ 872 h 903"/>
                  <a:gd name="T66" fmla="*/ 63 w 735"/>
                  <a:gd name="T67" fmla="*/ 894 h 903"/>
                  <a:gd name="T68" fmla="*/ 105 w 735"/>
                  <a:gd name="T69" fmla="*/ 903 h 903"/>
                  <a:gd name="T70" fmla="*/ 236 w 735"/>
                  <a:gd name="T71" fmla="*/ 833 h 903"/>
                  <a:gd name="T72" fmla="*/ 105 w 735"/>
                  <a:gd name="T73" fmla="*/ 833 h 903"/>
                  <a:gd name="T74" fmla="*/ 92 w 735"/>
                  <a:gd name="T75" fmla="*/ 829 h 903"/>
                  <a:gd name="T76" fmla="*/ 81 w 735"/>
                  <a:gd name="T77" fmla="*/ 822 h 903"/>
                  <a:gd name="T78" fmla="*/ 74 w 735"/>
                  <a:gd name="T79" fmla="*/ 813 h 903"/>
                  <a:gd name="T80" fmla="*/ 72 w 735"/>
                  <a:gd name="T81" fmla="*/ 800 h 903"/>
                  <a:gd name="T82" fmla="*/ 72 w 735"/>
                  <a:gd name="T83" fmla="*/ 464 h 903"/>
                  <a:gd name="T84" fmla="*/ 74 w 735"/>
                  <a:gd name="T85" fmla="*/ 451 h 903"/>
                  <a:gd name="T86" fmla="*/ 81 w 735"/>
                  <a:gd name="T87" fmla="*/ 442 h 903"/>
                  <a:gd name="T88" fmla="*/ 92 w 735"/>
                  <a:gd name="T89" fmla="*/ 435 h 903"/>
                  <a:gd name="T90" fmla="*/ 105 w 735"/>
                  <a:gd name="T91" fmla="*/ 431 h 903"/>
                  <a:gd name="T92" fmla="*/ 283 w 735"/>
                  <a:gd name="T93" fmla="*/ 183 h 903"/>
                  <a:gd name="T94" fmla="*/ 283 w 735"/>
                  <a:gd name="T95" fmla="*/ 329 h 903"/>
                  <a:gd name="T96" fmla="*/ 281 w 735"/>
                  <a:gd name="T97" fmla="*/ 342 h 903"/>
                  <a:gd name="T98" fmla="*/ 274 w 735"/>
                  <a:gd name="T99" fmla="*/ 352 h 903"/>
                  <a:gd name="T100" fmla="*/ 263 w 735"/>
                  <a:gd name="T101" fmla="*/ 360 h 903"/>
                  <a:gd name="T102" fmla="*/ 251 w 735"/>
                  <a:gd name="T103" fmla="*/ 361 h 903"/>
                  <a:gd name="T104" fmla="*/ 283 w 735"/>
                  <a:gd name="T105" fmla="*/ 183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35" h="903">
                    <a:moveTo>
                      <a:pt x="105" y="431"/>
                    </a:moveTo>
                    <a:lnTo>
                      <a:pt x="251" y="431"/>
                    </a:lnTo>
                    <a:lnTo>
                      <a:pt x="251" y="431"/>
                    </a:lnTo>
                    <a:lnTo>
                      <a:pt x="272" y="430"/>
                    </a:lnTo>
                    <a:lnTo>
                      <a:pt x="292" y="424"/>
                    </a:lnTo>
                    <a:lnTo>
                      <a:pt x="308" y="415"/>
                    </a:lnTo>
                    <a:lnTo>
                      <a:pt x="324" y="403"/>
                    </a:lnTo>
                    <a:lnTo>
                      <a:pt x="337" y="387"/>
                    </a:lnTo>
                    <a:lnTo>
                      <a:pt x="346" y="369"/>
                    </a:lnTo>
                    <a:lnTo>
                      <a:pt x="351" y="351"/>
                    </a:lnTo>
                    <a:lnTo>
                      <a:pt x="355" y="329"/>
                    </a:lnTo>
                    <a:lnTo>
                      <a:pt x="355" y="102"/>
                    </a:lnTo>
                    <a:lnTo>
                      <a:pt x="355" y="102"/>
                    </a:lnTo>
                    <a:lnTo>
                      <a:pt x="355" y="97"/>
                    </a:lnTo>
                    <a:lnTo>
                      <a:pt x="357" y="90"/>
                    </a:lnTo>
                    <a:lnTo>
                      <a:pt x="360" y="84"/>
                    </a:lnTo>
                    <a:lnTo>
                      <a:pt x="364" y="79"/>
                    </a:lnTo>
                    <a:lnTo>
                      <a:pt x="369" y="75"/>
                    </a:lnTo>
                    <a:lnTo>
                      <a:pt x="375" y="73"/>
                    </a:lnTo>
                    <a:lnTo>
                      <a:pt x="380" y="72"/>
                    </a:lnTo>
                    <a:lnTo>
                      <a:pt x="387" y="70"/>
                    </a:lnTo>
                    <a:lnTo>
                      <a:pt x="634" y="70"/>
                    </a:lnTo>
                    <a:lnTo>
                      <a:pt x="634" y="70"/>
                    </a:lnTo>
                    <a:lnTo>
                      <a:pt x="643" y="72"/>
                    </a:lnTo>
                    <a:lnTo>
                      <a:pt x="650" y="75"/>
                    </a:lnTo>
                    <a:lnTo>
                      <a:pt x="657" y="81"/>
                    </a:lnTo>
                    <a:lnTo>
                      <a:pt x="661" y="86"/>
                    </a:lnTo>
                    <a:lnTo>
                      <a:pt x="661" y="86"/>
                    </a:lnTo>
                    <a:lnTo>
                      <a:pt x="684" y="84"/>
                    </a:lnTo>
                    <a:lnTo>
                      <a:pt x="735" y="84"/>
                    </a:lnTo>
                    <a:lnTo>
                      <a:pt x="735" y="84"/>
                    </a:lnTo>
                    <a:lnTo>
                      <a:pt x="731" y="68"/>
                    </a:lnTo>
                    <a:lnTo>
                      <a:pt x="722" y="52"/>
                    </a:lnTo>
                    <a:lnTo>
                      <a:pt x="713" y="37"/>
                    </a:lnTo>
                    <a:lnTo>
                      <a:pt x="701" y="25"/>
                    </a:lnTo>
                    <a:lnTo>
                      <a:pt x="686" y="14"/>
                    </a:lnTo>
                    <a:lnTo>
                      <a:pt x="670" y="7"/>
                    </a:lnTo>
                    <a:lnTo>
                      <a:pt x="652" y="1"/>
                    </a:lnTo>
                    <a:lnTo>
                      <a:pt x="634" y="0"/>
                    </a:lnTo>
                    <a:lnTo>
                      <a:pt x="387" y="0"/>
                    </a:lnTo>
                    <a:lnTo>
                      <a:pt x="387" y="0"/>
                    </a:lnTo>
                    <a:lnTo>
                      <a:pt x="375" y="0"/>
                    </a:lnTo>
                    <a:lnTo>
                      <a:pt x="364" y="1"/>
                    </a:lnTo>
                    <a:lnTo>
                      <a:pt x="351" y="5"/>
                    </a:lnTo>
                    <a:lnTo>
                      <a:pt x="342" y="10"/>
                    </a:lnTo>
                    <a:lnTo>
                      <a:pt x="332" y="16"/>
                    </a:lnTo>
                    <a:lnTo>
                      <a:pt x="323" y="21"/>
                    </a:lnTo>
                    <a:lnTo>
                      <a:pt x="314" y="30"/>
                    </a:lnTo>
                    <a:lnTo>
                      <a:pt x="306" y="37"/>
                    </a:lnTo>
                    <a:lnTo>
                      <a:pt x="306" y="37"/>
                    </a:lnTo>
                    <a:lnTo>
                      <a:pt x="36" y="387"/>
                    </a:lnTo>
                    <a:lnTo>
                      <a:pt x="36" y="387"/>
                    </a:lnTo>
                    <a:lnTo>
                      <a:pt x="29" y="394"/>
                    </a:lnTo>
                    <a:lnTo>
                      <a:pt x="22" y="403"/>
                    </a:lnTo>
                    <a:lnTo>
                      <a:pt x="17" y="412"/>
                    </a:lnTo>
                    <a:lnTo>
                      <a:pt x="11" y="421"/>
                    </a:lnTo>
                    <a:lnTo>
                      <a:pt x="6" y="431"/>
                    </a:lnTo>
                    <a:lnTo>
                      <a:pt x="4" y="442"/>
                    </a:lnTo>
                    <a:lnTo>
                      <a:pt x="2" y="453"/>
                    </a:lnTo>
                    <a:lnTo>
                      <a:pt x="0" y="46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2" y="820"/>
                    </a:lnTo>
                    <a:lnTo>
                      <a:pt x="9" y="840"/>
                    </a:lnTo>
                    <a:lnTo>
                      <a:pt x="18" y="858"/>
                    </a:lnTo>
                    <a:lnTo>
                      <a:pt x="31" y="872"/>
                    </a:lnTo>
                    <a:lnTo>
                      <a:pt x="47" y="885"/>
                    </a:lnTo>
                    <a:lnTo>
                      <a:pt x="63" y="894"/>
                    </a:lnTo>
                    <a:lnTo>
                      <a:pt x="83" y="901"/>
                    </a:lnTo>
                    <a:lnTo>
                      <a:pt x="105" y="903"/>
                    </a:lnTo>
                    <a:lnTo>
                      <a:pt x="236" y="903"/>
                    </a:lnTo>
                    <a:lnTo>
                      <a:pt x="236" y="833"/>
                    </a:lnTo>
                    <a:lnTo>
                      <a:pt x="105" y="833"/>
                    </a:lnTo>
                    <a:lnTo>
                      <a:pt x="105" y="833"/>
                    </a:lnTo>
                    <a:lnTo>
                      <a:pt x="98" y="831"/>
                    </a:lnTo>
                    <a:lnTo>
                      <a:pt x="92" y="829"/>
                    </a:lnTo>
                    <a:lnTo>
                      <a:pt x="87" y="827"/>
                    </a:lnTo>
                    <a:lnTo>
                      <a:pt x="81" y="822"/>
                    </a:lnTo>
                    <a:lnTo>
                      <a:pt x="78" y="818"/>
                    </a:lnTo>
                    <a:lnTo>
                      <a:pt x="74" y="813"/>
                    </a:lnTo>
                    <a:lnTo>
                      <a:pt x="72" y="806"/>
                    </a:lnTo>
                    <a:lnTo>
                      <a:pt x="72" y="800"/>
                    </a:lnTo>
                    <a:lnTo>
                      <a:pt x="72" y="464"/>
                    </a:lnTo>
                    <a:lnTo>
                      <a:pt x="72" y="464"/>
                    </a:lnTo>
                    <a:lnTo>
                      <a:pt x="72" y="458"/>
                    </a:lnTo>
                    <a:lnTo>
                      <a:pt x="74" y="451"/>
                    </a:lnTo>
                    <a:lnTo>
                      <a:pt x="78" y="446"/>
                    </a:lnTo>
                    <a:lnTo>
                      <a:pt x="81" y="442"/>
                    </a:lnTo>
                    <a:lnTo>
                      <a:pt x="87" y="437"/>
                    </a:lnTo>
                    <a:lnTo>
                      <a:pt x="92" y="435"/>
                    </a:lnTo>
                    <a:lnTo>
                      <a:pt x="98" y="433"/>
                    </a:lnTo>
                    <a:lnTo>
                      <a:pt x="105" y="431"/>
                    </a:lnTo>
                    <a:lnTo>
                      <a:pt x="105" y="431"/>
                    </a:lnTo>
                    <a:close/>
                    <a:moveTo>
                      <a:pt x="283" y="183"/>
                    </a:moveTo>
                    <a:lnTo>
                      <a:pt x="283" y="329"/>
                    </a:lnTo>
                    <a:lnTo>
                      <a:pt x="283" y="329"/>
                    </a:lnTo>
                    <a:lnTo>
                      <a:pt x="283" y="336"/>
                    </a:lnTo>
                    <a:lnTo>
                      <a:pt x="281" y="342"/>
                    </a:lnTo>
                    <a:lnTo>
                      <a:pt x="278" y="347"/>
                    </a:lnTo>
                    <a:lnTo>
                      <a:pt x="274" y="352"/>
                    </a:lnTo>
                    <a:lnTo>
                      <a:pt x="269" y="356"/>
                    </a:lnTo>
                    <a:lnTo>
                      <a:pt x="263" y="360"/>
                    </a:lnTo>
                    <a:lnTo>
                      <a:pt x="258" y="361"/>
                    </a:lnTo>
                    <a:lnTo>
                      <a:pt x="251" y="361"/>
                    </a:lnTo>
                    <a:lnTo>
                      <a:pt x="146" y="361"/>
                    </a:lnTo>
                    <a:lnTo>
                      <a:pt x="283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6" name="Freeform 23"/>
              <p:cNvSpPr>
                <a:spLocks noEditPoints="1"/>
              </p:cNvSpPr>
              <p:nvPr/>
            </p:nvSpPr>
            <p:spPr bwMode="auto">
              <a:xfrm>
                <a:off x="4805363" y="6675438"/>
                <a:ext cx="584200" cy="717550"/>
              </a:xfrm>
              <a:custGeom>
                <a:avLst/>
                <a:gdLst>
                  <a:gd name="T0" fmla="*/ 387 w 737"/>
                  <a:gd name="T1" fmla="*/ 0 h 904"/>
                  <a:gd name="T2" fmla="*/ 375 w 737"/>
                  <a:gd name="T3" fmla="*/ 0 h 904"/>
                  <a:gd name="T4" fmla="*/ 353 w 737"/>
                  <a:gd name="T5" fmla="*/ 6 h 904"/>
                  <a:gd name="T6" fmla="*/ 332 w 737"/>
                  <a:gd name="T7" fmla="*/ 16 h 904"/>
                  <a:gd name="T8" fmla="*/ 314 w 737"/>
                  <a:gd name="T9" fmla="*/ 29 h 904"/>
                  <a:gd name="T10" fmla="*/ 306 w 737"/>
                  <a:gd name="T11" fmla="*/ 38 h 904"/>
                  <a:gd name="T12" fmla="*/ 36 w 737"/>
                  <a:gd name="T13" fmla="*/ 387 h 904"/>
                  <a:gd name="T14" fmla="*/ 22 w 737"/>
                  <a:gd name="T15" fmla="*/ 403 h 904"/>
                  <a:gd name="T16" fmla="*/ 11 w 737"/>
                  <a:gd name="T17" fmla="*/ 421 h 904"/>
                  <a:gd name="T18" fmla="*/ 4 w 737"/>
                  <a:gd name="T19" fmla="*/ 443 h 904"/>
                  <a:gd name="T20" fmla="*/ 0 w 737"/>
                  <a:gd name="T21" fmla="*/ 464 h 904"/>
                  <a:gd name="T22" fmla="*/ 0 w 737"/>
                  <a:gd name="T23" fmla="*/ 801 h 904"/>
                  <a:gd name="T24" fmla="*/ 9 w 737"/>
                  <a:gd name="T25" fmla="*/ 841 h 904"/>
                  <a:gd name="T26" fmla="*/ 31 w 737"/>
                  <a:gd name="T27" fmla="*/ 873 h 904"/>
                  <a:gd name="T28" fmla="*/ 63 w 737"/>
                  <a:gd name="T29" fmla="*/ 895 h 904"/>
                  <a:gd name="T30" fmla="*/ 105 w 737"/>
                  <a:gd name="T31" fmla="*/ 904 h 904"/>
                  <a:gd name="T32" fmla="*/ 634 w 737"/>
                  <a:gd name="T33" fmla="*/ 904 h 904"/>
                  <a:gd name="T34" fmla="*/ 674 w 737"/>
                  <a:gd name="T35" fmla="*/ 895 h 904"/>
                  <a:gd name="T36" fmla="*/ 708 w 737"/>
                  <a:gd name="T37" fmla="*/ 873 h 904"/>
                  <a:gd name="T38" fmla="*/ 729 w 737"/>
                  <a:gd name="T39" fmla="*/ 841 h 904"/>
                  <a:gd name="T40" fmla="*/ 737 w 737"/>
                  <a:gd name="T41" fmla="*/ 801 h 904"/>
                  <a:gd name="T42" fmla="*/ 737 w 737"/>
                  <a:gd name="T43" fmla="*/ 103 h 904"/>
                  <a:gd name="T44" fmla="*/ 729 w 737"/>
                  <a:gd name="T45" fmla="*/ 63 h 904"/>
                  <a:gd name="T46" fmla="*/ 708 w 737"/>
                  <a:gd name="T47" fmla="*/ 31 h 904"/>
                  <a:gd name="T48" fmla="*/ 674 w 737"/>
                  <a:gd name="T49" fmla="*/ 7 h 904"/>
                  <a:gd name="T50" fmla="*/ 634 w 737"/>
                  <a:gd name="T51" fmla="*/ 0 h 904"/>
                  <a:gd name="T52" fmla="*/ 283 w 737"/>
                  <a:gd name="T53" fmla="*/ 184 h 904"/>
                  <a:gd name="T54" fmla="*/ 283 w 737"/>
                  <a:gd name="T55" fmla="*/ 329 h 904"/>
                  <a:gd name="T56" fmla="*/ 281 w 737"/>
                  <a:gd name="T57" fmla="*/ 342 h 904"/>
                  <a:gd name="T58" fmla="*/ 274 w 737"/>
                  <a:gd name="T59" fmla="*/ 353 h 904"/>
                  <a:gd name="T60" fmla="*/ 263 w 737"/>
                  <a:gd name="T61" fmla="*/ 358 h 904"/>
                  <a:gd name="T62" fmla="*/ 251 w 737"/>
                  <a:gd name="T63" fmla="*/ 362 h 904"/>
                  <a:gd name="T64" fmla="*/ 283 w 737"/>
                  <a:gd name="T65" fmla="*/ 184 h 904"/>
                  <a:gd name="T66" fmla="*/ 666 w 737"/>
                  <a:gd name="T67" fmla="*/ 801 h 904"/>
                  <a:gd name="T68" fmla="*/ 665 w 737"/>
                  <a:gd name="T69" fmla="*/ 814 h 904"/>
                  <a:gd name="T70" fmla="*/ 657 w 737"/>
                  <a:gd name="T71" fmla="*/ 823 h 904"/>
                  <a:gd name="T72" fmla="*/ 647 w 737"/>
                  <a:gd name="T73" fmla="*/ 830 h 904"/>
                  <a:gd name="T74" fmla="*/ 634 w 737"/>
                  <a:gd name="T75" fmla="*/ 832 h 904"/>
                  <a:gd name="T76" fmla="*/ 105 w 737"/>
                  <a:gd name="T77" fmla="*/ 832 h 904"/>
                  <a:gd name="T78" fmla="*/ 92 w 737"/>
                  <a:gd name="T79" fmla="*/ 830 h 904"/>
                  <a:gd name="T80" fmla="*/ 81 w 737"/>
                  <a:gd name="T81" fmla="*/ 823 h 904"/>
                  <a:gd name="T82" fmla="*/ 74 w 737"/>
                  <a:gd name="T83" fmla="*/ 814 h 904"/>
                  <a:gd name="T84" fmla="*/ 72 w 737"/>
                  <a:gd name="T85" fmla="*/ 801 h 904"/>
                  <a:gd name="T86" fmla="*/ 72 w 737"/>
                  <a:gd name="T87" fmla="*/ 464 h 904"/>
                  <a:gd name="T88" fmla="*/ 74 w 737"/>
                  <a:gd name="T89" fmla="*/ 452 h 904"/>
                  <a:gd name="T90" fmla="*/ 81 w 737"/>
                  <a:gd name="T91" fmla="*/ 441 h 904"/>
                  <a:gd name="T92" fmla="*/ 92 w 737"/>
                  <a:gd name="T93" fmla="*/ 436 h 904"/>
                  <a:gd name="T94" fmla="*/ 105 w 737"/>
                  <a:gd name="T95" fmla="*/ 432 h 904"/>
                  <a:gd name="T96" fmla="*/ 251 w 737"/>
                  <a:gd name="T97" fmla="*/ 432 h 904"/>
                  <a:gd name="T98" fmla="*/ 292 w 737"/>
                  <a:gd name="T99" fmla="*/ 425 h 904"/>
                  <a:gd name="T100" fmla="*/ 324 w 737"/>
                  <a:gd name="T101" fmla="*/ 401 h 904"/>
                  <a:gd name="T102" fmla="*/ 346 w 737"/>
                  <a:gd name="T103" fmla="*/ 369 h 904"/>
                  <a:gd name="T104" fmla="*/ 355 w 737"/>
                  <a:gd name="T105" fmla="*/ 329 h 904"/>
                  <a:gd name="T106" fmla="*/ 355 w 737"/>
                  <a:gd name="T107" fmla="*/ 103 h 904"/>
                  <a:gd name="T108" fmla="*/ 357 w 737"/>
                  <a:gd name="T109" fmla="*/ 90 h 904"/>
                  <a:gd name="T110" fmla="*/ 364 w 737"/>
                  <a:gd name="T111" fmla="*/ 79 h 904"/>
                  <a:gd name="T112" fmla="*/ 375 w 737"/>
                  <a:gd name="T113" fmla="*/ 72 h 904"/>
                  <a:gd name="T114" fmla="*/ 387 w 737"/>
                  <a:gd name="T115" fmla="*/ 70 h 904"/>
                  <a:gd name="T116" fmla="*/ 634 w 737"/>
                  <a:gd name="T117" fmla="*/ 70 h 904"/>
                  <a:gd name="T118" fmla="*/ 647 w 737"/>
                  <a:gd name="T119" fmla="*/ 72 h 904"/>
                  <a:gd name="T120" fmla="*/ 657 w 737"/>
                  <a:gd name="T121" fmla="*/ 79 h 904"/>
                  <a:gd name="T122" fmla="*/ 665 w 737"/>
                  <a:gd name="T123" fmla="*/ 90 h 904"/>
                  <a:gd name="T124" fmla="*/ 666 w 737"/>
                  <a:gd name="T125" fmla="*/ 103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37" h="904">
                    <a:moveTo>
                      <a:pt x="634" y="0"/>
                    </a:moveTo>
                    <a:lnTo>
                      <a:pt x="387" y="0"/>
                    </a:lnTo>
                    <a:lnTo>
                      <a:pt x="387" y="0"/>
                    </a:lnTo>
                    <a:lnTo>
                      <a:pt x="375" y="0"/>
                    </a:lnTo>
                    <a:lnTo>
                      <a:pt x="364" y="2"/>
                    </a:lnTo>
                    <a:lnTo>
                      <a:pt x="353" y="6"/>
                    </a:lnTo>
                    <a:lnTo>
                      <a:pt x="342" y="9"/>
                    </a:lnTo>
                    <a:lnTo>
                      <a:pt x="332" y="16"/>
                    </a:lnTo>
                    <a:lnTo>
                      <a:pt x="323" y="22"/>
                    </a:lnTo>
                    <a:lnTo>
                      <a:pt x="314" y="29"/>
                    </a:lnTo>
                    <a:lnTo>
                      <a:pt x="306" y="38"/>
                    </a:lnTo>
                    <a:lnTo>
                      <a:pt x="306" y="38"/>
                    </a:lnTo>
                    <a:lnTo>
                      <a:pt x="36" y="387"/>
                    </a:lnTo>
                    <a:lnTo>
                      <a:pt x="36" y="387"/>
                    </a:lnTo>
                    <a:lnTo>
                      <a:pt x="29" y="394"/>
                    </a:lnTo>
                    <a:lnTo>
                      <a:pt x="22" y="403"/>
                    </a:lnTo>
                    <a:lnTo>
                      <a:pt x="17" y="412"/>
                    </a:lnTo>
                    <a:lnTo>
                      <a:pt x="11" y="421"/>
                    </a:lnTo>
                    <a:lnTo>
                      <a:pt x="8" y="432"/>
                    </a:lnTo>
                    <a:lnTo>
                      <a:pt x="4" y="443"/>
                    </a:lnTo>
                    <a:lnTo>
                      <a:pt x="2" y="454"/>
                    </a:lnTo>
                    <a:lnTo>
                      <a:pt x="0" y="464"/>
                    </a:lnTo>
                    <a:lnTo>
                      <a:pt x="0" y="801"/>
                    </a:lnTo>
                    <a:lnTo>
                      <a:pt x="0" y="801"/>
                    </a:lnTo>
                    <a:lnTo>
                      <a:pt x="4" y="821"/>
                    </a:lnTo>
                    <a:lnTo>
                      <a:pt x="9" y="841"/>
                    </a:lnTo>
                    <a:lnTo>
                      <a:pt x="18" y="857"/>
                    </a:lnTo>
                    <a:lnTo>
                      <a:pt x="31" y="873"/>
                    </a:lnTo>
                    <a:lnTo>
                      <a:pt x="47" y="886"/>
                    </a:lnTo>
                    <a:lnTo>
                      <a:pt x="63" y="895"/>
                    </a:lnTo>
                    <a:lnTo>
                      <a:pt x="83" y="902"/>
                    </a:lnTo>
                    <a:lnTo>
                      <a:pt x="105" y="904"/>
                    </a:lnTo>
                    <a:lnTo>
                      <a:pt x="634" y="904"/>
                    </a:lnTo>
                    <a:lnTo>
                      <a:pt x="634" y="904"/>
                    </a:lnTo>
                    <a:lnTo>
                      <a:pt x="656" y="902"/>
                    </a:lnTo>
                    <a:lnTo>
                      <a:pt x="674" y="895"/>
                    </a:lnTo>
                    <a:lnTo>
                      <a:pt x="692" y="886"/>
                    </a:lnTo>
                    <a:lnTo>
                      <a:pt x="708" y="873"/>
                    </a:lnTo>
                    <a:lnTo>
                      <a:pt x="720" y="857"/>
                    </a:lnTo>
                    <a:lnTo>
                      <a:pt x="729" y="841"/>
                    </a:lnTo>
                    <a:lnTo>
                      <a:pt x="735" y="821"/>
                    </a:lnTo>
                    <a:lnTo>
                      <a:pt x="737" y="801"/>
                    </a:lnTo>
                    <a:lnTo>
                      <a:pt x="737" y="103"/>
                    </a:lnTo>
                    <a:lnTo>
                      <a:pt x="737" y="103"/>
                    </a:lnTo>
                    <a:lnTo>
                      <a:pt x="735" y="81"/>
                    </a:lnTo>
                    <a:lnTo>
                      <a:pt x="729" y="63"/>
                    </a:lnTo>
                    <a:lnTo>
                      <a:pt x="720" y="45"/>
                    </a:lnTo>
                    <a:lnTo>
                      <a:pt x="708" y="31"/>
                    </a:lnTo>
                    <a:lnTo>
                      <a:pt x="692" y="18"/>
                    </a:lnTo>
                    <a:lnTo>
                      <a:pt x="674" y="7"/>
                    </a:lnTo>
                    <a:lnTo>
                      <a:pt x="656" y="2"/>
                    </a:lnTo>
                    <a:lnTo>
                      <a:pt x="634" y="0"/>
                    </a:lnTo>
                    <a:lnTo>
                      <a:pt x="634" y="0"/>
                    </a:lnTo>
                    <a:close/>
                    <a:moveTo>
                      <a:pt x="283" y="184"/>
                    </a:moveTo>
                    <a:lnTo>
                      <a:pt x="283" y="329"/>
                    </a:lnTo>
                    <a:lnTo>
                      <a:pt x="283" y="329"/>
                    </a:lnTo>
                    <a:lnTo>
                      <a:pt x="283" y="335"/>
                    </a:lnTo>
                    <a:lnTo>
                      <a:pt x="281" y="342"/>
                    </a:lnTo>
                    <a:lnTo>
                      <a:pt x="278" y="347"/>
                    </a:lnTo>
                    <a:lnTo>
                      <a:pt x="274" y="353"/>
                    </a:lnTo>
                    <a:lnTo>
                      <a:pt x="270" y="356"/>
                    </a:lnTo>
                    <a:lnTo>
                      <a:pt x="263" y="358"/>
                    </a:lnTo>
                    <a:lnTo>
                      <a:pt x="258" y="360"/>
                    </a:lnTo>
                    <a:lnTo>
                      <a:pt x="251" y="362"/>
                    </a:lnTo>
                    <a:lnTo>
                      <a:pt x="146" y="362"/>
                    </a:lnTo>
                    <a:lnTo>
                      <a:pt x="283" y="184"/>
                    </a:lnTo>
                    <a:close/>
                    <a:moveTo>
                      <a:pt x="666" y="801"/>
                    </a:moveTo>
                    <a:lnTo>
                      <a:pt x="666" y="801"/>
                    </a:lnTo>
                    <a:lnTo>
                      <a:pt x="666" y="806"/>
                    </a:lnTo>
                    <a:lnTo>
                      <a:pt x="665" y="814"/>
                    </a:lnTo>
                    <a:lnTo>
                      <a:pt x="661" y="819"/>
                    </a:lnTo>
                    <a:lnTo>
                      <a:pt x="657" y="823"/>
                    </a:lnTo>
                    <a:lnTo>
                      <a:pt x="652" y="826"/>
                    </a:lnTo>
                    <a:lnTo>
                      <a:pt x="647" y="830"/>
                    </a:lnTo>
                    <a:lnTo>
                      <a:pt x="641" y="832"/>
                    </a:lnTo>
                    <a:lnTo>
                      <a:pt x="634" y="832"/>
                    </a:lnTo>
                    <a:lnTo>
                      <a:pt x="105" y="832"/>
                    </a:lnTo>
                    <a:lnTo>
                      <a:pt x="105" y="832"/>
                    </a:lnTo>
                    <a:lnTo>
                      <a:pt x="98" y="832"/>
                    </a:lnTo>
                    <a:lnTo>
                      <a:pt x="92" y="830"/>
                    </a:lnTo>
                    <a:lnTo>
                      <a:pt x="87" y="826"/>
                    </a:lnTo>
                    <a:lnTo>
                      <a:pt x="81" y="823"/>
                    </a:lnTo>
                    <a:lnTo>
                      <a:pt x="78" y="819"/>
                    </a:lnTo>
                    <a:lnTo>
                      <a:pt x="74" y="814"/>
                    </a:lnTo>
                    <a:lnTo>
                      <a:pt x="72" y="806"/>
                    </a:lnTo>
                    <a:lnTo>
                      <a:pt x="72" y="801"/>
                    </a:lnTo>
                    <a:lnTo>
                      <a:pt x="72" y="464"/>
                    </a:lnTo>
                    <a:lnTo>
                      <a:pt x="72" y="464"/>
                    </a:lnTo>
                    <a:lnTo>
                      <a:pt x="72" y="457"/>
                    </a:lnTo>
                    <a:lnTo>
                      <a:pt x="74" y="452"/>
                    </a:lnTo>
                    <a:lnTo>
                      <a:pt x="78" y="446"/>
                    </a:lnTo>
                    <a:lnTo>
                      <a:pt x="81" y="441"/>
                    </a:lnTo>
                    <a:lnTo>
                      <a:pt x="87" y="437"/>
                    </a:lnTo>
                    <a:lnTo>
                      <a:pt x="92" y="436"/>
                    </a:lnTo>
                    <a:lnTo>
                      <a:pt x="98" y="432"/>
                    </a:lnTo>
                    <a:lnTo>
                      <a:pt x="105" y="432"/>
                    </a:lnTo>
                    <a:lnTo>
                      <a:pt x="251" y="432"/>
                    </a:lnTo>
                    <a:lnTo>
                      <a:pt x="251" y="432"/>
                    </a:lnTo>
                    <a:lnTo>
                      <a:pt x="272" y="430"/>
                    </a:lnTo>
                    <a:lnTo>
                      <a:pt x="292" y="425"/>
                    </a:lnTo>
                    <a:lnTo>
                      <a:pt x="308" y="414"/>
                    </a:lnTo>
                    <a:lnTo>
                      <a:pt x="324" y="401"/>
                    </a:lnTo>
                    <a:lnTo>
                      <a:pt x="337" y="387"/>
                    </a:lnTo>
                    <a:lnTo>
                      <a:pt x="346" y="369"/>
                    </a:lnTo>
                    <a:lnTo>
                      <a:pt x="353" y="349"/>
                    </a:lnTo>
                    <a:lnTo>
                      <a:pt x="355" y="329"/>
                    </a:lnTo>
                    <a:lnTo>
                      <a:pt x="355" y="103"/>
                    </a:lnTo>
                    <a:lnTo>
                      <a:pt x="355" y="103"/>
                    </a:lnTo>
                    <a:lnTo>
                      <a:pt x="355" y="96"/>
                    </a:lnTo>
                    <a:lnTo>
                      <a:pt x="357" y="90"/>
                    </a:lnTo>
                    <a:lnTo>
                      <a:pt x="360" y="85"/>
                    </a:lnTo>
                    <a:lnTo>
                      <a:pt x="364" y="79"/>
                    </a:lnTo>
                    <a:lnTo>
                      <a:pt x="369" y="76"/>
                    </a:lnTo>
                    <a:lnTo>
                      <a:pt x="375" y="72"/>
                    </a:lnTo>
                    <a:lnTo>
                      <a:pt x="380" y="70"/>
                    </a:lnTo>
                    <a:lnTo>
                      <a:pt x="387" y="70"/>
                    </a:lnTo>
                    <a:lnTo>
                      <a:pt x="634" y="70"/>
                    </a:lnTo>
                    <a:lnTo>
                      <a:pt x="634" y="70"/>
                    </a:lnTo>
                    <a:lnTo>
                      <a:pt x="641" y="70"/>
                    </a:lnTo>
                    <a:lnTo>
                      <a:pt x="647" y="72"/>
                    </a:lnTo>
                    <a:lnTo>
                      <a:pt x="652" y="76"/>
                    </a:lnTo>
                    <a:lnTo>
                      <a:pt x="657" y="79"/>
                    </a:lnTo>
                    <a:lnTo>
                      <a:pt x="661" y="85"/>
                    </a:lnTo>
                    <a:lnTo>
                      <a:pt x="665" y="90"/>
                    </a:lnTo>
                    <a:lnTo>
                      <a:pt x="666" y="96"/>
                    </a:lnTo>
                    <a:lnTo>
                      <a:pt x="666" y="103"/>
                    </a:lnTo>
                    <a:lnTo>
                      <a:pt x="666" y="8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7588734" y="3597056"/>
            <a:ext cx="600719" cy="600797"/>
            <a:chOff x="5568562" y="1104393"/>
            <a:chExt cx="720000" cy="720000"/>
          </a:xfrm>
          <a:blipFill rotWithShape="1">
            <a:blip r:embed="rId8"/>
            <a:stretch>
              <a:fillRect/>
            </a:stretch>
          </a:blipFill>
        </p:grpSpPr>
        <p:sp>
          <p:nvSpPr>
            <p:cNvPr id="88" name="椭圆 87"/>
            <p:cNvSpPr/>
            <p:nvPr/>
          </p:nvSpPr>
          <p:spPr>
            <a:xfrm>
              <a:off x="5568562" y="1104393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5709421" y="1226450"/>
              <a:ext cx="438282" cy="430166"/>
            </a:xfrm>
            <a:custGeom>
              <a:avLst/>
              <a:gdLst>
                <a:gd name="T0" fmla="*/ 860 w 1082"/>
                <a:gd name="T1" fmla="*/ 689 h 1058"/>
                <a:gd name="T2" fmla="*/ 844 w 1082"/>
                <a:gd name="T3" fmla="*/ 709 h 1058"/>
                <a:gd name="T4" fmla="*/ 905 w 1082"/>
                <a:gd name="T5" fmla="*/ 783 h 1058"/>
                <a:gd name="T6" fmla="*/ 808 w 1082"/>
                <a:gd name="T7" fmla="*/ 855 h 1058"/>
                <a:gd name="T8" fmla="*/ 657 w 1082"/>
                <a:gd name="T9" fmla="*/ 914 h 1058"/>
                <a:gd name="T10" fmla="*/ 738 w 1082"/>
                <a:gd name="T11" fmla="*/ 525 h 1058"/>
                <a:gd name="T12" fmla="*/ 760 w 1082"/>
                <a:gd name="T13" fmla="*/ 515 h 1058"/>
                <a:gd name="T14" fmla="*/ 770 w 1082"/>
                <a:gd name="T15" fmla="*/ 493 h 1058"/>
                <a:gd name="T16" fmla="*/ 767 w 1082"/>
                <a:gd name="T17" fmla="*/ 391 h 1058"/>
                <a:gd name="T18" fmla="*/ 751 w 1082"/>
                <a:gd name="T19" fmla="*/ 374 h 1058"/>
                <a:gd name="T20" fmla="*/ 616 w 1082"/>
                <a:gd name="T21" fmla="*/ 266 h 1058"/>
                <a:gd name="T22" fmla="*/ 655 w 1082"/>
                <a:gd name="T23" fmla="*/ 230 h 1058"/>
                <a:gd name="T24" fmla="*/ 684 w 1082"/>
                <a:gd name="T25" fmla="*/ 162 h 1058"/>
                <a:gd name="T26" fmla="*/ 682 w 1082"/>
                <a:gd name="T27" fmla="*/ 115 h 1058"/>
                <a:gd name="T28" fmla="*/ 661 w 1082"/>
                <a:gd name="T29" fmla="*/ 63 h 1058"/>
                <a:gd name="T30" fmla="*/ 621 w 1082"/>
                <a:gd name="T31" fmla="*/ 25 h 1058"/>
                <a:gd name="T32" fmla="*/ 571 w 1082"/>
                <a:gd name="T33" fmla="*/ 4 h 1058"/>
                <a:gd name="T34" fmla="*/ 527 w 1082"/>
                <a:gd name="T35" fmla="*/ 0 h 1058"/>
                <a:gd name="T36" fmla="*/ 473 w 1082"/>
                <a:gd name="T37" fmla="*/ 18 h 1058"/>
                <a:gd name="T38" fmla="*/ 430 w 1082"/>
                <a:gd name="T39" fmla="*/ 52 h 1058"/>
                <a:gd name="T40" fmla="*/ 405 w 1082"/>
                <a:gd name="T41" fmla="*/ 101 h 1058"/>
                <a:gd name="T42" fmla="*/ 398 w 1082"/>
                <a:gd name="T43" fmla="*/ 144 h 1058"/>
                <a:gd name="T44" fmla="*/ 418 w 1082"/>
                <a:gd name="T45" fmla="*/ 214 h 1058"/>
                <a:gd name="T46" fmla="*/ 468 w 1082"/>
                <a:gd name="T47" fmla="*/ 266 h 1058"/>
                <a:gd name="T48" fmla="*/ 338 w 1082"/>
                <a:gd name="T49" fmla="*/ 373 h 1058"/>
                <a:gd name="T50" fmla="*/ 319 w 1082"/>
                <a:gd name="T51" fmla="*/ 385 h 1058"/>
                <a:gd name="T52" fmla="*/ 313 w 1082"/>
                <a:gd name="T53" fmla="*/ 493 h 1058"/>
                <a:gd name="T54" fmla="*/ 319 w 1082"/>
                <a:gd name="T55" fmla="*/ 511 h 1058"/>
                <a:gd name="T56" fmla="*/ 338 w 1082"/>
                <a:gd name="T57" fmla="*/ 524 h 1058"/>
                <a:gd name="T58" fmla="*/ 468 w 1082"/>
                <a:gd name="T59" fmla="*/ 921 h 1058"/>
                <a:gd name="T60" fmla="*/ 310 w 1082"/>
                <a:gd name="T61" fmla="*/ 875 h 1058"/>
                <a:gd name="T62" fmla="*/ 176 w 1082"/>
                <a:gd name="T63" fmla="*/ 783 h 1058"/>
                <a:gd name="T64" fmla="*/ 238 w 1082"/>
                <a:gd name="T65" fmla="*/ 716 h 1058"/>
                <a:gd name="T66" fmla="*/ 229 w 1082"/>
                <a:gd name="T67" fmla="*/ 693 h 1058"/>
                <a:gd name="T68" fmla="*/ 23 w 1082"/>
                <a:gd name="T69" fmla="*/ 689 h 1058"/>
                <a:gd name="T70" fmla="*/ 0 w 1082"/>
                <a:gd name="T71" fmla="*/ 713 h 1058"/>
                <a:gd name="T72" fmla="*/ 4 w 1082"/>
                <a:gd name="T73" fmla="*/ 916 h 1058"/>
                <a:gd name="T74" fmla="*/ 27 w 1082"/>
                <a:gd name="T75" fmla="*/ 927 h 1058"/>
                <a:gd name="T76" fmla="*/ 83 w 1082"/>
                <a:gd name="T77" fmla="*/ 876 h 1058"/>
                <a:gd name="T78" fmla="*/ 180 w 1082"/>
                <a:gd name="T79" fmla="*/ 952 h 1058"/>
                <a:gd name="T80" fmla="*/ 292 w 1082"/>
                <a:gd name="T81" fmla="*/ 1010 h 1058"/>
                <a:gd name="T82" fmla="*/ 412 w 1082"/>
                <a:gd name="T83" fmla="*/ 1046 h 1058"/>
                <a:gd name="T84" fmla="*/ 542 w 1082"/>
                <a:gd name="T85" fmla="*/ 1058 h 1058"/>
                <a:gd name="T86" fmla="*/ 639 w 1082"/>
                <a:gd name="T87" fmla="*/ 1051 h 1058"/>
                <a:gd name="T88" fmla="*/ 761 w 1082"/>
                <a:gd name="T89" fmla="*/ 1020 h 1058"/>
                <a:gd name="T90" fmla="*/ 875 w 1082"/>
                <a:gd name="T91" fmla="*/ 968 h 1058"/>
                <a:gd name="T92" fmla="*/ 976 w 1082"/>
                <a:gd name="T93" fmla="*/ 896 h 1058"/>
                <a:gd name="T94" fmla="*/ 1049 w 1082"/>
                <a:gd name="T95" fmla="*/ 923 h 1058"/>
                <a:gd name="T96" fmla="*/ 1075 w 1082"/>
                <a:gd name="T97" fmla="*/ 921 h 1058"/>
                <a:gd name="T98" fmla="*/ 1082 w 1082"/>
                <a:gd name="T99" fmla="*/ 713 h 1058"/>
                <a:gd name="T100" fmla="*/ 1069 w 1082"/>
                <a:gd name="T101" fmla="*/ 691 h 1058"/>
                <a:gd name="T102" fmla="*/ 542 w 1082"/>
                <a:gd name="T103" fmla="*/ 189 h 1058"/>
                <a:gd name="T104" fmla="*/ 509 w 1082"/>
                <a:gd name="T105" fmla="*/ 175 h 1058"/>
                <a:gd name="T106" fmla="*/ 497 w 1082"/>
                <a:gd name="T107" fmla="*/ 144 h 1058"/>
                <a:gd name="T108" fmla="*/ 504 w 1082"/>
                <a:gd name="T109" fmla="*/ 119 h 1058"/>
                <a:gd name="T110" fmla="*/ 533 w 1082"/>
                <a:gd name="T111" fmla="*/ 99 h 1058"/>
                <a:gd name="T112" fmla="*/ 558 w 1082"/>
                <a:gd name="T113" fmla="*/ 103 h 1058"/>
                <a:gd name="T114" fmla="*/ 583 w 1082"/>
                <a:gd name="T115" fmla="*/ 126 h 1058"/>
                <a:gd name="T116" fmla="*/ 585 w 1082"/>
                <a:gd name="T117" fmla="*/ 153 h 1058"/>
                <a:gd name="T118" fmla="*/ 567 w 1082"/>
                <a:gd name="T119" fmla="*/ 180 h 1058"/>
                <a:gd name="T120" fmla="*/ 542 w 1082"/>
                <a:gd name="T121" fmla="*/ 189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2" h="1058">
                  <a:moveTo>
                    <a:pt x="1058" y="689"/>
                  </a:moveTo>
                  <a:lnTo>
                    <a:pt x="868" y="689"/>
                  </a:lnTo>
                  <a:lnTo>
                    <a:pt x="868" y="689"/>
                  </a:lnTo>
                  <a:lnTo>
                    <a:pt x="860" y="689"/>
                  </a:lnTo>
                  <a:lnTo>
                    <a:pt x="855" y="693"/>
                  </a:lnTo>
                  <a:lnTo>
                    <a:pt x="850" y="698"/>
                  </a:lnTo>
                  <a:lnTo>
                    <a:pt x="846" y="704"/>
                  </a:lnTo>
                  <a:lnTo>
                    <a:pt x="844" y="709"/>
                  </a:lnTo>
                  <a:lnTo>
                    <a:pt x="844" y="716"/>
                  </a:lnTo>
                  <a:lnTo>
                    <a:pt x="848" y="722"/>
                  </a:lnTo>
                  <a:lnTo>
                    <a:pt x="851" y="729"/>
                  </a:lnTo>
                  <a:lnTo>
                    <a:pt x="905" y="783"/>
                  </a:lnTo>
                  <a:lnTo>
                    <a:pt x="905" y="783"/>
                  </a:lnTo>
                  <a:lnTo>
                    <a:pt x="875" y="810"/>
                  </a:lnTo>
                  <a:lnTo>
                    <a:pt x="842" y="833"/>
                  </a:lnTo>
                  <a:lnTo>
                    <a:pt x="808" y="855"/>
                  </a:lnTo>
                  <a:lnTo>
                    <a:pt x="772" y="875"/>
                  </a:lnTo>
                  <a:lnTo>
                    <a:pt x="736" y="891"/>
                  </a:lnTo>
                  <a:lnTo>
                    <a:pt x="697" y="903"/>
                  </a:lnTo>
                  <a:lnTo>
                    <a:pt x="657" y="914"/>
                  </a:lnTo>
                  <a:lnTo>
                    <a:pt x="616" y="921"/>
                  </a:lnTo>
                  <a:lnTo>
                    <a:pt x="616" y="525"/>
                  </a:lnTo>
                  <a:lnTo>
                    <a:pt x="738" y="525"/>
                  </a:lnTo>
                  <a:lnTo>
                    <a:pt x="738" y="525"/>
                  </a:lnTo>
                  <a:lnTo>
                    <a:pt x="743" y="524"/>
                  </a:lnTo>
                  <a:lnTo>
                    <a:pt x="751" y="522"/>
                  </a:lnTo>
                  <a:lnTo>
                    <a:pt x="756" y="520"/>
                  </a:lnTo>
                  <a:lnTo>
                    <a:pt x="760" y="515"/>
                  </a:lnTo>
                  <a:lnTo>
                    <a:pt x="763" y="511"/>
                  </a:lnTo>
                  <a:lnTo>
                    <a:pt x="767" y="506"/>
                  </a:lnTo>
                  <a:lnTo>
                    <a:pt x="769" y="498"/>
                  </a:lnTo>
                  <a:lnTo>
                    <a:pt x="770" y="493"/>
                  </a:lnTo>
                  <a:lnTo>
                    <a:pt x="770" y="403"/>
                  </a:lnTo>
                  <a:lnTo>
                    <a:pt x="770" y="403"/>
                  </a:lnTo>
                  <a:lnTo>
                    <a:pt x="769" y="398"/>
                  </a:lnTo>
                  <a:lnTo>
                    <a:pt x="767" y="391"/>
                  </a:lnTo>
                  <a:lnTo>
                    <a:pt x="763" y="385"/>
                  </a:lnTo>
                  <a:lnTo>
                    <a:pt x="760" y="382"/>
                  </a:lnTo>
                  <a:lnTo>
                    <a:pt x="756" y="378"/>
                  </a:lnTo>
                  <a:lnTo>
                    <a:pt x="751" y="374"/>
                  </a:lnTo>
                  <a:lnTo>
                    <a:pt x="743" y="373"/>
                  </a:lnTo>
                  <a:lnTo>
                    <a:pt x="738" y="373"/>
                  </a:lnTo>
                  <a:lnTo>
                    <a:pt x="616" y="373"/>
                  </a:lnTo>
                  <a:lnTo>
                    <a:pt x="616" y="266"/>
                  </a:lnTo>
                  <a:lnTo>
                    <a:pt x="616" y="266"/>
                  </a:lnTo>
                  <a:lnTo>
                    <a:pt x="630" y="256"/>
                  </a:lnTo>
                  <a:lnTo>
                    <a:pt x="644" y="243"/>
                  </a:lnTo>
                  <a:lnTo>
                    <a:pt x="655" y="230"/>
                  </a:lnTo>
                  <a:lnTo>
                    <a:pt x="666" y="214"/>
                  </a:lnTo>
                  <a:lnTo>
                    <a:pt x="673" y="198"/>
                  </a:lnTo>
                  <a:lnTo>
                    <a:pt x="680" y="182"/>
                  </a:lnTo>
                  <a:lnTo>
                    <a:pt x="684" y="162"/>
                  </a:lnTo>
                  <a:lnTo>
                    <a:pt x="684" y="144"/>
                  </a:lnTo>
                  <a:lnTo>
                    <a:pt x="684" y="144"/>
                  </a:lnTo>
                  <a:lnTo>
                    <a:pt x="684" y="130"/>
                  </a:lnTo>
                  <a:lnTo>
                    <a:pt x="682" y="115"/>
                  </a:lnTo>
                  <a:lnTo>
                    <a:pt x="679" y="101"/>
                  </a:lnTo>
                  <a:lnTo>
                    <a:pt x="673" y="88"/>
                  </a:lnTo>
                  <a:lnTo>
                    <a:pt x="668" y="76"/>
                  </a:lnTo>
                  <a:lnTo>
                    <a:pt x="661" y="63"/>
                  </a:lnTo>
                  <a:lnTo>
                    <a:pt x="652" y="52"/>
                  </a:lnTo>
                  <a:lnTo>
                    <a:pt x="643" y="41"/>
                  </a:lnTo>
                  <a:lnTo>
                    <a:pt x="632" y="32"/>
                  </a:lnTo>
                  <a:lnTo>
                    <a:pt x="621" y="25"/>
                  </a:lnTo>
                  <a:lnTo>
                    <a:pt x="610" y="18"/>
                  </a:lnTo>
                  <a:lnTo>
                    <a:pt x="598" y="11"/>
                  </a:lnTo>
                  <a:lnTo>
                    <a:pt x="583" y="7"/>
                  </a:lnTo>
                  <a:lnTo>
                    <a:pt x="571" y="4"/>
                  </a:lnTo>
                  <a:lnTo>
                    <a:pt x="556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27" y="0"/>
                  </a:lnTo>
                  <a:lnTo>
                    <a:pt x="513" y="4"/>
                  </a:lnTo>
                  <a:lnTo>
                    <a:pt x="499" y="7"/>
                  </a:lnTo>
                  <a:lnTo>
                    <a:pt x="486" y="11"/>
                  </a:lnTo>
                  <a:lnTo>
                    <a:pt x="473" y="18"/>
                  </a:lnTo>
                  <a:lnTo>
                    <a:pt x="461" y="25"/>
                  </a:lnTo>
                  <a:lnTo>
                    <a:pt x="450" y="32"/>
                  </a:lnTo>
                  <a:lnTo>
                    <a:pt x="439" y="41"/>
                  </a:lnTo>
                  <a:lnTo>
                    <a:pt x="430" y="52"/>
                  </a:lnTo>
                  <a:lnTo>
                    <a:pt x="423" y="63"/>
                  </a:lnTo>
                  <a:lnTo>
                    <a:pt x="416" y="76"/>
                  </a:lnTo>
                  <a:lnTo>
                    <a:pt x="409" y="88"/>
                  </a:lnTo>
                  <a:lnTo>
                    <a:pt x="405" y="101"/>
                  </a:lnTo>
                  <a:lnTo>
                    <a:pt x="401" y="115"/>
                  </a:lnTo>
                  <a:lnTo>
                    <a:pt x="398" y="130"/>
                  </a:lnTo>
                  <a:lnTo>
                    <a:pt x="398" y="144"/>
                  </a:lnTo>
                  <a:lnTo>
                    <a:pt x="398" y="144"/>
                  </a:lnTo>
                  <a:lnTo>
                    <a:pt x="400" y="162"/>
                  </a:lnTo>
                  <a:lnTo>
                    <a:pt x="403" y="182"/>
                  </a:lnTo>
                  <a:lnTo>
                    <a:pt x="409" y="198"/>
                  </a:lnTo>
                  <a:lnTo>
                    <a:pt x="418" y="214"/>
                  </a:lnTo>
                  <a:lnTo>
                    <a:pt x="427" y="230"/>
                  </a:lnTo>
                  <a:lnTo>
                    <a:pt x="439" y="243"/>
                  </a:lnTo>
                  <a:lnTo>
                    <a:pt x="452" y="256"/>
                  </a:lnTo>
                  <a:lnTo>
                    <a:pt x="468" y="266"/>
                  </a:lnTo>
                  <a:lnTo>
                    <a:pt x="468" y="373"/>
                  </a:lnTo>
                  <a:lnTo>
                    <a:pt x="346" y="373"/>
                  </a:lnTo>
                  <a:lnTo>
                    <a:pt x="346" y="373"/>
                  </a:lnTo>
                  <a:lnTo>
                    <a:pt x="338" y="373"/>
                  </a:lnTo>
                  <a:lnTo>
                    <a:pt x="333" y="374"/>
                  </a:lnTo>
                  <a:lnTo>
                    <a:pt x="328" y="378"/>
                  </a:lnTo>
                  <a:lnTo>
                    <a:pt x="322" y="382"/>
                  </a:lnTo>
                  <a:lnTo>
                    <a:pt x="319" y="385"/>
                  </a:lnTo>
                  <a:lnTo>
                    <a:pt x="315" y="391"/>
                  </a:lnTo>
                  <a:lnTo>
                    <a:pt x="313" y="398"/>
                  </a:lnTo>
                  <a:lnTo>
                    <a:pt x="313" y="403"/>
                  </a:lnTo>
                  <a:lnTo>
                    <a:pt x="313" y="493"/>
                  </a:lnTo>
                  <a:lnTo>
                    <a:pt x="313" y="493"/>
                  </a:lnTo>
                  <a:lnTo>
                    <a:pt x="313" y="498"/>
                  </a:lnTo>
                  <a:lnTo>
                    <a:pt x="315" y="506"/>
                  </a:lnTo>
                  <a:lnTo>
                    <a:pt x="319" y="511"/>
                  </a:lnTo>
                  <a:lnTo>
                    <a:pt x="322" y="515"/>
                  </a:lnTo>
                  <a:lnTo>
                    <a:pt x="328" y="520"/>
                  </a:lnTo>
                  <a:lnTo>
                    <a:pt x="333" y="522"/>
                  </a:lnTo>
                  <a:lnTo>
                    <a:pt x="338" y="524"/>
                  </a:lnTo>
                  <a:lnTo>
                    <a:pt x="346" y="525"/>
                  </a:lnTo>
                  <a:lnTo>
                    <a:pt x="468" y="525"/>
                  </a:lnTo>
                  <a:lnTo>
                    <a:pt x="468" y="921"/>
                  </a:lnTo>
                  <a:lnTo>
                    <a:pt x="468" y="921"/>
                  </a:lnTo>
                  <a:lnTo>
                    <a:pt x="427" y="914"/>
                  </a:lnTo>
                  <a:lnTo>
                    <a:pt x="385" y="903"/>
                  </a:lnTo>
                  <a:lnTo>
                    <a:pt x="347" y="891"/>
                  </a:lnTo>
                  <a:lnTo>
                    <a:pt x="310" y="875"/>
                  </a:lnTo>
                  <a:lnTo>
                    <a:pt x="274" y="855"/>
                  </a:lnTo>
                  <a:lnTo>
                    <a:pt x="239" y="833"/>
                  </a:lnTo>
                  <a:lnTo>
                    <a:pt x="207" y="810"/>
                  </a:lnTo>
                  <a:lnTo>
                    <a:pt x="176" y="783"/>
                  </a:lnTo>
                  <a:lnTo>
                    <a:pt x="230" y="729"/>
                  </a:lnTo>
                  <a:lnTo>
                    <a:pt x="230" y="729"/>
                  </a:lnTo>
                  <a:lnTo>
                    <a:pt x="236" y="722"/>
                  </a:lnTo>
                  <a:lnTo>
                    <a:pt x="238" y="716"/>
                  </a:lnTo>
                  <a:lnTo>
                    <a:pt x="238" y="709"/>
                  </a:lnTo>
                  <a:lnTo>
                    <a:pt x="236" y="704"/>
                  </a:lnTo>
                  <a:lnTo>
                    <a:pt x="232" y="698"/>
                  </a:lnTo>
                  <a:lnTo>
                    <a:pt x="229" y="693"/>
                  </a:lnTo>
                  <a:lnTo>
                    <a:pt x="221" y="689"/>
                  </a:lnTo>
                  <a:lnTo>
                    <a:pt x="214" y="689"/>
                  </a:lnTo>
                  <a:lnTo>
                    <a:pt x="23" y="689"/>
                  </a:lnTo>
                  <a:lnTo>
                    <a:pt x="23" y="689"/>
                  </a:lnTo>
                  <a:lnTo>
                    <a:pt x="14" y="691"/>
                  </a:lnTo>
                  <a:lnTo>
                    <a:pt x="7" y="695"/>
                  </a:lnTo>
                  <a:lnTo>
                    <a:pt x="2" y="704"/>
                  </a:lnTo>
                  <a:lnTo>
                    <a:pt x="0" y="713"/>
                  </a:lnTo>
                  <a:lnTo>
                    <a:pt x="0" y="903"/>
                  </a:lnTo>
                  <a:lnTo>
                    <a:pt x="0" y="903"/>
                  </a:lnTo>
                  <a:lnTo>
                    <a:pt x="2" y="911"/>
                  </a:lnTo>
                  <a:lnTo>
                    <a:pt x="4" y="916"/>
                  </a:lnTo>
                  <a:lnTo>
                    <a:pt x="9" y="921"/>
                  </a:lnTo>
                  <a:lnTo>
                    <a:pt x="14" y="925"/>
                  </a:lnTo>
                  <a:lnTo>
                    <a:pt x="20" y="927"/>
                  </a:lnTo>
                  <a:lnTo>
                    <a:pt x="27" y="927"/>
                  </a:lnTo>
                  <a:lnTo>
                    <a:pt x="34" y="923"/>
                  </a:lnTo>
                  <a:lnTo>
                    <a:pt x="40" y="920"/>
                  </a:lnTo>
                  <a:lnTo>
                    <a:pt x="83" y="876"/>
                  </a:lnTo>
                  <a:lnTo>
                    <a:pt x="83" y="876"/>
                  </a:lnTo>
                  <a:lnTo>
                    <a:pt x="106" y="896"/>
                  </a:lnTo>
                  <a:lnTo>
                    <a:pt x="130" y="916"/>
                  </a:lnTo>
                  <a:lnTo>
                    <a:pt x="155" y="934"/>
                  </a:lnTo>
                  <a:lnTo>
                    <a:pt x="180" y="952"/>
                  </a:lnTo>
                  <a:lnTo>
                    <a:pt x="207" y="968"/>
                  </a:lnTo>
                  <a:lnTo>
                    <a:pt x="234" y="983"/>
                  </a:lnTo>
                  <a:lnTo>
                    <a:pt x="263" y="997"/>
                  </a:lnTo>
                  <a:lnTo>
                    <a:pt x="292" y="1010"/>
                  </a:lnTo>
                  <a:lnTo>
                    <a:pt x="320" y="1020"/>
                  </a:lnTo>
                  <a:lnTo>
                    <a:pt x="351" y="1029"/>
                  </a:lnTo>
                  <a:lnTo>
                    <a:pt x="382" y="1038"/>
                  </a:lnTo>
                  <a:lnTo>
                    <a:pt x="412" y="1046"/>
                  </a:lnTo>
                  <a:lnTo>
                    <a:pt x="443" y="1051"/>
                  </a:lnTo>
                  <a:lnTo>
                    <a:pt x="475" y="1055"/>
                  </a:lnTo>
                  <a:lnTo>
                    <a:pt x="508" y="1056"/>
                  </a:lnTo>
                  <a:lnTo>
                    <a:pt x="542" y="1058"/>
                  </a:lnTo>
                  <a:lnTo>
                    <a:pt x="542" y="1058"/>
                  </a:lnTo>
                  <a:lnTo>
                    <a:pt x="574" y="1056"/>
                  </a:lnTo>
                  <a:lnTo>
                    <a:pt x="607" y="1055"/>
                  </a:lnTo>
                  <a:lnTo>
                    <a:pt x="639" y="1051"/>
                  </a:lnTo>
                  <a:lnTo>
                    <a:pt x="671" y="1046"/>
                  </a:lnTo>
                  <a:lnTo>
                    <a:pt x="702" y="1038"/>
                  </a:lnTo>
                  <a:lnTo>
                    <a:pt x="733" y="1029"/>
                  </a:lnTo>
                  <a:lnTo>
                    <a:pt x="761" y="1020"/>
                  </a:lnTo>
                  <a:lnTo>
                    <a:pt x="792" y="1010"/>
                  </a:lnTo>
                  <a:lnTo>
                    <a:pt x="821" y="997"/>
                  </a:lnTo>
                  <a:lnTo>
                    <a:pt x="848" y="983"/>
                  </a:lnTo>
                  <a:lnTo>
                    <a:pt x="875" y="968"/>
                  </a:lnTo>
                  <a:lnTo>
                    <a:pt x="902" y="952"/>
                  </a:lnTo>
                  <a:lnTo>
                    <a:pt x="927" y="934"/>
                  </a:lnTo>
                  <a:lnTo>
                    <a:pt x="952" y="916"/>
                  </a:lnTo>
                  <a:lnTo>
                    <a:pt x="976" y="896"/>
                  </a:lnTo>
                  <a:lnTo>
                    <a:pt x="999" y="876"/>
                  </a:lnTo>
                  <a:lnTo>
                    <a:pt x="1042" y="920"/>
                  </a:lnTo>
                  <a:lnTo>
                    <a:pt x="1042" y="920"/>
                  </a:lnTo>
                  <a:lnTo>
                    <a:pt x="1049" y="923"/>
                  </a:lnTo>
                  <a:lnTo>
                    <a:pt x="1055" y="927"/>
                  </a:lnTo>
                  <a:lnTo>
                    <a:pt x="1062" y="927"/>
                  </a:lnTo>
                  <a:lnTo>
                    <a:pt x="1067" y="925"/>
                  </a:lnTo>
                  <a:lnTo>
                    <a:pt x="1075" y="921"/>
                  </a:lnTo>
                  <a:lnTo>
                    <a:pt x="1078" y="916"/>
                  </a:lnTo>
                  <a:lnTo>
                    <a:pt x="1082" y="911"/>
                  </a:lnTo>
                  <a:lnTo>
                    <a:pt x="1082" y="903"/>
                  </a:lnTo>
                  <a:lnTo>
                    <a:pt x="1082" y="713"/>
                  </a:lnTo>
                  <a:lnTo>
                    <a:pt x="1082" y="713"/>
                  </a:lnTo>
                  <a:lnTo>
                    <a:pt x="1080" y="704"/>
                  </a:lnTo>
                  <a:lnTo>
                    <a:pt x="1076" y="695"/>
                  </a:lnTo>
                  <a:lnTo>
                    <a:pt x="1069" y="691"/>
                  </a:lnTo>
                  <a:lnTo>
                    <a:pt x="1058" y="689"/>
                  </a:lnTo>
                  <a:lnTo>
                    <a:pt x="1058" y="689"/>
                  </a:lnTo>
                  <a:close/>
                  <a:moveTo>
                    <a:pt x="542" y="189"/>
                  </a:moveTo>
                  <a:lnTo>
                    <a:pt x="542" y="189"/>
                  </a:lnTo>
                  <a:lnTo>
                    <a:pt x="533" y="187"/>
                  </a:lnTo>
                  <a:lnTo>
                    <a:pt x="524" y="185"/>
                  </a:lnTo>
                  <a:lnTo>
                    <a:pt x="517" y="180"/>
                  </a:lnTo>
                  <a:lnTo>
                    <a:pt x="509" y="175"/>
                  </a:lnTo>
                  <a:lnTo>
                    <a:pt x="504" y="169"/>
                  </a:lnTo>
                  <a:lnTo>
                    <a:pt x="500" y="160"/>
                  </a:lnTo>
                  <a:lnTo>
                    <a:pt x="497" y="153"/>
                  </a:lnTo>
                  <a:lnTo>
                    <a:pt x="497" y="144"/>
                  </a:lnTo>
                  <a:lnTo>
                    <a:pt x="497" y="144"/>
                  </a:lnTo>
                  <a:lnTo>
                    <a:pt x="497" y="135"/>
                  </a:lnTo>
                  <a:lnTo>
                    <a:pt x="500" y="126"/>
                  </a:lnTo>
                  <a:lnTo>
                    <a:pt x="504" y="119"/>
                  </a:lnTo>
                  <a:lnTo>
                    <a:pt x="509" y="112"/>
                  </a:lnTo>
                  <a:lnTo>
                    <a:pt x="517" y="106"/>
                  </a:lnTo>
                  <a:lnTo>
                    <a:pt x="524" y="103"/>
                  </a:lnTo>
                  <a:lnTo>
                    <a:pt x="533" y="99"/>
                  </a:lnTo>
                  <a:lnTo>
                    <a:pt x="542" y="99"/>
                  </a:lnTo>
                  <a:lnTo>
                    <a:pt x="542" y="99"/>
                  </a:lnTo>
                  <a:lnTo>
                    <a:pt x="551" y="99"/>
                  </a:lnTo>
                  <a:lnTo>
                    <a:pt x="558" y="103"/>
                  </a:lnTo>
                  <a:lnTo>
                    <a:pt x="567" y="106"/>
                  </a:lnTo>
                  <a:lnTo>
                    <a:pt x="572" y="112"/>
                  </a:lnTo>
                  <a:lnTo>
                    <a:pt x="578" y="119"/>
                  </a:lnTo>
                  <a:lnTo>
                    <a:pt x="583" y="126"/>
                  </a:lnTo>
                  <a:lnTo>
                    <a:pt x="585" y="135"/>
                  </a:lnTo>
                  <a:lnTo>
                    <a:pt x="587" y="144"/>
                  </a:lnTo>
                  <a:lnTo>
                    <a:pt x="587" y="144"/>
                  </a:lnTo>
                  <a:lnTo>
                    <a:pt x="585" y="153"/>
                  </a:lnTo>
                  <a:lnTo>
                    <a:pt x="583" y="160"/>
                  </a:lnTo>
                  <a:lnTo>
                    <a:pt x="578" y="169"/>
                  </a:lnTo>
                  <a:lnTo>
                    <a:pt x="572" y="175"/>
                  </a:lnTo>
                  <a:lnTo>
                    <a:pt x="567" y="180"/>
                  </a:lnTo>
                  <a:lnTo>
                    <a:pt x="558" y="185"/>
                  </a:lnTo>
                  <a:lnTo>
                    <a:pt x="551" y="187"/>
                  </a:lnTo>
                  <a:lnTo>
                    <a:pt x="542" y="189"/>
                  </a:lnTo>
                  <a:lnTo>
                    <a:pt x="542" y="18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684608" y="3262463"/>
            <a:ext cx="600719" cy="600797"/>
            <a:chOff x="3977400" y="1104393"/>
            <a:chExt cx="720000" cy="720000"/>
          </a:xfrm>
          <a:blipFill rotWithShape="1">
            <a:blip r:embed="rId9"/>
            <a:stretch>
              <a:fillRect/>
            </a:stretch>
          </a:blipFill>
        </p:grpSpPr>
        <p:sp>
          <p:nvSpPr>
            <p:cNvPr id="43" name="椭圆 42"/>
            <p:cNvSpPr/>
            <p:nvPr/>
          </p:nvSpPr>
          <p:spPr>
            <a:xfrm>
              <a:off x="3977400" y="1104393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4088450" y="1223437"/>
              <a:ext cx="452181" cy="451432"/>
              <a:chOff x="2887663" y="5335588"/>
              <a:chExt cx="957262" cy="955676"/>
            </a:xfrm>
            <a:grpFill/>
          </p:grpSpPr>
          <p:sp>
            <p:nvSpPr>
              <p:cNvPr id="45" name="Freeform 5"/>
              <p:cNvSpPr>
                <a:spLocks noEditPoints="1"/>
              </p:cNvSpPr>
              <p:nvPr/>
            </p:nvSpPr>
            <p:spPr bwMode="auto">
              <a:xfrm>
                <a:off x="2887663" y="5335588"/>
                <a:ext cx="723900" cy="722313"/>
              </a:xfrm>
              <a:custGeom>
                <a:avLst/>
                <a:gdLst>
                  <a:gd name="T0" fmla="*/ 761 w 911"/>
                  <a:gd name="T1" fmla="*/ 119 h 911"/>
                  <a:gd name="T2" fmla="*/ 705 w 911"/>
                  <a:gd name="T3" fmla="*/ 76 h 911"/>
                  <a:gd name="T4" fmla="*/ 648 w 911"/>
                  <a:gd name="T5" fmla="*/ 43 h 911"/>
                  <a:gd name="T6" fmla="*/ 585 w 911"/>
                  <a:gd name="T7" fmla="*/ 20 h 911"/>
                  <a:gd name="T8" fmla="*/ 455 w 911"/>
                  <a:gd name="T9" fmla="*/ 0 h 911"/>
                  <a:gd name="T10" fmla="*/ 326 w 911"/>
                  <a:gd name="T11" fmla="*/ 20 h 911"/>
                  <a:gd name="T12" fmla="*/ 265 w 911"/>
                  <a:gd name="T13" fmla="*/ 43 h 911"/>
                  <a:gd name="T14" fmla="*/ 205 w 911"/>
                  <a:gd name="T15" fmla="*/ 76 h 911"/>
                  <a:gd name="T16" fmla="*/ 151 w 911"/>
                  <a:gd name="T17" fmla="*/ 119 h 911"/>
                  <a:gd name="T18" fmla="*/ 117 w 911"/>
                  <a:gd name="T19" fmla="*/ 151 h 911"/>
                  <a:gd name="T20" fmla="*/ 76 w 911"/>
                  <a:gd name="T21" fmla="*/ 205 h 911"/>
                  <a:gd name="T22" fmla="*/ 43 w 911"/>
                  <a:gd name="T23" fmla="*/ 265 h 911"/>
                  <a:gd name="T24" fmla="*/ 20 w 911"/>
                  <a:gd name="T25" fmla="*/ 326 h 911"/>
                  <a:gd name="T26" fmla="*/ 0 w 911"/>
                  <a:gd name="T27" fmla="*/ 455 h 911"/>
                  <a:gd name="T28" fmla="*/ 20 w 911"/>
                  <a:gd name="T29" fmla="*/ 587 h 911"/>
                  <a:gd name="T30" fmla="*/ 43 w 911"/>
                  <a:gd name="T31" fmla="*/ 648 h 911"/>
                  <a:gd name="T32" fmla="*/ 76 w 911"/>
                  <a:gd name="T33" fmla="*/ 707 h 911"/>
                  <a:gd name="T34" fmla="*/ 117 w 911"/>
                  <a:gd name="T35" fmla="*/ 761 h 911"/>
                  <a:gd name="T36" fmla="*/ 151 w 911"/>
                  <a:gd name="T37" fmla="*/ 794 h 911"/>
                  <a:gd name="T38" fmla="*/ 205 w 911"/>
                  <a:gd name="T39" fmla="*/ 837 h 911"/>
                  <a:gd name="T40" fmla="*/ 265 w 911"/>
                  <a:gd name="T41" fmla="*/ 869 h 911"/>
                  <a:gd name="T42" fmla="*/ 326 w 911"/>
                  <a:gd name="T43" fmla="*/ 893 h 911"/>
                  <a:gd name="T44" fmla="*/ 455 w 911"/>
                  <a:gd name="T45" fmla="*/ 911 h 911"/>
                  <a:gd name="T46" fmla="*/ 585 w 911"/>
                  <a:gd name="T47" fmla="*/ 893 h 911"/>
                  <a:gd name="T48" fmla="*/ 648 w 911"/>
                  <a:gd name="T49" fmla="*/ 869 h 911"/>
                  <a:gd name="T50" fmla="*/ 705 w 911"/>
                  <a:gd name="T51" fmla="*/ 837 h 911"/>
                  <a:gd name="T52" fmla="*/ 761 w 911"/>
                  <a:gd name="T53" fmla="*/ 794 h 911"/>
                  <a:gd name="T54" fmla="*/ 794 w 911"/>
                  <a:gd name="T55" fmla="*/ 761 h 911"/>
                  <a:gd name="T56" fmla="*/ 835 w 911"/>
                  <a:gd name="T57" fmla="*/ 707 h 911"/>
                  <a:gd name="T58" fmla="*/ 869 w 911"/>
                  <a:gd name="T59" fmla="*/ 648 h 911"/>
                  <a:gd name="T60" fmla="*/ 893 w 911"/>
                  <a:gd name="T61" fmla="*/ 587 h 911"/>
                  <a:gd name="T62" fmla="*/ 911 w 911"/>
                  <a:gd name="T63" fmla="*/ 455 h 911"/>
                  <a:gd name="T64" fmla="*/ 893 w 911"/>
                  <a:gd name="T65" fmla="*/ 326 h 911"/>
                  <a:gd name="T66" fmla="*/ 869 w 911"/>
                  <a:gd name="T67" fmla="*/ 265 h 911"/>
                  <a:gd name="T68" fmla="*/ 835 w 911"/>
                  <a:gd name="T69" fmla="*/ 205 h 911"/>
                  <a:gd name="T70" fmla="*/ 794 w 911"/>
                  <a:gd name="T71" fmla="*/ 151 h 911"/>
                  <a:gd name="T72" fmla="*/ 220 w 911"/>
                  <a:gd name="T73" fmla="*/ 693 h 911"/>
                  <a:gd name="T74" fmla="*/ 176 w 911"/>
                  <a:gd name="T75" fmla="*/ 639 h 911"/>
                  <a:gd name="T76" fmla="*/ 135 w 911"/>
                  <a:gd name="T77" fmla="*/ 551 h 911"/>
                  <a:gd name="T78" fmla="*/ 122 w 911"/>
                  <a:gd name="T79" fmla="*/ 455 h 911"/>
                  <a:gd name="T80" fmla="*/ 135 w 911"/>
                  <a:gd name="T81" fmla="*/ 362 h 911"/>
                  <a:gd name="T82" fmla="*/ 176 w 911"/>
                  <a:gd name="T83" fmla="*/ 272 h 911"/>
                  <a:gd name="T84" fmla="*/ 220 w 911"/>
                  <a:gd name="T85" fmla="*/ 220 h 911"/>
                  <a:gd name="T86" fmla="*/ 301 w 911"/>
                  <a:gd name="T87" fmla="*/ 160 h 911"/>
                  <a:gd name="T88" fmla="*/ 392 w 911"/>
                  <a:gd name="T89" fmla="*/ 130 h 911"/>
                  <a:gd name="T90" fmla="*/ 488 w 911"/>
                  <a:gd name="T91" fmla="*/ 124 h 911"/>
                  <a:gd name="T92" fmla="*/ 581 w 911"/>
                  <a:gd name="T93" fmla="*/ 148 h 911"/>
                  <a:gd name="T94" fmla="*/ 666 w 911"/>
                  <a:gd name="T95" fmla="*/ 198 h 911"/>
                  <a:gd name="T96" fmla="*/ 714 w 911"/>
                  <a:gd name="T97" fmla="*/ 245 h 911"/>
                  <a:gd name="T98" fmla="*/ 765 w 911"/>
                  <a:gd name="T99" fmla="*/ 331 h 911"/>
                  <a:gd name="T100" fmla="*/ 788 w 911"/>
                  <a:gd name="T101" fmla="*/ 425 h 911"/>
                  <a:gd name="T102" fmla="*/ 783 w 911"/>
                  <a:gd name="T103" fmla="*/ 520 h 911"/>
                  <a:gd name="T104" fmla="*/ 750 w 911"/>
                  <a:gd name="T105" fmla="*/ 612 h 911"/>
                  <a:gd name="T106" fmla="*/ 691 w 911"/>
                  <a:gd name="T107" fmla="*/ 693 h 911"/>
                  <a:gd name="T108" fmla="*/ 639 w 911"/>
                  <a:gd name="T109" fmla="*/ 734 h 911"/>
                  <a:gd name="T110" fmla="*/ 551 w 911"/>
                  <a:gd name="T111" fmla="*/ 776 h 911"/>
                  <a:gd name="T112" fmla="*/ 455 w 911"/>
                  <a:gd name="T113" fmla="*/ 790 h 911"/>
                  <a:gd name="T114" fmla="*/ 360 w 911"/>
                  <a:gd name="T115" fmla="*/ 776 h 911"/>
                  <a:gd name="T116" fmla="*/ 272 w 911"/>
                  <a:gd name="T117" fmla="*/ 734 h 911"/>
                  <a:gd name="T118" fmla="*/ 220 w 911"/>
                  <a:gd name="T119" fmla="*/ 693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11" h="911">
                    <a:moveTo>
                      <a:pt x="777" y="133"/>
                    </a:moveTo>
                    <a:lnTo>
                      <a:pt x="777" y="133"/>
                    </a:lnTo>
                    <a:lnTo>
                      <a:pt x="761" y="119"/>
                    </a:lnTo>
                    <a:lnTo>
                      <a:pt x="743" y="103"/>
                    </a:lnTo>
                    <a:lnTo>
                      <a:pt x="725" y="88"/>
                    </a:lnTo>
                    <a:lnTo>
                      <a:pt x="705" y="76"/>
                    </a:lnTo>
                    <a:lnTo>
                      <a:pt x="687" y="63"/>
                    </a:lnTo>
                    <a:lnTo>
                      <a:pt x="668" y="52"/>
                    </a:lnTo>
                    <a:lnTo>
                      <a:pt x="648" y="43"/>
                    </a:lnTo>
                    <a:lnTo>
                      <a:pt x="626" y="34"/>
                    </a:lnTo>
                    <a:lnTo>
                      <a:pt x="607" y="27"/>
                    </a:lnTo>
                    <a:lnTo>
                      <a:pt x="585" y="20"/>
                    </a:lnTo>
                    <a:lnTo>
                      <a:pt x="544" y="9"/>
                    </a:lnTo>
                    <a:lnTo>
                      <a:pt x="499" y="4"/>
                    </a:lnTo>
                    <a:lnTo>
                      <a:pt x="455" y="0"/>
                    </a:lnTo>
                    <a:lnTo>
                      <a:pt x="412" y="4"/>
                    </a:lnTo>
                    <a:lnTo>
                      <a:pt x="369" y="9"/>
                    </a:lnTo>
                    <a:lnTo>
                      <a:pt x="326" y="20"/>
                    </a:lnTo>
                    <a:lnTo>
                      <a:pt x="304" y="27"/>
                    </a:lnTo>
                    <a:lnTo>
                      <a:pt x="284" y="34"/>
                    </a:lnTo>
                    <a:lnTo>
                      <a:pt x="265" y="43"/>
                    </a:lnTo>
                    <a:lnTo>
                      <a:pt x="243" y="52"/>
                    </a:lnTo>
                    <a:lnTo>
                      <a:pt x="225" y="63"/>
                    </a:lnTo>
                    <a:lnTo>
                      <a:pt x="205" y="76"/>
                    </a:lnTo>
                    <a:lnTo>
                      <a:pt x="187" y="88"/>
                    </a:lnTo>
                    <a:lnTo>
                      <a:pt x="167" y="103"/>
                    </a:lnTo>
                    <a:lnTo>
                      <a:pt x="151" y="119"/>
                    </a:lnTo>
                    <a:lnTo>
                      <a:pt x="133" y="133"/>
                    </a:lnTo>
                    <a:lnTo>
                      <a:pt x="133" y="133"/>
                    </a:lnTo>
                    <a:lnTo>
                      <a:pt x="117" y="151"/>
                    </a:lnTo>
                    <a:lnTo>
                      <a:pt x="103" y="169"/>
                    </a:lnTo>
                    <a:lnTo>
                      <a:pt x="88" y="187"/>
                    </a:lnTo>
                    <a:lnTo>
                      <a:pt x="76" y="205"/>
                    </a:lnTo>
                    <a:lnTo>
                      <a:pt x="63" y="225"/>
                    </a:lnTo>
                    <a:lnTo>
                      <a:pt x="52" y="245"/>
                    </a:lnTo>
                    <a:lnTo>
                      <a:pt x="43" y="265"/>
                    </a:lnTo>
                    <a:lnTo>
                      <a:pt x="34" y="284"/>
                    </a:lnTo>
                    <a:lnTo>
                      <a:pt x="25" y="306"/>
                    </a:lnTo>
                    <a:lnTo>
                      <a:pt x="20" y="326"/>
                    </a:lnTo>
                    <a:lnTo>
                      <a:pt x="9" y="369"/>
                    </a:lnTo>
                    <a:lnTo>
                      <a:pt x="2" y="412"/>
                    </a:lnTo>
                    <a:lnTo>
                      <a:pt x="0" y="455"/>
                    </a:lnTo>
                    <a:lnTo>
                      <a:pt x="2" y="500"/>
                    </a:lnTo>
                    <a:lnTo>
                      <a:pt x="9" y="544"/>
                    </a:lnTo>
                    <a:lnTo>
                      <a:pt x="20" y="587"/>
                    </a:lnTo>
                    <a:lnTo>
                      <a:pt x="25" y="607"/>
                    </a:lnTo>
                    <a:lnTo>
                      <a:pt x="34" y="628"/>
                    </a:lnTo>
                    <a:lnTo>
                      <a:pt x="43" y="648"/>
                    </a:lnTo>
                    <a:lnTo>
                      <a:pt x="52" y="668"/>
                    </a:lnTo>
                    <a:lnTo>
                      <a:pt x="63" y="687"/>
                    </a:lnTo>
                    <a:lnTo>
                      <a:pt x="76" y="707"/>
                    </a:lnTo>
                    <a:lnTo>
                      <a:pt x="88" y="725"/>
                    </a:lnTo>
                    <a:lnTo>
                      <a:pt x="103" y="743"/>
                    </a:lnTo>
                    <a:lnTo>
                      <a:pt x="117" y="761"/>
                    </a:lnTo>
                    <a:lnTo>
                      <a:pt x="133" y="777"/>
                    </a:lnTo>
                    <a:lnTo>
                      <a:pt x="133" y="777"/>
                    </a:lnTo>
                    <a:lnTo>
                      <a:pt x="151" y="794"/>
                    </a:lnTo>
                    <a:lnTo>
                      <a:pt x="167" y="810"/>
                    </a:lnTo>
                    <a:lnTo>
                      <a:pt x="187" y="824"/>
                    </a:lnTo>
                    <a:lnTo>
                      <a:pt x="205" y="837"/>
                    </a:lnTo>
                    <a:lnTo>
                      <a:pt x="225" y="848"/>
                    </a:lnTo>
                    <a:lnTo>
                      <a:pt x="243" y="858"/>
                    </a:lnTo>
                    <a:lnTo>
                      <a:pt x="265" y="869"/>
                    </a:lnTo>
                    <a:lnTo>
                      <a:pt x="284" y="878"/>
                    </a:lnTo>
                    <a:lnTo>
                      <a:pt x="304" y="885"/>
                    </a:lnTo>
                    <a:lnTo>
                      <a:pt x="326" y="893"/>
                    </a:lnTo>
                    <a:lnTo>
                      <a:pt x="369" y="903"/>
                    </a:lnTo>
                    <a:lnTo>
                      <a:pt x="412" y="909"/>
                    </a:lnTo>
                    <a:lnTo>
                      <a:pt x="455" y="911"/>
                    </a:lnTo>
                    <a:lnTo>
                      <a:pt x="499" y="909"/>
                    </a:lnTo>
                    <a:lnTo>
                      <a:pt x="544" y="903"/>
                    </a:lnTo>
                    <a:lnTo>
                      <a:pt x="585" y="893"/>
                    </a:lnTo>
                    <a:lnTo>
                      <a:pt x="607" y="885"/>
                    </a:lnTo>
                    <a:lnTo>
                      <a:pt x="626" y="878"/>
                    </a:lnTo>
                    <a:lnTo>
                      <a:pt x="648" y="869"/>
                    </a:lnTo>
                    <a:lnTo>
                      <a:pt x="668" y="858"/>
                    </a:lnTo>
                    <a:lnTo>
                      <a:pt x="687" y="848"/>
                    </a:lnTo>
                    <a:lnTo>
                      <a:pt x="705" y="837"/>
                    </a:lnTo>
                    <a:lnTo>
                      <a:pt x="725" y="824"/>
                    </a:lnTo>
                    <a:lnTo>
                      <a:pt x="743" y="810"/>
                    </a:lnTo>
                    <a:lnTo>
                      <a:pt x="761" y="794"/>
                    </a:lnTo>
                    <a:lnTo>
                      <a:pt x="777" y="777"/>
                    </a:lnTo>
                    <a:lnTo>
                      <a:pt x="777" y="777"/>
                    </a:lnTo>
                    <a:lnTo>
                      <a:pt x="794" y="761"/>
                    </a:lnTo>
                    <a:lnTo>
                      <a:pt x="808" y="743"/>
                    </a:lnTo>
                    <a:lnTo>
                      <a:pt x="822" y="725"/>
                    </a:lnTo>
                    <a:lnTo>
                      <a:pt x="835" y="707"/>
                    </a:lnTo>
                    <a:lnTo>
                      <a:pt x="848" y="687"/>
                    </a:lnTo>
                    <a:lnTo>
                      <a:pt x="858" y="668"/>
                    </a:lnTo>
                    <a:lnTo>
                      <a:pt x="869" y="648"/>
                    </a:lnTo>
                    <a:lnTo>
                      <a:pt x="878" y="628"/>
                    </a:lnTo>
                    <a:lnTo>
                      <a:pt x="885" y="607"/>
                    </a:lnTo>
                    <a:lnTo>
                      <a:pt x="893" y="587"/>
                    </a:lnTo>
                    <a:lnTo>
                      <a:pt x="902" y="544"/>
                    </a:lnTo>
                    <a:lnTo>
                      <a:pt x="909" y="500"/>
                    </a:lnTo>
                    <a:lnTo>
                      <a:pt x="911" y="455"/>
                    </a:lnTo>
                    <a:lnTo>
                      <a:pt x="909" y="412"/>
                    </a:lnTo>
                    <a:lnTo>
                      <a:pt x="902" y="369"/>
                    </a:lnTo>
                    <a:lnTo>
                      <a:pt x="893" y="326"/>
                    </a:lnTo>
                    <a:lnTo>
                      <a:pt x="885" y="306"/>
                    </a:lnTo>
                    <a:lnTo>
                      <a:pt x="878" y="284"/>
                    </a:lnTo>
                    <a:lnTo>
                      <a:pt x="869" y="265"/>
                    </a:lnTo>
                    <a:lnTo>
                      <a:pt x="858" y="245"/>
                    </a:lnTo>
                    <a:lnTo>
                      <a:pt x="848" y="225"/>
                    </a:lnTo>
                    <a:lnTo>
                      <a:pt x="835" y="205"/>
                    </a:lnTo>
                    <a:lnTo>
                      <a:pt x="822" y="187"/>
                    </a:lnTo>
                    <a:lnTo>
                      <a:pt x="808" y="169"/>
                    </a:lnTo>
                    <a:lnTo>
                      <a:pt x="794" y="151"/>
                    </a:lnTo>
                    <a:lnTo>
                      <a:pt x="777" y="133"/>
                    </a:lnTo>
                    <a:lnTo>
                      <a:pt x="777" y="133"/>
                    </a:lnTo>
                    <a:close/>
                    <a:moveTo>
                      <a:pt x="220" y="693"/>
                    </a:moveTo>
                    <a:lnTo>
                      <a:pt x="220" y="693"/>
                    </a:lnTo>
                    <a:lnTo>
                      <a:pt x="196" y="666"/>
                    </a:lnTo>
                    <a:lnTo>
                      <a:pt x="176" y="639"/>
                    </a:lnTo>
                    <a:lnTo>
                      <a:pt x="160" y="612"/>
                    </a:lnTo>
                    <a:lnTo>
                      <a:pt x="146" y="581"/>
                    </a:lnTo>
                    <a:lnTo>
                      <a:pt x="135" y="551"/>
                    </a:lnTo>
                    <a:lnTo>
                      <a:pt x="128" y="520"/>
                    </a:lnTo>
                    <a:lnTo>
                      <a:pt x="124" y="488"/>
                    </a:lnTo>
                    <a:lnTo>
                      <a:pt x="122" y="455"/>
                    </a:lnTo>
                    <a:lnTo>
                      <a:pt x="124" y="425"/>
                    </a:lnTo>
                    <a:lnTo>
                      <a:pt x="128" y="392"/>
                    </a:lnTo>
                    <a:lnTo>
                      <a:pt x="135" y="362"/>
                    </a:lnTo>
                    <a:lnTo>
                      <a:pt x="146" y="331"/>
                    </a:lnTo>
                    <a:lnTo>
                      <a:pt x="160" y="301"/>
                    </a:lnTo>
                    <a:lnTo>
                      <a:pt x="176" y="272"/>
                    </a:lnTo>
                    <a:lnTo>
                      <a:pt x="196" y="245"/>
                    </a:lnTo>
                    <a:lnTo>
                      <a:pt x="220" y="220"/>
                    </a:lnTo>
                    <a:lnTo>
                      <a:pt x="220" y="220"/>
                    </a:lnTo>
                    <a:lnTo>
                      <a:pt x="245" y="198"/>
                    </a:lnTo>
                    <a:lnTo>
                      <a:pt x="272" y="178"/>
                    </a:lnTo>
                    <a:lnTo>
                      <a:pt x="301" y="160"/>
                    </a:lnTo>
                    <a:lnTo>
                      <a:pt x="329" y="148"/>
                    </a:lnTo>
                    <a:lnTo>
                      <a:pt x="360" y="137"/>
                    </a:lnTo>
                    <a:lnTo>
                      <a:pt x="392" y="130"/>
                    </a:lnTo>
                    <a:lnTo>
                      <a:pt x="423" y="124"/>
                    </a:lnTo>
                    <a:lnTo>
                      <a:pt x="455" y="122"/>
                    </a:lnTo>
                    <a:lnTo>
                      <a:pt x="488" y="124"/>
                    </a:lnTo>
                    <a:lnTo>
                      <a:pt x="520" y="130"/>
                    </a:lnTo>
                    <a:lnTo>
                      <a:pt x="551" y="137"/>
                    </a:lnTo>
                    <a:lnTo>
                      <a:pt x="581" y="148"/>
                    </a:lnTo>
                    <a:lnTo>
                      <a:pt x="610" y="160"/>
                    </a:lnTo>
                    <a:lnTo>
                      <a:pt x="639" y="178"/>
                    </a:lnTo>
                    <a:lnTo>
                      <a:pt x="666" y="198"/>
                    </a:lnTo>
                    <a:lnTo>
                      <a:pt x="691" y="220"/>
                    </a:lnTo>
                    <a:lnTo>
                      <a:pt x="691" y="220"/>
                    </a:lnTo>
                    <a:lnTo>
                      <a:pt x="714" y="245"/>
                    </a:lnTo>
                    <a:lnTo>
                      <a:pt x="734" y="272"/>
                    </a:lnTo>
                    <a:lnTo>
                      <a:pt x="750" y="301"/>
                    </a:lnTo>
                    <a:lnTo>
                      <a:pt x="765" y="331"/>
                    </a:lnTo>
                    <a:lnTo>
                      <a:pt x="776" y="362"/>
                    </a:lnTo>
                    <a:lnTo>
                      <a:pt x="783" y="392"/>
                    </a:lnTo>
                    <a:lnTo>
                      <a:pt x="788" y="425"/>
                    </a:lnTo>
                    <a:lnTo>
                      <a:pt x="788" y="455"/>
                    </a:lnTo>
                    <a:lnTo>
                      <a:pt x="788" y="488"/>
                    </a:lnTo>
                    <a:lnTo>
                      <a:pt x="783" y="520"/>
                    </a:lnTo>
                    <a:lnTo>
                      <a:pt x="776" y="551"/>
                    </a:lnTo>
                    <a:lnTo>
                      <a:pt x="765" y="581"/>
                    </a:lnTo>
                    <a:lnTo>
                      <a:pt x="750" y="612"/>
                    </a:lnTo>
                    <a:lnTo>
                      <a:pt x="734" y="639"/>
                    </a:lnTo>
                    <a:lnTo>
                      <a:pt x="714" y="666"/>
                    </a:lnTo>
                    <a:lnTo>
                      <a:pt x="691" y="693"/>
                    </a:lnTo>
                    <a:lnTo>
                      <a:pt x="691" y="693"/>
                    </a:lnTo>
                    <a:lnTo>
                      <a:pt x="666" y="714"/>
                    </a:lnTo>
                    <a:lnTo>
                      <a:pt x="639" y="734"/>
                    </a:lnTo>
                    <a:lnTo>
                      <a:pt x="610" y="752"/>
                    </a:lnTo>
                    <a:lnTo>
                      <a:pt x="581" y="765"/>
                    </a:lnTo>
                    <a:lnTo>
                      <a:pt x="551" y="776"/>
                    </a:lnTo>
                    <a:lnTo>
                      <a:pt x="520" y="783"/>
                    </a:lnTo>
                    <a:lnTo>
                      <a:pt x="488" y="788"/>
                    </a:lnTo>
                    <a:lnTo>
                      <a:pt x="455" y="790"/>
                    </a:lnTo>
                    <a:lnTo>
                      <a:pt x="423" y="788"/>
                    </a:lnTo>
                    <a:lnTo>
                      <a:pt x="392" y="783"/>
                    </a:lnTo>
                    <a:lnTo>
                      <a:pt x="360" y="776"/>
                    </a:lnTo>
                    <a:lnTo>
                      <a:pt x="329" y="765"/>
                    </a:lnTo>
                    <a:lnTo>
                      <a:pt x="301" y="752"/>
                    </a:lnTo>
                    <a:lnTo>
                      <a:pt x="272" y="734"/>
                    </a:lnTo>
                    <a:lnTo>
                      <a:pt x="245" y="714"/>
                    </a:lnTo>
                    <a:lnTo>
                      <a:pt x="220" y="693"/>
                    </a:lnTo>
                    <a:lnTo>
                      <a:pt x="220" y="6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Freeform 6"/>
              <p:cNvSpPr/>
              <p:nvPr/>
            </p:nvSpPr>
            <p:spPr bwMode="auto">
              <a:xfrm>
                <a:off x="3479800" y="5927726"/>
                <a:ext cx="365125" cy="363538"/>
              </a:xfrm>
              <a:custGeom>
                <a:avLst/>
                <a:gdLst>
                  <a:gd name="T0" fmla="*/ 427 w 459"/>
                  <a:gd name="T1" fmla="*/ 277 h 459"/>
                  <a:gd name="T2" fmla="*/ 151 w 459"/>
                  <a:gd name="T3" fmla="*/ 0 h 459"/>
                  <a:gd name="T4" fmla="*/ 151 w 459"/>
                  <a:gd name="T5" fmla="*/ 0 h 459"/>
                  <a:gd name="T6" fmla="*/ 135 w 459"/>
                  <a:gd name="T7" fmla="*/ 22 h 459"/>
                  <a:gd name="T8" fmla="*/ 119 w 459"/>
                  <a:gd name="T9" fmla="*/ 43 h 459"/>
                  <a:gd name="T10" fmla="*/ 101 w 459"/>
                  <a:gd name="T11" fmla="*/ 63 h 459"/>
                  <a:gd name="T12" fmla="*/ 83 w 459"/>
                  <a:gd name="T13" fmla="*/ 83 h 459"/>
                  <a:gd name="T14" fmla="*/ 83 w 459"/>
                  <a:gd name="T15" fmla="*/ 83 h 459"/>
                  <a:gd name="T16" fmla="*/ 63 w 459"/>
                  <a:gd name="T17" fmla="*/ 103 h 459"/>
                  <a:gd name="T18" fmla="*/ 43 w 459"/>
                  <a:gd name="T19" fmla="*/ 119 h 459"/>
                  <a:gd name="T20" fmla="*/ 22 w 459"/>
                  <a:gd name="T21" fmla="*/ 135 h 459"/>
                  <a:gd name="T22" fmla="*/ 0 w 459"/>
                  <a:gd name="T23" fmla="*/ 151 h 459"/>
                  <a:gd name="T24" fmla="*/ 277 w 459"/>
                  <a:gd name="T25" fmla="*/ 428 h 459"/>
                  <a:gd name="T26" fmla="*/ 277 w 459"/>
                  <a:gd name="T27" fmla="*/ 428 h 459"/>
                  <a:gd name="T28" fmla="*/ 284 w 459"/>
                  <a:gd name="T29" fmla="*/ 436 h 459"/>
                  <a:gd name="T30" fmla="*/ 293 w 459"/>
                  <a:gd name="T31" fmla="*/ 441 h 459"/>
                  <a:gd name="T32" fmla="*/ 311 w 459"/>
                  <a:gd name="T33" fmla="*/ 452 h 459"/>
                  <a:gd name="T34" fmla="*/ 331 w 459"/>
                  <a:gd name="T35" fmla="*/ 457 h 459"/>
                  <a:gd name="T36" fmla="*/ 353 w 459"/>
                  <a:gd name="T37" fmla="*/ 459 h 459"/>
                  <a:gd name="T38" fmla="*/ 373 w 459"/>
                  <a:gd name="T39" fmla="*/ 457 h 459"/>
                  <a:gd name="T40" fmla="*/ 392 w 459"/>
                  <a:gd name="T41" fmla="*/ 452 h 459"/>
                  <a:gd name="T42" fmla="*/ 410 w 459"/>
                  <a:gd name="T43" fmla="*/ 441 h 459"/>
                  <a:gd name="T44" fmla="*/ 419 w 459"/>
                  <a:gd name="T45" fmla="*/ 436 h 459"/>
                  <a:gd name="T46" fmla="*/ 427 w 459"/>
                  <a:gd name="T47" fmla="*/ 428 h 459"/>
                  <a:gd name="T48" fmla="*/ 427 w 459"/>
                  <a:gd name="T49" fmla="*/ 428 h 459"/>
                  <a:gd name="T50" fmla="*/ 434 w 459"/>
                  <a:gd name="T51" fmla="*/ 419 h 459"/>
                  <a:gd name="T52" fmla="*/ 441 w 459"/>
                  <a:gd name="T53" fmla="*/ 410 h 459"/>
                  <a:gd name="T54" fmla="*/ 450 w 459"/>
                  <a:gd name="T55" fmla="*/ 392 h 459"/>
                  <a:gd name="T56" fmla="*/ 457 w 459"/>
                  <a:gd name="T57" fmla="*/ 373 h 459"/>
                  <a:gd name="T58" fmla="*/ 459 w 459"/>
                  <a:gd name="T59" fmla="*/ 353 h 459"/>
                  <a:gd name="T60" fmla="*/ 457 w 459"/>
                  <a:gd name="T61" fmla="*/ 333 h 459"/>
                  <a:gd name="T62" fmla="*/ 450 w 459"/>
                  <a:gd name="T63" fmla="*/ 313 h 459"/>
                  <a:gd name="T64" fmla="*/ 441 w 459"/>
                  <a:gd name="T65" fmla="*/ 293 h 459"/>
                  <a:gd name="T66" fmla="*/ 434 w 459"/>
                  <a:gd name="T67" fmla="*/ 284 h 459"/>
                  <a:gd name="T68" fmla="*/ 427 w 459"/>
                  <a:gd name="T69" fmla="*/ 277 h 459"/>
                  <a:gd name="T70" fmla="*/ 427 w 459"/>
                  <a:gd name="T71" fmla="*/ 277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9" h="459">
                    <a:moveTo>
                      <a:pt x="427" y="277"/>
                    </a:moveTo>
                    <a:lnTo>
                      <a:pt x="151" y="0"/>
                    </a:lnTo>
                    <a:lnTo>
                      <a:pt x="151" y="0"/>
                    </a:lnTo>
                    <a:lnTo>
                      <a:pt x="135" y="22"/>
                    </a:lnTo>
                    <a:lnTo>
                      <a:pt x="119" y="43"/>
                    </a:lnTo>
                    <a:lnTo>
                      <a:pt x="101" y="63"/>
                    </a:lnTo>
                    <a:lnTo>
                      <a:pt x="83" y="83"/>
                    </a:lnTo>
                    <a:lnTo>
                      <a:pt x="83" y="83"/>
                    </a:lnTo>
                    <a:lnTo>
                      <a:pt x="63" y="103"/>
                    </a:lnTo>
                    <a:lnTo>
                      <a:pt x="43" y="119"/>
                    </a:lnTo>
                    <a:lnTo>
                      <a:pt x="22" y="135"/>
                    </a:lnTo>
                    <a:lnTo>
                      <a:pt x="0" y="151"/>
                    </a:lnTo>
                    <a:lnTo>
                      <a:pt x="277" y="428"/>
                    </a:lnTo>
                    <a:lnTo>
                      <a:pt x="277" y="428"/>
                    </a:lnTo>
                    <a:lnTo>
                      <a:pt x="284" y="436"/>
                    </a:lnTo>
                    <a:lnTo>
                      <a:pt x="293" y="441"/>
                    </a:lnTo>
                    <a:lnTo>
                      <a:pt x="311" y="452"/>
                    </a:lnTo>
                    <a:lnTo>
                      <a:pt x="331" y="457"/>
                    </a:lnTo>
                    <a:lnTo>
                      <a:pt x="353" y="459"/>
                    </a:lnTo>
                    <a:lnTo>
                      <a:pt x="373" y="457"/>
                    </a:lnTo>
                    <a:lnTo>
                      <a:pt x="392" y="452"/>
                    </a:lnTo>
                    <a:lnTo>
                      <a:pt x="410" y="441"/>
                    </a:lnTo>
                    <a:lnTo>
                      <a:pt x="419" y="436"/>
                    </a:lnTo>
                    <a:lnTo>
                      <a:pt x="427" y="428"/>
                    </a:lnTo>
                    <a:lnTo>
                      <a:pt x="427" y="428"/>
                    </a:lnTo>
                    <a:lnTo>
                      <a:pt x="434" y="419"/>
                    </a:lnTo>
                    <a:lnTo>
                      <a:pt x="441" y="410"/>
                    </a:lnTo>
                    <a:lnTo>
                      <a:pt x="450" y="392"/>
                    </a:lnTo>
                    <a:lnTo>
                      <a:pt x="457" y="373"/>
                    </a:lnTo>
                    <a:lnTo>
                      <a:pt x="459" y="353"/>
                    </a:lnTo>
                    <a:lnTo>
                      <a:pt x="457" y="333"/>
                    </a:lnTo>
                    <a:lnTo>
                      <a:pt x="450" y="313"/>
                    </a:lnTo>
                    <a:lnTo>
                      <a:pt x="441" y="293"/>
                    </a:lnTo>
                    <a:lnTo>
                      <a:pt x="434" y="284"/>
                    </a:lnTo>
                    <a:lnTo>
                      <a:pt x="427" y="277"/>
                    </a:lnTo>
                    <a:lnTo>
                      <a:pt x="427" y="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3040063" y="5486401"/>
                <a:ext cx="193675" cy="193675"/>
              </a:xfrm>
              <a:custGeom>
                <a:avLst/>
                <a:gdLst>
                  <a:gd name="T0" fmla="*/ 0 w 245"/>
                  <a:gd name="T1" fmla="*/ 243 h 243"/>
                  <a:gd name="T2" fmla="*/ 61 w 245"/>
                  <a:gd name="T3" fmla="*/ 243 h 243"/>
                  <a:gd name="T4" fmla="*/ 61 w 245"/>
                  <a:gd name="T5" fmla="*/ 243 h 243"/>
                  <a:gd name="T6" fmla="*/ 63 w 245"/>
                  <a:gd name="T7" fmla="*/ 227 h 243"/>
                  <a:gd name="T8" fmla="*/ 68 w 245"/>
                  <a:gd name="T9" fmla="*/ 209 h 243"/>
                  <a:gd name="T10" fmla="*/ 72 w 245"/>
                  <a:gd name="T11" fmla="*/ 192 h 243"/>
                  <a:gd name="T12" fmla="*/ 79 w 245"/>
                  <a:gd name="T13" fmla="*/ 178 h 243"/>
                  <a:gd name="T14" fmla="*/ 88 w 245"/>
                  <a:gd name="T15" fmla="*/ 162 h 243"/>
                  <a:gd name="T16" fmla="*/ 97 w 245"/>
                  <a:gd name="T17" fmla="*/ 147 h 243"/>
                  <a:gd name="T18" fmla="*/ 108 w 245"/>
                  <a:gd name="T19" fmla="*/ 133 h 243"/>
                  <a:gd name="T20" fmla="*/ 120 w 245"/>
                  <a:gd name="T21" fmla="*/ 120 h 243"/>
                  <a:gd name="T22" fmla="*/ 120 w 245"/>
                  <a:gd name="T23" fmla="*/ 120 h 243"/>
                  <a:gd name="T24" fmla="*/ 133 w 245"/>
                  <a:gd name="T25" fmla="*/ 108 h 243"/>
                  <a:gd name="T26" fmla="*/ 147 w 245"/>
                  <a:gd name="T27" fmla="*/ 97 h 243"/>
                  <a:gd name="T28" fmla="*/ 162 w 245"/>
                  <a:gd name="T29" fmla="*/ 88 h 243"/>
                  <a:gd name="T30" fmla="*/ 178 w 245"/>
                  <a:gd name="T31" fmla="*/ 79 h 243"/>
                  <a:gd name="T32" fmla="*/ 194 w 245"/>
                  <a:gd name="T33" fmla="*/ 74 h 243"/>
                  <a:gd name="T34" fmla="*/ 210 w 245"/>
                  <a:gd name="T35" fmla="*/ 68 h 243"/>
                  <a:gd name="T36" fmla="*/ 227 w 245"/>
                  <a:gd name="T37" fmla="*/ 63 h 243"/>
                  <a:gd name="T38" fmla="*/ 245 w 245"/>
                  <a:gd name="T39" fmla="*/ 61 h 243"/>
                  <a:gd name="T40" fmla="*/ 245 w 245"/>
                  <a:gd name="T41" fmla="*/ 0 h 243"/>
                  <a:gd name="T42" fmla="*/ 245 w 245"/>
                  <a:gd name="T43" fmla="*/ 0 h 243"/>
                  <a:gd name="T44" fmla="*/ 221 w 245"/>
                  <a:gd name="T45" fmla="*/ 3 h 243"/>
                  <a:gd name="T46" fmla="*/ 198 w 245"/>
                  <a:gd name="T47" fmla="*/ 7 h 243"/>
                  <a:gd name="T48" fmla="*/ 176 w 245"/>
                  <a:gd name="T49" fmla="*/ 14 h 243"/>
                  <a:gd name="T50" fmla="*/ 155 w 245"/>
                  <a:gd name="T51" fmla="*/ 23 h 243"/>
                  <a:gd name="T52" fmla="*/ 133 w 245"/>
                  <a:gd name="T53" fmla="*/ 34 h 243"/>
                  <a:gd name="T54" fmla="*/ 113 w 245"/>
                  <a:gd name="T55" fmla="*/ 47 h 243"/>
                  <a:gd name="T56" fmla="*/ 95 w 245"/>
                  <a:gd name="T57" fmla="*/ 61 h 243"/>
                  <a:gd name="T58" fmla="*/ 77 w 245"/>
                  <a:gd name="T59" fmla="*/ 77 h 243"/>
                  <a:gd name="T60" fmla="*/ 77 w 245"/>
                  <a:gd name="T61" fmla="*/ 77 h 243"/>
                  <a:gd name="T62" fmla="*/ 61 w 245"/>
                  <a:gd name="T63" fmla="*/ 95 h 243"/>
                  <a:gd name="T64" fmla="*/ 47 w 245"/>
                  <a:gd name="T65" fmla="*/ 113 h 243"/>
                  <a:gd name="T66" fmla="*/ 34 w 245"/>
                  <a:gd name="T67" fmla="*/ 133 h 243"/>
                  <a:gd name="T68" fmla="*/ 23 w 245"/>
                  <a:gd name="T69" fmla="*/ 155 h 243"/>
                  <a:gd name="T70" fmla="*/ 14 w 245"/>
                  <a:gd name="T71" fmla="*/ 176 h 243"/>
                  <a:gd name="T72" fmla="*/ 7 w 245"/>
                  <a:gd name="T73" fmla="*/ 198 h 243"/>
                  <a:gd name="T74" fmla="*/ 3 w 245"/>
                  <a:gd name="T75" fmla="*/ 219 h 243"/>
                  <a:gd name="T76" fmla="*/ 0 w 245"/>
                  <a:gd name="T77" fmla="*/ 243 h 243"/>
                  <a:gd name="T78" fmla="*/ 0 w 245"/>
                  <a:gd name="T79" fmla="*/ 243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5" h="243">
                    <a:moveTo>
                      <a:pt x="0" y="243"/>
                    </a:moveTo>
                    <a:lnTo>
                      <a:pt x="61" y="243"/>
                    </a:lnTo>
                    <a:lnTo>
                      <a:pt x="61" y="243"/>
                    </a:lnTo>
                    <a:lnTo>
                      <a:pt x="63" y="227"/>
                    </a:lnTo>
                    <a:lnTo>
                      <a:pt x="68" y="209"/>
                    </a:lnTo>
                    <a:lnTo>
                      <a:pt x="72" y="192"/>
                    </a:lnTo>
                    <a:lnTo>
                      <a:pt x="79" y="178"/>
                    </a:lnTo>
                    <a:lnTo>
                      <a:pt x="88" y="162"/>
                    </a:lnTo>
                    <a:lnTo>
                      <a:pt x="97" y="147"/>
                    </a:lnTo>
                    <a:lnTo>
                      <a:pt x="108" y="133"/>
                    </a:lnTo>
                    <a:lnTo>
                      <a:pt x="120" y="120"/>
                    </a:lnTo>
                    <a:lnTo>
                      <a:pt x="120" y="120"/>
                    </a:lnTo>
                    <a:lnTo>
                      <a:pt x="133" y="108"/>
                    </a:lnTo>
                    <a:lnTo>
                      <a:pt x="147" y="97"/>
                    </a:lnTo>
                    <a:lnTo>
                      <a:pt x="162" y="88"/>
                    </a:lnTo>
                    <a:lnTo>
                      <a:pt x="178" y="79"/>
                    </a:lnTo>
                    <a:lnTo>
                      <a:pt x="194" y="74"/>
                    </a:lnTo>
                    <a:lnTo>
                      <a:pt x="210" y="68"/>
                    </a:lnTo>
                    <a:lnTo>
                      <a:pt x="227" y="63"/>
                    </a:lnTo>
                    <a:lnTo>
                      <a:pt x="245" y="6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1" y="3"/>
                    </a:lnTo>
                    <a:lnTo>
                      <a:pt x="198" y="7"/>
                    </a:lnTo>
                    <a:lnTo>
                      <a:pt x="176" y="14"/>
                    </a:lnTo>
                    <a:lnTo>
                      <a:pt x="155" y="23"/>
                    </a:lnTo>
                    <a:lnTo>
                      <a:pt x="133" y="34"/>
                    </a:lnTo>
                    <a:lnTo>
                      <a:pt x="113" y="47"/>
                    </a:lnTo>
                    <a:lnTo>
                      <a:pt x="95" y="61"/>
                    </a:lnTo>
                    <a:lnTo>
                      <a:pt x="77" y="77"/>
                    </a:lnTo>
                    <a:lnTo>
                      <a:pt x="77" y="77"/>
                    </a:lnTo>
                    <a:lnTo>
                      <a:pt x="61" y="95"/>
                    </a:lnTo>
                    <a:lnTo>
                      <a:pt x="47" y="113"/>
                    </a:lnTo>
                    <a:lnTo>
                      <a:pt x="34" y="133"/>
                    </a:lnTo>
                    <a:lnTo>
                      <a:pt x="23" y="155"/>
                    </a:lnTo>
                    <a:lnTo>
                      <a:pt x="14" y="176"/>
                    </a:lnTo>
                    <a:lnTo>
                      <a:pt x="7" y="198"/>
                    </a:lnTo>
                    <a:lnTo>
                      <a:pt x="3" y="219"/>
                    </a:lnTo>
                    <a:lnTo>
                      <a:pt x="0" y="243"/>
                    </a:lnTo>
                    <a:lnTo>
                      <a:pt x="0" y="2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10315235" y="3985006"/>
            <a:ext cx="1782440" cy="2323701"/>
          </a:xfrm>
          <a:prstGeom prst="rect">
            <a:avLst/>
          </a:prstGeom>
          <a:noFill/>
          <a:ln w="6350">
            <a:noFill/>
          </a:ln>
        </p:spPr>
        <p:txBody>
          <a:bodyPr wrap="square" lIns="121908" tIns="60954" rIns="121908" bIns="60954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小程序预约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基于小程序预约，服务型企业可实现在线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预约、下单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等O2O服务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3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utoUpdateAnimBg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7013"/>
            <a:ext cx="6778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3"/>
          <p:cNvGrpSpPr/>
          <p:nvPr/>
        </p:nvGrpSpPr>
        <p:grpSpPr bwMode="auto">
          <a:xfrm flipV="1">
            <a:off x="958850" y="730250"/>
            <a:ext cx="2787650" cy="46038"/>
            <a:chOff x="0" y="0"/>
            <a:chExt cx="3621024" cy="73152"/>
          </a:xfrm>
        </p:grpSpPr>
        <p:sp>
          <p:nvSpPr>
            <p:cNvPr id="8" name="直接连接符 4"/>
            <p:cNvSpPr>
              <a:spLocks noChangeShapeType="1"/>
            </p:cNvSpPr>
            <p:nvPr/>
          </p:nvSpPr>
          <p:spPr bwMode="auto">
            <a:xfrm>
              <a:off x="0" y="41148"/>
              <a:ext cx="3538728" cy="1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flipV="1">
              <a:off x="3547872" y="0"/>
              <a:ext cx="73152" cy="7315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beve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0030101010101" pitchFamily="49" charset="-122"/>
                  <a:sym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文本框 6"/>
          <p:cNvSpPr>
            <a:spLocks noChangeArrowheads="1"/>
          </p:cNvSpPr>
          <p:nvPr/>
        </p:nvSpPr>
        <p:spPr bwMode="auto">
          <a:xfrm>
            <a:off x="1111250" y="330200"/>
            <a:ext cx="2578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小程序的应用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DE4BF140-C49F-478B-AE24-9471B40FE2D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7" name="Group 5729"/>
          <p:cNvGrpSpPr/>
          <p:nvPr/>
        </p:nvGrpSpPr>
        <p:grpSpPr>
          <a:xfrm>
            <a:off x="4191000" y="607698"/>
            <a:ext cx="3633470" cy="6481445"/>
            <a:chOff x="4047" y="-252555"/>
            <a:chExt cx="5984764" cy="10741190"/>
          </a:xfrm>
        </p:grpSpPr>
        <p:pic>
          <p:nvPicPr>
            <p:cNvPr id="38" name="01_Mobil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047" y="-252555"/>
              <a:ext cx="5984764" cy="1074119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39" name="Shape 5728"/>
            <p:cNvSpPr/>
            <p:nvPr/>
          </p:nvSpPr>
          <p:spPr>
            <a:xfrm>
              <a:off x="974985" y="1404922"/>
              <a:ext cx="4049429" cy="7208666"/>
            </a:xfrm>
            <a:prstGeom prst="rect">
              <a:avLst/>
            </a:prstGeom>
            <a:blipFill rotWithShape="1">
              <a:blip r:embed="rId3" cstate="print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p>
              <a:pPr lvl="0">
                <a:defRPr sz="3200">
                  <a:solidFill>
                    <a:srgbClr val="FFFFFF"/>
                  </a:solidFill>
                </a:defRPr>
              </a:pPr>
              <a:endParaRPr sz="4265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548640" y="901700"/>
            <a:ext cx="2807970" cy="87947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企业可将产品信息、业务信息等在轮播图进行展示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8640" y="2369820"/>
            <a:ext cx="2807970" cy="79692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企业可将公司介绍、产品介绍等快速展示给用户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8640" y="4018915"/>
            <a:ext cx="2807970" cy="7696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企业主营业务进行分类罗列，用户可快速查看了解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8640" y="5480685"/>
            <a:ext cx="2807970" cy="72834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服务类型的列表式展示，简洁明了，业务突出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489315" y="1417320"/>
            <a:ext cx="2807970" cy="81661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地址、地图的设置可快速引导客户前往公司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489315" y="3231515"/>
            <a:ext cx="2807970" cy="7874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资讯涵盖企业行业所有产品以及服务的海量内容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489315" y="5201285"/>
            <a:ext cx="2807970" cy="75628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企业可设置公司介绍、联系方式，方便用户联系</a:t>
            </a:r>
            <a:endParaRPr lang="en-US" altLang="zh-CN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rot="10800000">
            <a:off x="3372485" y="1123950"/>
            <a:ext cx="1451610" cy="1299845"/>
          </a:xfrm>
          <a:prstGeom prst="bentConnector3">
            <a:avLst>
              <a:gd name="adj1" fmla="val 49956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endCxn id="11" idx="3"/>
          </p:cNvCxnSpPr>
          <p:nvPr/>
        </p:nvCxnSpPr>
        <p:spPr>
          <a:xfrm rot="10800000">
            <a:off x="3356610" y="2768600"/>
            <a:ext cx="1523365" cy="795655"/>
          </a:xfrm>
          <a:prstGeom prst="bentConnector3">
            <a:avLst>
              <a:gd name="adj1" fmla="val 49979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0800000">
            <a:off x="3338195" y="4401185"/>
            <a:ext cx="1377950" cy="388620"/>
          </a:xfrm>
          <a:prstGeom prst="bentConnector3">
            <a:avLst>
              <a:gd name="adj1" fmla="val 49954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3" idx="3"/>
          </p:cNvCxnSpPr>
          <p:nvPr/>
        </p:nvCxnSpPr>
        <p:spPr>
          <a:xfrm flipH="1">
            <a:off x="3356610" y="5777865"/>
            <a:ext cx="2228215" cy="673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4" idx="1"/>
          </p:cNvCxnSpPr>
          <p:nvPr/>
        </p:nvCxnSpPr>
        <p:spPr>
          <a:xfrm rot="16200000">
            <a:off x="6795135" y="2248535"/>
            <a:ext cx="2116455" cy="127063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5" idx="1"/>
          </p:cNvCxnSpPr>
          <p:nvPr/>
        </p:nvCxnSpPr>
        <p:spPr>
          <a:xfrm flipV="1">
            <a:off x="6381115" y="3625215"/>
            <a:ext cx="2108200" cy="2032000"/>
          </a:xfrm>
          <a:prstGeom prst="bentConnector3">
            <a:avLst>
              <a:gd name="adj1" fmla="val 50030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6" idx="1"/>
          </p:cNvCxnSpPr>
          <p:nvPr/>
        </p:nvCxnSpPr>
        <p:spPr>
          <a:xfrm flipV="1">
            <a:off x="7106285" y="5579745"/>
            <a:ext cx="1383030" cy="23114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174990" y="379730"/>
            <a:ext cx="3122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FF00"/>
                </a:solidFill>
              </a:rPr>
              <a:t>虎娃小程序基础版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utoUpdateAnimBg="0"/>
      <p:bldP spid="4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4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6*i*10"/>
  <p:tag name="KSO_WM_TEMPLATE_CATEGORY" val="diagram"/>
  <p:tag name="KSO_WM_TEMPLATE_INDEX" val="160327"/>
  <p:tag name="KSO_WM_UNIT_INDEX" val="10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6*l_i*1_4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6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6*l_h_f*1_2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6*l_i*1_6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6*i*19"/>
  <p:tag name="KSO_WM_TEMPLATE_CATEGORY" val="diagram"/>
  <p:tag name="KSO_WM_TEMPLATE_INDEX" val="160327"/>
  <p:tag name="KSO_WM_UNIT_INDEX" val="19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6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6*l_i*1_8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6*l_h_f*1_3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6*l_i*1_9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4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6*i*28"/>
  <p:tag name="KSO_WM_TEMPLATE_CATEGORY" val="diagram"/>
  <p:tag name="KSO_WM_TEMPLATE_INDEX" val="160327"/>
  <p:tag name="KSO_WM_UNIT_INDEX" val="28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0"/>
  <p:tag name="KSO_WM_UNIT_ID" val="diagram160327_6*l_i*1_10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1"/>
  <p:tag name="KSO_WM_UNIT_ID" val="diagram160327_6*l_i*1_11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4_1"/>
  <p:tag name="KSO_WM_UNIT_ID" val="diagram160327_6*l_h_f*1_4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2"/>
  <p:tag name="KSO_WM_UNIT_ID" val="diagram160327_6*l_i*1_12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6*i*37"/>
  <p:tag name="KSO_WM_TEMPLATE_CATEGORY" val="diagram"/>
  <p:tag name="KSO_WM_TEMPLATE_INDEX" val="160327"/>
  <p:tag name="KSO_WM_UNIT_INDEX" val="37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3"/>
  <p:tag name="KSO_WM_UNIT_ID" val="diagram160327_6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4"/>
  <p:tag name="KSO_WM_UNIT_ID" val="diagram160327_6*l_i*1_14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5_1"/>
  <p:tag name="KSO_WM_UNIT_ID" val="diagram160327_6*l_h_f*1_5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5"/>
  <p:tag name="KSO_WM_UNIT_ID" val="diagram160327_6*l_i*1_15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TEMPLATE_THUMBS_INDEX" val="1、2、3、4、5、6、7、8、10、11、12、14、15、17、18、20、25、26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6*i*46"/>
  <p:tag name="KSO_WM_TEMPLATE_CATEGORY" val="diagram"/>
  <p:tag name="KSO_WM_TEMPLATE_INDEX" val="160327"/>
  <p:tag name="KSO_WM_UNIT_INDEX" val="46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6"/>
  <p:tag name="KSO_WM_UNIT_ID" val="diagram160327_6*l_i*1_16"/>
  <p:tag name="KSO_WM_UNIT_CLEAR" val="1"/>
  <p:tag name="KSO_WM_UNIT_LAYERLEVEL" val="1_1"/>
  <p:tag name="KSO_WM_BEAUTIFY_FLAG" val="#wm#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7"/>
  <p:tag name="KSO_WM_UNIT_ID" val="diagram160327_6*l_i*1_17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6_1"/>
  <p:tag name="KSO_WM_UNIT_ID" val="diagram160327_6*l_h_f*1_6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8"/>
  <p:tag name="KSO_WM_UNIT_ID" val="diagram160327_6*l_i*1_18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7"/>
  <p:tag name="KSO_WM_SLIDE_INDEX" val="7"/>
  <p:tag name="KSO_WM_SLIDE_ITEM_CNT" val="0"/>
  <p:tag name="KSO_WM_SLIDE_TYPE" val="sectionTitle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2"/>
  <p:tag name="KSO_WM_SLIDE_INDEX" val="2"/>
  <p:tag name="KSO_WM_SLIDE_ITEM_CNT" val="0"/>
  <p:tag name="KSO_WM_SLIDE_TYPE" val="text"/>
  <p:tag name="KSO_WM_BEAUTIFY_FLAG" val="#wm#"/>
</p:tagLst>
</file>

<file path=ppt/tags/tag37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4"/>
  <p:tag name="KSO_WM_SLIDE_INDEX" val="4"/>
  <p:tag name="KSO_WM_SLIDE_ITEM_CNT" val="0"/>
  <p:tag name="KSO_WM_SLIDE_TYPE" val="text"/>
  <p:tag name="KSO_WM_BEAUTIFY_FLAG" val="#wm#"/>
</p:tagLst>
</file>

<file path=ppt/tags/tag38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3"/>
  <p:tag name="KSO_WM_SLIDE_INDEX" val="3"/>
  <p:tag name="KSO_WM_SLIDE_ITEM_CNT" val="0"/>
  <p:tag name="KSO_WM_SLIDE_TYPE" val="text"/>
  <p:tag name="KSO_WM_BEAUTIFY_FLAG" val="#wm#"/>
</p:tagLst>
</file>

<file path=ppt/tags/tag39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3"/>
  <p:tag name="KSO_WM_SLIDE_INDEX" val="3"/>
  <p:tag name="KSO_WM_SLIDE_ITEM_CNT" val="0"/>
  <p:tag name="KSO_WM_SLIDE_TYPE" val="text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1"/>
  <p:tag name="KSO_WM_SLIDE_INDEX" val="1"/>
  <p:tag name="KSO_WM_SLIDE_ITEM_CNT" val="0"/>
  <p:tag name="KSO_WM_SLIDE_TYPE" val="title"/>
  <p:tag name="KSO_WM_TEMPLATE_THUMBS_INDEX" val="1、2、3、4、5、6、7、8、10、11、12、14、15、17、18、20、25、26"/>
  <p:tag name="KSO_WM_BEAUTIFY_FLAG" val="#wm#"/>
</p:tagLst>
</file>

<file path=ppt/tags/tag40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3"/>
  <p:tag name="KSO_WM_SLIDE_INDEX" val="3"/>
  <p:tag name="KSO_WM_SLIDE_ITEM_CNT" val="0"/>
  <p:tag name="KSO_WM_SLIDE_TYPE" val="text"/>
  <p:tag name="KSO_WM_BEAUTIFY_FLAG" val="#wm#"/>
</p:tagLst>
</file>

<file path=ppt/tags/tag41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5"/>
  <p:tag name="KSO_WM_SLIDE_INDEX" val="5"/>
  <p:tag name="KSO_WM_SLIDE_ITEM_CNT" val="0"/>
  <p:tag name="KSO_WM_SLIDE_TYPE" val="text"/>
  <p:tag name="KSO_WM_BEAUTIFY_FLAG" val="#wm#"/>
</p:tagLst>
</file>

<file path=ppt/tags/tag42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5"/>
  <p:tag name="KSO_WM_SLIDE_INDEX" val="5"/>
  <p:tag name="KSO_WM_SLIDE_ITEM_CNT" val="0"/>
  <p:tag name="KSO_WM_SLIDE_TYPE" val="text"/>
  <p:tag name="KSO_WM_BEAUTIFY_FLAG" val="#wm#"/>
</p:tagLst>
</file>

<file path=ppt/tags/tag43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5"/>
  <p:tag name="KSO_WM_SLIDE_INDEX" val="5"/>
  <p:tag name="KSO_WM_SLIDE_ITEM_CNT" val="0"/>
  <p:tag name="KSO_WM_SLIDE_TYPE" val="text"/>
  <p:tag name="KSO_WM_BEAUTIFY_FLAG" val="#wm#"/>
</p:tagLst>
</file>

<file path=ppt/tags/tag44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14"/>
  <p:tag name="KSO_WM_SLIDE_INDEX" val="14"/>
  <p:tag name="KSO_WM_SLIDE_ITEM_CNT" val="0"/>
  <p:tag name="KSO_WM_SLIDE_TYPE" val="text"/>
  <p:tag name="KSO_WM_BEAUTIFY_FLAG" val="#wm#"/>
</p:tagLst>
</file>

<file path=ppt/tags/tag45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9"/>
  <p:tag name="KSO_WM_SLIDE_INDEX" val="9"/>
  <p:tag name="KSO_WM_SLIDE_ITEM_CNT" val="0"/>
  <p:tag name="KSO_WM_SLIDE_TYPE" val="text"/>
  <p:tag name="KSO_WM_BEAUTIFY_FLAG" val="#wm#"/>
</p:tagLst>
</file>

<file path=ppt/tags/tag46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25"/>
  <p:tag name="KSO_WM_SLIDE_INDEX" val="25"/>
  <p:tag name="KSO_WM_SLIDE_ITEM_CNT" val="0"/>
  <p:tag name="KSO_WM_SLIDE_TYPE" val="text"/>
  <p:tag name="KSO_WM_BEAUTIFY_FLAG" val="#wm#"/>
</p:tagLst>
</file>

<file path=ppt/tags/tag47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11"/>
  <p:tag name="KSO_WM_SLIDE_INDEX" val="11"/>
  <p:tag name="KSO_WM_SLIDE_ITEM_CNT" val="0"/>
  <p:tag name="KSO_WM_SLIDE_TYPE" val="text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1343"/>
  <p:tag name="KSO_WM_TAG_VERSION" val="1.0"/>
  <p:tag name="KSO_WM_SLIDE_ID" val="basetag20161343_26"/>
  <p:tag name="KSO_WM_SLIDE_INDEX" val="26"/>
  <p:tag name="KSO_WM_SLIDE_ITEM_CNT" val="0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6*i*1"/>
  <p:tag name="KSO_WM_TEMPLATE_CATEGORY" val="diagram"/>
  <p:tag name="KSO_WM_TEMPLATE_INDEX" val="160327"/>
  <p:tag name="KSO_WM_UNIT_INDEX" val="1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6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6*l_h_f*1_1_1"/>
  <p:tag name="KSO_WM_UNIT_CLEAR" val="1"/>
  <p:tag name="KSO_WM_UNIT_LAYERLEVEL" val="1_1_1"/>
  <p:tag name="KSO_WM_UNIT_VALUE" val="46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6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WPS 演示</Application>
  <PresentationFormat>宽屏</PresentationFormat>
  <Paragraphs>248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 Light</vt:lpstr>
      <vt:lpstr>Calibri</vt:lpstr>
      <vt:lpstr>黑体</vt:lpstr>
      <vt:lpstr>微软雅黑</vt:lpstr>
      <vt:lpstr>苹方 中等</vt:lpstr>
      <vt:lpstr>Arial Unicode MS</vt:lpstr>
      <vt:lpstr>1_Office 主题</vt:lpstr>
      <vt:lpstr>PowerPoint 演示文稿</vt:lpstr>
      <vt:lpstr>PowerPoint 演示文稿</vt:lpstr>
      <vt:lpstr>什么是小程序</vt:lpstr>
      <vt:lpstr>PowerPoint 演示文稿</vt:lpstr>
      <vt:lpstr>小程序的现状</vt:lpstr>
      <vt:lpstr>小程序的现状</vt:lpstr>
      <vt:lpstr>小程序的现状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拦截者</cp:lastModifiedBy>
  <cp:revision>33</cp:revision>
  <dcterms:created xsi:type="dcterms:W3CDTF">2015-05-05T08:02:00Z</dcterms:created>
  <dcterms:modified xsi:type="dcterms:W3CDTF">2018-04-16T02:56:16Z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