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0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0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7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4536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31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75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7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9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7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6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B0B7-ADCE-4033-B1E2-786DA427096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EA29F-3BC2-48F7-B82D-FD17F4BE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A3FB-2EFC-49A1-B7E8-35484EC7B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Analyst case study for a mobile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01A13-60C6-422F-827D-DE69A808E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Monica Kulkarni</a:t>
            </a:r>
          </a:p>
        </p:txBody>
      </p:sp>
    </p:spTree>
    <p:extLst>
      <p:ext uri="{BB962C8B-B14F-4D97-AF65-F5344CB8AC3E}">
        <p14:creationId xmlns:p14="http://schemas.microsoft.com/office/powerpoint/2010/main" val="36710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3DB0088-3382-49AE-9BD8-ACE5CD3F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098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35230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46222FBA-8C2C-47BF-81AB-F07562B2C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098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6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7E28993-A35A-4F57-AF05-823EAE256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098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Isosceles Triangle 1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1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598EAF5-A6E0-4F72-8681-8963B7AD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098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4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F635493-464E-4329-B5CE-D4F4260E4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098"/>
          <a:stretch/>
        </p:blipFill>
        <p:spPr>
          <a:xfrm>
            <a:off x="508815" y="48006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57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Data Analyst case study for a mobile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case study for a mobile application</dc:title>
  <dc:creator>Monica Kulkarni</dc:creator>
  <cp:lastModifiedBy>Monica Kulkarni</cp:lastModifiedBy>
  <cp:revision>1</cp:revision>
  <dcterms:created xsi:type="dcterms:W3CDTF">2020-10-01T04:53:04Z</dcterms:created>
  <dcterms:modified xsi:type="dcterms:W3CDTF">2020-10-01T04:54:36Z</dcterms:modified>
</cp:coreProperties>
</file>