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5" r:id="rId3"/>
    <p:sldMasterId id="2147483668" r:id="rId4"/>
  </p:sldMasterIdLst>
  <p:sldIdLst>
    <p:sldId id="256" r:id="rId5"/>
    <p:sldId id="257" r:id="rId6"/>
    <p:sldId id="259" r:id="rId7"/>
    <p:sldId id="262" r:id="rId8"/>
    <p:sldId id="260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7D31FB-5AF4-47F2-B8F2-1B68F29CF413}" type="datetimeFigureOut">
              <a:rPr lang="en-IN" smtClean="0"/>
              <a:t>27-05-2022</a:t>
            </a:fld>
            <a:endParaRPr lang="en-IN"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378949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21DB8FB4-5714-4C77-AC4D-BFA4BBC364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1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F5B237-9C7F-49FE-A140-FE0CFD5C35E7}" type="datetime1">
              <a:rPr lang="en-US" smtClean="0"/>
              <a:t>5/27/2022</a:t>
            </a:fld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7592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378949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60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1DF8BA-B9C9-433E-A37C-EC884CFB959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378949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A6AF1B4E-90EC-4A51-B6E5-B702C054EC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1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0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FD3B9660-47E3-4DBC-80B5-3F99E580924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5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70882" y="152400"/>
            <a:ext cx="1153355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8E20FBB-9481-4C5C-B11F-42702AA81D72}" type="datetime1">
              <a:rPr lang="en-US" smtClean="0"/>
              <a:t>5/27/2022</a:t>
            </a:fld>
            <a:endParaRPr dirty="0"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7592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9378949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792133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0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812800" y="6334126"/>
            <a:ext cx="275166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SRI SHAKTHI</a:t>
            </a:r>
            <a:b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INSTITUTE OF ENGINEERING &amp;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descr="D:\Even 2014\After Plus 2\Images\logo Tr Lo.png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101600" y="6324600"/>
            <a:ext cx="71120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508000" y="1419226"/>
            <a:ext cx="11176000" cy="15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57D31FB-5AF4-47F2-B8F2-1B68F29CF413}" type="datetimeFigureOut">
              <a:rPr lang="en-IN" smtClean="0"/>
              <a:t>27-05-2022</a:t>
            </a:fld>
            <a:endParaRPr lang="en-IN"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9378949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21DB8FB4-5714-4C77-AC4D-BFA4BBC3642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243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 spd="slow"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792133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1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>
            <a:off x="812801" y="6334128"/>
            <a:ext cx="275166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SRI SHAKTHI</a:t>
            </a:r>
            <a:b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INSTITUTE OF ENGINEERING &amp;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 descr="D:\Even 2014\After Plus 2\Images\logo Tr Lo.png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01600" y="6324600"/>
            <a:ext cx="71120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3"/>
          <p:cNvCxnSpPr/>
          <p:nvPr/>
        </p:nvCxnSpPr>
        <p:spPr>
          <a:xfrm>
            <a:off x="508000" y="1419228"/>
            <a:ext cx="11176000" cy="15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73D27FC-C80E-4152-81D2-DBD923A5198A}" type="datetime1">
              <a:rPr lang="en-US" smtClean="0"/>
              <a:t>5/27/2022</a:t>
            </a:fld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7592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378949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2434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>
    <p:fade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792133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1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/>
        </p:nvSpPr>
        <p:spPr>
          <a:xfrm>
            <a:off x="812801" y="6334130"/>
            <a:ext cx="275166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SRI SHAKTHI</a:t>
            </a:r>
            <a:b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INSTITUTE OF ENGINEERING &amp;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5" descr="D:\Even 2014\After Plus 2\Images\logo Tr Lo.png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01600" y="6324600"/>
            <a:ext cx="71120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5"/>
          <p:cNvCxnSpPr/>
          <p:nvPr/>
        </p:nvCxnSpPr>
        <p:spPr>
          <a:xfrm>
            <a:off x="508000" y="1419230"/>
            <a:ext cx="11176000" cy="15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5041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 spd="slow">
    <p:fade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792133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" y="6324600"/>
            <a:ext cx="7399867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812801" y="6334132"/>
            <a:ext cx="275166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SRI SHAKTHI</a:t>
            </a:r>
            <a:b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INSTITUTE OF ENGINEERING &amp;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 descr="D:\Even 2014\After Plus 2\Images\logo Tr Lo.png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101600" y="6324600"/>
            <a:ext cx="71120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508000" y="1419232"/>
            <a:ext cx="11176000" cy="15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68096BF-862F-40A3-9419-5A35D388DA6B}" type="datetime1">
              <a:rPr lang="en-US" smtClean="0"/>
              <a:t>5/27/2022</a:t>
            </a:fld>
            <a:endParaRPr dirty="0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7592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9378949" y="64770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459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 spd="slow">
    <p:fade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E83E-5882-4C59-93C8-6F82EFA4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026" y="1579030"/>
            <a:ext cx="7543800" cy="2185465"/>
          </a:xfrm>
        </p:spPr>
        <p:txBody>
          <a:bodyPr/>
          <a:lstStyle/>
          <a:p>
            <a:pPr algn="r"/>
            <a:r>
              <a:rPr lang="en-IN" sz="4800" b="1" dirty="0">
                <a:solidFill>
                  <a:srgbClr val="4D4949"/>
                </a:solidFill>
                <a:latin typeface="Bahnschrift" panose="020B0502040204020203" pitchFamily="34" charset="0"/>
              </a:rPr>
              <a:t>ONLINE COURSE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6BA3-0A64-4CE5-8194-D93C64ECBD9C}"/>
              </a:ext>
            </a:extLst>
          </p:cNvPr>
          <p:cNvSpPr/>
          <p:nvPr/>
        </p:nvSpPr>
        <p:spPr>
          <a:xfrm>
            <a:off x="447675" y="1285875"/>
            <a:ext cx="11363325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67AB-D927-476D-9E31-F5C9A72ED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9901" y="3313119"/>
            <a:ext cx="8543925" cy="1733550"/>
          </a:xfrm>
        </p:spPr>
        <p:txBody>
          <a:bodyPr/>
          <a:lstStyle/>
          <a:p>
            <a:pPr algn="r"/>
            <a:r>
              <a:rPr lang="en-IN" sz="2400" dirty="0">
                <a:solidFill>
                  <a:srgbClr val="4D4949"/>
                </a:solidFill>
                <a:latin typeface="Bahnschrift" panose="020B0502040204020203" pitchFamily="34" charset="0"/>
              </a:rPr>
              <a:t>OWN YOUR PATH</a:t>
            </a:r>
          </a:p>
        </p:txBody>
      </p:sp>
      <p:pic>
        <p:nvPicPr>
          <p:cNvPr id="3074" name="Picture 2" descr="e-Learning - Certify">
            <a:extLst>
              <a:ext uri="{FF2B5EF4-FFF2-40B4-BE49-F238E27FC236}">
                <a16:creationId xmlns:a16="http://schemas.microsoft.com/office/drawing/2014/main" id="{7AD7E8B6-6254-4EA0-99F8-8D47BEFF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347" y="1454091"/>
            <a:ext cx="6392227" cy="42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B62CA4B-C81F-CBF9-6420-DF5CF4ED0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729" r="2028" b="11940"/>
          <a:stretch/>
        </p:blipFill>
        <p:spPr>
          <a:xfrm>
            <a:off x="10119330" y="94920"/>
            <a:ext cx="1890040" cy="12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6B6727-E2DA-4865-BD30-58FCC32D0F2D}"/>
              </a:ext>
            </a:extLst>
          </p:cNvPr>
          <p:cNvSpPr/>
          <p:nvPr/>
        </p:nvSpPr>
        <p:spPr>
          <a:xfrm>
            <a:off x="476250" y="1314450"/>
            <a:ext cx="11229975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3F786-F0DF-4282-A77C-2B05CA62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4D4949"/>
                </a:solidFill>
                <a:latin typeface="Bahnschrift" panose="020B0502040204020203" pitchFamily="34" charset="0"/>
              </a:rPr>
              <a:t>ONLINE COURSE SYSTEM</a:t>
            </a:r>
            <a:endParaRPr lang="en-IN" sz="3600" dirty="0">
              <a:solidFill>
                <a:srgbClr val="4D49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D0D8-C527-4B9C-B97F-523B0F77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7" y="1370005"/>
            <a:ext cx="10972800" cy="4525962"/>
          </a:xfrm>
        </p:spPr>
        <p:txBody>
          <a:bodyPr/>
          <a:lstStyle/>
          <a:p>
            <a:pPr marL="1143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4D4949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</a:t>
            </a:r>
            <a:endParaRPr lang="en-IN" sz="2000" dirty="0">
              <a:solidFill>
                <a:srgbClr val="4D4949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4D4949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1143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4D4949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SRI SHAKTHI INSTITUTE OF ENGINEERING AND TECHNOLOGY</a:t>
            </a:r>
            <a:endParaRPr lang="en-IN" sz="2000" dirty="0">
              <a:solidFill>
                <a:srgbClr val="4D4949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2000" b="1" i="1" dirty="0">
              <a:solidFill>
                <a:srgbClr val="4D4949"/>
              </a:solidFill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IN" sz="2000" b="1" i="1" dirty="0">
                <a:solidFill>
                  <a:srgbClr val="4D4949"/>
                </a:solidFill>
                <a:latin typeface="Bahnschrift" panose="020B0502040204020203" pitchFamily="34" charset="0"/>
              </a:rPr>
              <a:t>Guided By: </a:t>
            </a:r>
            <a:r>
              <a:rPr lang="en-IN" sz="2000" dirty="0">
                <a:solidFill>
                  <a:srgbClr val="4D4949"/>
                </a:solidFill>
                <a:latin typeface="Bahnschrift" panose="020B0502040204020203" pitchFamily="34" charset="0"/>
              </a:rPr>
              <a:t>Mrs. Banu Priya AP/CSE</a:t>
            </a:r>
          </a:p>
          <a:p>
            <a:pPr marL="114300" indent="0">
              <a:buNone/>
            </a:pPr>
            <a:endParaRPr lang="en-IN" sz="2000" dirty="0">
              <a:solidFill>
                <a:srgbClr val="4D4949"/>
              </a:solidFill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IN" sz="2000" b="1" i="1" dirty="0">
                <a:solidFill>
                  <a:srgbClr val="4D4949"/>
                </a:solidFill>
                <a:latin typeface="Bahnschrift" panose="020B0502040204020203" pitchFamily="34" charset="0"/>
              </a:rPr>
              <a:t>Done By:</a:t>
            </a:r>
          </a:p>
          <a:p>
            <a:pPr marL="114300" indent="0">
              <a:buNone/>
            </a:pPr>
            <a:r>
              <a:rPr lang="en-IN" sz="2000" dirty="0" err="1">
                <a:solidFill>
                  <a:srgbClr val="4D4949"/>
                </a:solidFill>
                <a:latin typeface="Bahnschrift" panose="020B0502040204020203" pitchFamily="34" charset="0"/>
              </a:rPr>
              <a:t>Mirthula</a:t>
            </a:r>
            <a:r>
              <a:rPr lang="en-IN" sz="2000" dirty="0">
                <a:solidFill>
                  <a:srgbClr val="4D4949"/>
                </a:solidFill>
                <a:latin typeface="Bahnschrift" panose="020B0502040204020203" pitchFamily="34" charset="0"/>
              </a:rPr>
              <a:t> J – 19CS056</a:t>
            </a:r>
          </a:p>
          <a:p>
            <a:pPr marL="114300" indent="0">
              <a:buNone/>
            </a:pPr>
            <a:r>
              <a:rPr lang="en-IN" sz="2000" dirty="0">
                <a:solidFill>
                  <a:srgbClr val="4D4949"/>
                </a:solidFill>
                <a:latin typeface="Bahnschrift" panose="020B0502040204020203" pitchFamily="34" charset="0"/>
              </a:rPr>
              <a:t>Monica S – 19CS058</a:t>
            </a:r>
          </a:p>
          <a:p>
            <a:pPr marL="114300" indent="0">
              <a:buNone/>
            </a:pPr>
            <a:r>
              <a:rPr lang="en-IN" sz="2000" dirty="0">
                <a:solidFill>
                  <a:srgbClr val="4D4949"/>
                </a:solidFill>
                <a:latin typeface="Bahnschrift" panose="020B0502040204020203" pitchFamily="34" charset="0"/>
              </a:rPr>
              <a:t>Ram Haridhra R – 19CS079</a:t>
            </a:r>
          </a:p>
          <a:p>
            <a:pPr marL="114300" indent="0">
              <a:buNone/>
            </a:pP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CE3B6-0979-4361-9AE9-E63C58842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  <p:pic>
        <p:nvPicPr>
          <p:cNvPr id="2050" name="Picture 2" descr="36 eLearning Statistics: 2021 Key Insights To Shape Our Year | EdgePoint  Learning">
            <a:extLst>
              <a:ext uri="{FF2B5EF4-FFF2-40B4-BE49-F238E27FC236}">
                <a16:creationId xmlns:a16="http://schemas.microsoft.com/office/drawing/2014/main" id="{A3B74264-65A5-42ED-99B4-E7B6DF081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2" t="14879" r="13396" b="12719"/>
          <a:stretch/>
        </p:blipFill>
        <p:spPr bwMode="auto">
          <a:xfrm>
            <a:off x="5506720" y="2858452"/>
            <a:ext cx="6289040" cy="32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9F9D35C-E81B-F013-DA91-12D4CF352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729" r="2028" b="11940"/>
          <a:stretch/>
        </p:blipFill>
        <p:spPr>
          <a:xfrm>
            <a:off x="10525730" y="371310"/>
            <a:ext cx="1337908" cy="8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49F-65E3-400C-99CC-712C5793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4D4949"/>
                </a:solidFill>
                <a:latin typeface="Bahnschrift" panose="020B0502040204020203" pitchFamily="34" charset="0"/>
              </a:rPr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6D91-957A-4336-98B5-D22141EF6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4D4949"/>
                </a:solidFill>
                <a:latin typeface="Bahnschrift" panose="020B0502040204020203" pitchFamily="34" charset="0"/>
              </a:rPr>
              <a:t>The Digital revolution has made quality education and sharing information easier.</a:t>
            </a:r>
          </a:p>
          <a:p>
            <a:r>
              <a:rPr lang="en-IN" sz="2400" dirty="0">
                <a:solidFill>
                  <a:srgbClr val="4D4949"/>
                </a:solidFill>
                <a:latin typeface="Bahnschrift" panose="020B0502040204020203" pitchFamily="34" charset="0"/>
              </a:rPr>
              <a:t>As new technologies and their updates evolve each day, the learners who need to learn new tech’s can be benefitted from here.</a:t>
            </a:r>
          </a:p>
          <a:p>
            <a:r>
              <a:rPr lang="en-IN" sz="2400" dirty="0">
                <a:solidFill>
                  <a:srgbClr val="4D4949"/>
                </a:solidFill>
                <a:latin typeface="Bahnschrift" panose="020B0502040204020203" pitchFamily="34" charset="0"/>
              </a:rPr>
              <a:t>One who need to get into new domain, can master the domain easily through this platform. </a:t>
            </a:r>
          </a:p>
          <a:p>
            <a:r>
              <a:rPr lang="en-IN" sz="2400" dirty="0">
                <a:solidFill>
                  <a:srgbClr val="4D4949"/>
                </a:solidFill>
                <a:latin typeface="Bahnschrift" panose="020B0502040204020203" pitchFamily="34" charset="0"/>
              </a:rPr>
              <a:t>This platform focuses for these students to clear their doubts with instructor and also to interpret the concepts in clear manner.</a:t>
            </a:r>
          </a:p>
          <a:p>
            <a:pPr marL="114300" indent="0">
              <a:buNone/>
            </a:pPr>
            <a:endParaRPr lang="en-IN" sz="2400" dirty="0">
              <a:solidFill>
                <a:srgbClr val="4D4949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F23A-A902-4521-8095-7269AC41B0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44D632-29D7-3889-0C4B-975BB74CA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729" r="2028" b="11940"/>
          <a:stretch/>
        </p:blipFill>
        <p:spPr>
          <a:xfrm>
            <a:off x="10525730" y="371310"/>
            <a:ext cx="1337908" cy="8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5A29-5ED1-B734-5CF3-05D9ECB6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4D4949"/>
                </a:solidFill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0358-6E33-A44C-3E35-DA087F3C0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400" dirty="0">
              <a:solidFill>
                <a:srgbClr val="4D4949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7DDE8-D161-C4DC-31EC-831357F267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4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D320-2248-4093-A9B6-52730F90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4D4949"/>
                </a:solidFill>
                <a:latin typeface="Bahnschrift" panose="020B0502040204020203" pitchFamily="34" charset="0"/>
              </a:rPr>
              <a:t>Domain – Web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3117-8A2F-4BC3-8193-626774936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4D4949"/>
                </a:solidFill>
                <a:effectLst/>
                <a:latin typeface="Bahnschrift" panose="020B0502040204020203" pitchFamily="34" charset="0"/>
              </a:rPr>
              <a:t>TECH USED</a:t>
            </a:r>
            <a:endParaRPr lang="en-US" sz="2400" b="0" i="0" dirty="0">
              <a:solidFill>
                <a:srgbClr val="4D4949"/>
              </a:solidFill>
              <a:effectLst/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D4949"/>
                </a:solidFill>
                <a:effectLst/>
                <a:latin typeface="Bahnschrift" panose="020B0502040204020203" pitchFamily="34" charset="0"/>
              </a:rPr>
              <a:t>Express 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D4949"/>
                </a:solidFill>
                <a:effectLst/>
                <a:latin typeface="Bahnschrift" panose="020B0502040204020203" pitchFamily="34" charset="0"/>
              </a:rPr>
              <a:t>React 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4949"/>
                </a:solidFill>
                <a:latin typeface="Bahnschrift" panose="020B0502040204020203" pitchFamily="34" charset="0"/>
              </a:rPr>
              <a:t>Node JS</a:t>
            </a:r>
            <a:endParaRPr lang="en-US" sz="2400" b="0" i="0" dirty="0">
              <a:solidFill>
                <a:srgbClr val="4D4949"/>
              </a:solidFill>
              <a:effectLst/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4949"/>
                </a:solidFill>
                <a:latin typeface="Bahnschrift" panose="020B0502040204020203" pitchFamily="34" charset="0"/>
              </a:rPr>
              <a:t>CSS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4D4949"/>
              </a:solidFill>
              <a:effectLst/>
              <a:latin typeface="Bahnschrift" panose="020B0502040204020203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4D4949"/>
                </a:solidFill>
                <a:effectLst/>
                <a:latin typeface="Bahnschrift" panose="020B0502040204020203" pitchFamily="34" charset="0"/>
              </a:rPr>
              <a:t>DATABASE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D4949"/>
                </a:solidFill>
                <a:effectLst/>
                <a:latin typeface="Bahnschrift" panose="020B0502040204020203" pitchFamily="34" charset="0"/>
              </a:rPr>
              <a:t>Mongo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222EB-341D-4BDF-80DA-325344CF5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dirty="0"/>
          </a:p>
        </p:txBody>
      </p:sp>
      <p:pic>
        <p:nvPicPr>
          <p:cNvPr id="1028" name="Picture 4" descr="MEAN Stack Vs MERN Stack: Which is a Better Choice to Build Your Project?">
            <a:extLst>
              <a:ext uri="{FF2B5EF4-FFF2-40B4-BE49-F238E27FC236}">
                <a16:creationId xmlns:a16="http://schemas.microsoft.com/office/drawing/2014/main" id="{F1F5E276-8AA9-4714-A1B3-7EEFDF1F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05" y="1600200"/>
            <a:ext cx="4009390" cy="14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Script">
            <a:extLst>
              <a:ext uri="{FF2B5EF4-FFF2-40B4-BE49-F238E27FC236}">
                <a16:creationId xmlns:a16="http://schemas.microsoft.com/office/drawing/2014/main" id="{A9308735-A0D7-437D-927D-532F7BE4C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r="24400"/>
          <a:stretch/>
        </p:blipFill>
        <p:spPr bwMode="auto">
          <a:xfrm>
            <a:off x="8001475" y="3242243"/>
            <a:ext cx="147224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A7B5F8-0CA2-ED1F-BB73-7ED4264636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6729" r="2028" b="11940"/>
          <a:stretch/>
        </p:blipFill>
        <p:spPr>
          <a:xfrm>
            <a:off x="10525730" y="371310"/>
            <a:ext cx="1337908" cy="8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1C54-835B-4FA9-80A0-260C32A1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4D4949"/>
                </a:solidFill>
                <a:latin typeface="Bahnschrift" panose="020B0502040204020203" pitchFamily="34" charset="0"/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2C3D3-D0E3-4C70-B6C0-D76C72ABA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800" dirty="0">
                <a:latin typeface="Bahnschrift" panose="020B0502040204020203" pitchFamily="34" charset="0"/>
              </a:rPr>
              <a:t>The aim of the problem statement is to design a website with following features.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Bahnschrift" panose="020B0502040204020203" pitchFamily="34" charset="0"/>
              </a:rPr>
              <a:t>Learner: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Register and Login.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Check out new courses.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Check out the sample tutorials.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Bookmark the courses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Comment and Rate the courses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Enjoy the learning.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Bahnschrift" panose="020B0502040204020203" pitchFamily="34" charset="0"/>
              </a:rPr>
              <a:t>Instructor</a:t>
            </a:r>
            <a:r>
              <a:rPr lang="en-IN" dirty="0">
                <a:latin typeface="Bahnschrift" panose="020B0502040204020203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Register and Login.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Add new courses.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Update the courses.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Answer out the </a:t>
            </a:r>
            <a:r>
              <a:rPr lang="en-IN" sz="1600" dirty="0" err="1">
                <a:latin typeface="Bahnschrift" panose="020B0502040204020203" pitchFamily="34" charset="0"/>
              </a:rPr>
              <a:t>doubtss</a:t>
            </a:r>
            <a:r>
              <a:rPr lang="en-IN" sz="1600" dirty="0">
                <a:latin typeface="Bahnschrift" panose="020B0502040204020203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>
                <a:latin typeface="Bahnschrift" panose="020B0502040204020203" pitchFamily="34" charset="0"/>
              </a:rPr>
              <a:t>Make a happy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8ED49-9AF9-48A5-AA35-F35663939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dirty="0"/>
          </a:p>
        </p:txBody>
      </p:sp>
      <p:pic>
        <p:nvPicPr>
          <p:cNvPr id="1036" name="Picture 12" descr="Education, Training Course. Online Study. Tutorials, E-learning, Smart  Knowledge. Cartoon Miniature Illustration Vector Graphic Stock Illustration  - Illustration of abstract, communication: 135075905">
            <a:extLst>
              <a:ext uri="{FF2B5EF4-FFF2-40B4-BE49-F238E27FC236}">
                <a16:creationId xmlns:a16="http://schemas.microsoft.com/office/drawing/2014/main" id="{562A0C49-F90E-477E-AA1C-C095C966E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19453" r="7467" b="18146"/>
          <a:stretch/>
        </p:blipFill>
        <p:spPr bwMode="auto">
          <a:xfrm>
            <a:off x="5445760" y="2621280"/>
            <a:ext cx="613664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AD682A-2C80-159E-CDD8-47EBF1232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729" r="2028" b="11940"/>
          <a:stretch/>
        </p:blipFill>
        <p:spPr>
          <a:xfrm>
            <a:off x="10525730" y="371310"/>
            <a:ext cx="1337908" cy="8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98ED-DB3E-47DF-9045-1400632F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3" y="1960880"/>
            <a:ext cx="11658307" cy="2235200"/>
          </a:xfrm>
        </p:spPr>
        <p:txBody>
          <a:bodyPr/>
          <a:lstStyle/>
          <a:p>
            <a:r>
              <a:rPr lang="en-IN" sz="9600" b="1" dirty="0">
                <a:solidFill>
                  <a:srgbClr val="4D4949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50B1-2066-46E7-86BD-FCB213C1BD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2B3A3-8472-440B-889B-EECC766C99DE}"/>
              </a:ext>
            </a:extLst>
          </p:cNvPr>
          <p:cNvSpPr/>
          <p:nvPr/>
        </p:nvSpPr>
        <p:spPr>
          <a:xfrm>
            <a:off x="469900" y="1259840"/>
            <a:ext cx="1127506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AE42E47-5F09-F4FF-B0EA-418F75A82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729" r="2028" b="11940"/>
          <a:stretch/>
        </p:blipFill>
        <p:spPr>
          <a:xfrm>
            <a:off x="10525730" y="371310"/>
            <a:ext cx="1337908" cy="8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4693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lege theme" id="{BF13FF77-866D-4C6F-B18D-CF3533EB484D}" vid="{7B5E3A57-66F9-4367-BC6F-B5AB39F75615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college theme</Template>
  <TotalTime>314</TotalTime>
  <Words>220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Bahnschrift</vt:lpstr>
      <vt:lpstr>Calibri</vt:lpstr>
      <vt:lpstr>Times New Roman</vt:lpstr>
      <vt:lpstr>Wingdings</vt:lpstr>
      <vt:lpstr>college theme</vt:lpstr>
      <vt:lpstr>4_Office Theme</vt:lpstr>
      <vt:lpstr>2_Office Theme</vt:lpstr>
      <vt:lpstr>5_Office Theme</vt:lpstr>
      <vt:lpstr>ONLINE COURSE SYSTEM</vt:lpstr>
      <vt:lpstr>ONLINE COURSE SYSTEM</vt:lpstr>
      <vt:lpstr>ABSTRACT</vt:lpstr>
      <vt:lpstr>INTRODUCTION</vt:lpstr>
      <vt:lpstr>Domain – Web Development</vt:lpstr>
      <vt:lpstr>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 SYSTEM</dc:title>
  <dc:creator>Monica Sathish Kumar</dc:creator>
  <cp:lastModifiedBy>Monica Sathish Kumar</cp:lastModifiedBy>
  <cp:revision>10</cp:revision>
  <dcterms:created xsi:type="dcterms:W3CDTF">2022-01-07T14:33:32Z</dcterms:created>
  <dcterms:modified xsi:type="dcterms:W3CDTF">2022-05-27T08:26:54Z</dcterms:modified>
</cp:coreProperties>
</file>