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3" r:id="rId5"/>
    <p:sldId id="262" r:id="rId6"/>
    <p:sldId id="261" r:id="rId7"/>
    <p:sldId id="264" r:id="rId8"/>
    <p:sldId id="260" r:id="rId9"/>
    <p:sldId id="266" r:id="rId10"/>
    <p:sldId id="267" r:id="rId11"/>
    <p:sldId id="265" r:id="rId12"/>
    <p:sldId id="275" r:id="rId13"/>
    <p:sldId id="259" r:id="rId14"/>
    <p:sldId id="268" r:id="rId15"/>
    <p:sldId id="276" r:id="rId16"/>
    <p:sldId id="270" r:id="rId17"/>
    <p:sldId id="272" r:id="rId18"/>
    <p:sldId id="269" r:id="rId19"/>
    <p:sldId id="271"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21FB4D-3B29-42DB-A428-1290285AF41D}" v="59" dt="2024-10-20T08:13:21.9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ica Tripathi" userId="c5370c017854c003" providerId="LiveId" clId="{DD21FB4D-3B29-42DB-A428-1290285AF41D}"/>
    <pc:docChg chg="undo custSel addSld delSld modSld sldOrd">
      <pc:chgData name="Monica Tripathi" userId="c5370c017854c003" providerId="LiveId" clId="{DD21FB4D-3B29-42DB-A428-1290285AF41D}" dt="2024-10-20T09:36:45.920" v="2571" actId="123"/>
      <pc:docMkLst>
        <pc:docMk/>
      </pc:docMkLst>
      <pc:sldChg chg="modSp mod">
        <pc:chgData name="Monica Tripathi" userId="c5370c017854c003" providerId="LiveId" clId="{DD21FB4D-3B29-42DB-A428-1290285AF41D}" dt="2024-10-20T07:19:09.401" v="756" actId="20577"/>
        <pc:sldMkLst>
          <pc:docMk/>
          <pc:sldMk cId="3954925963" sldId="257"/>
        </pc:sldMkLst>
        <pc:spChg chg="mod">
          <ac:chgData name="Monica Tripathi" userId="c5370c017854c003" providerId="LiveId" clId="{DD21FB4D-3B29-42DB-A428-1290285AF41D}" dt="2024-10-20T07:19:09.401" v="756" actId="20577"/>
          <ac:spMkLst>
            <pc:docMk/>
            <pc:sldMk cId="3954925963" sldId="257"/>
            <ac:spMk id="3" creationId="{B411D9C0-3782-A504-9CCF-2AB5EC709C31}"/>
          </ac:spMkLst>
        </pc:spChg>
      </pc:sldChg>
      <pc:sldChg chg="addSp modSp mod">
        <pc:chgData name="Monica Tripathi" userId="c5370c017854c003" providerId="LiveId" clId="{DD21FB4D-3B29-42DB-A428-1290285AF41D}" dt="2024-10-20T03:54:12.089" v="541" actId="1076"/>
        <pc:sldMkLst>
          <pc:docMk/>
          <pc:sldMk cId="3410163327" sldId="259"/>
        </pc:sldMkLst>
        <pc:spChg chg="mod">
          <ac:chgData name="Monica Tripathi" userId="c5370c017854c003" providerId="LiveId" clId="{DD21FB4D-3B29-42DB-A428-1290285AF41D}" dt="2024-10-19T17:38:43.709" v="179" actId="27636"/>
          <ac:spMkLst>
            <pc:docMk/>
            <pc:sldMk cId="3410163327" sldId="259"/>
            <ac:spMk id="2" creationId="{2DF1CF9F-8F62-E62D-9081-AA8996BA917D}"/>
          </ac:spMkLst>
        </pc:spChg>
        <pc:spChg chg="mod">
          <ac:chgData name="Monica Tripathi" userId="c5370c017854c003" providerId="LiveId" clId="{DD21FB4D-3B29-42DB-A428-1290285AF41D}" dt="2024-10-20T03:54:02.230" v="539" actId="1076"/>
          <ac:spMkLst>
            <pc:docMk/>
            <pc:sldMk cId="3410163327" sldId="259"/>
            <ac:spMk id="3" creationId="{275B9650-E35E-A298-615C-A3E7E542EC46}"/>
          </ac:spMkLst>
        </pc:spChg>
        <pc:picChg chg="add mod">
          <ac:chgData name="Monica Tripathi" userId="c5370c017854c003" providerId="LiveId" clId="{DD21FB4D-3B29-42DB-A428-1290285AF41D}" dt="2024-10-20T03:54:12.089" v="541" actId="1076"/>
          <ac:picMkLst>
            <pc:docMk/>
            <pc:sldMk cId="3410163327" sldId="259"/>
            <ac:picMk id="5" creationId="{EDF97450-27C0-12FC-F9FF-FE4B1AD08DB0}"/>
          </ac:picMkLst>
        </pc:picChg>
      </pc:sldChg>
      <pc:sldChg chg="delSp modSp mod">
        <pc:chgData name="Monica Tripathi" userId="c5370c017854c003" providerId="LiveId" clId="{DD21FB4D-3B29-42DB-A428-1290285AF41D}" dt="2024-10-20T03:53:26.434" v="535" actId="113"/>
        <pc:sldMkLst>
          <pc:docMk/>
          <pc:sldMk cId="3106009479" sldId="260"/>
        </pc:sldMkLst>
        <pc:spChg chg="del mod">
          <ac:chgData name="Monica Tripathi" userId="c5370c017854c003" providerId="LiveId" clId="{DD21FB4D-3B29-42DB-A428-1290285AF41D}" dt="2024-10-19T17:21:23.912" v="41" actId="478"/>
          <ac:spMkLst>
            <pc:docMk/>
            <pc:sldMk cId="3106009479" sldId="260"/>
            <ac:spMk id="2" creationId="{CA2F4862-64CC-7C9C-A6A3-C5C447676BEE}"/>
          </ac:spMkLst>
        </pc:spChg>
        <pc:spChg chg="mod">
          <ac:chgData name="Monica Tripathi" userId="c5370c017854c003" providerId="LiveId" clId="{DD21FB4D-3B29-42DB-A428-1290285AF41D}" dt="2024-10-20T03:53:26.434" v="535" actId="113"/>
          <ac:spMkLst>
            <pc:docMk/>
            <pc:sldMk cId="3106009479" sldId="260"/>
            <ac:spMk id="3" creationId="{600C695E-81B7-8498-F0FD-123BD9A2EF0F}"/>
          </ac:spMkLst>
        </pc:spChg>
        <pc:picChg chg="mod modCrop">
          <ac:chgData name="Monica Tripathi" userId="c5370c017854c003" providerId="LiveId" clId="{DD21FB4D-3B29-42DB-A428-1290285AF41D}" dt="2024-10-19T17:22:57.610" v="56" actId="1076"/>
          <ac:picMkLst>
            <pc:docMk/>
            <pc:sldMk cId="3106009479" sldId="260"/>
            <ac:picMk id="4" creationId="{90B69D76-61A5-4730-2C57-90F947A859F7}"/>
          </ac:picMkLst>
        </pc:picChg>
      </pc:sldChg>
      <pc:sldChg chg="addSp delSp modSp mod">
        <pc:chgData name="Monica Tripathi" userId="c5370c017854c003" providerId="LiveId" clId="{DD21FB4D-3B29-42DB-A428-1290285AF41D}" dt="2024-10-20T03:53:16.185" v="533" actId="113"/>
        <pc:sldMkLst>
          <pc:docMk/>
          <pc:sldMk cId="1444032" sldId="261"/>
        </pc:sldMkLst>
        <pc:spChg chg="del mod">
          <ac:chgData name="Monica Tripathi" userId="c5370c017854c003" providerId="LiveId" clId="{DD21FB4D-3B29-42DB-A428-1290285AF41D}" dt="2024-10-19T16:18:07.598" v="3" actId="478"/>
          <ac:spMkLst>
            <pc:docMk/>
            <pc:sldMk cId="1444032" sldId="261"/>
            <ac:spMk id="9" creationId="{138600C7-C06C-55CB-E808-0BC857999C2D}"/>
          </ac:spMkLst>
        </pc:spChg>
        <pc:spChg chg="mod">
          <ac:chgData name="Monica Tripathi" userId="c5370c017854c003" providerId="LiveId" clId="{DD21FB4D-3B29-42DB-A428-1290285AF41D}" dt="2024-10-20T03:53:16.185" v="533" actId="113"/>
          <ac:spMkLst>
            <pc:docMk/>
            <pc:sldMk cId="1444032" sldId="261"/>
            <ac:spMk id="13" creationId="{6B72F7D7-0B36-66DC-B2AB-DA79D88B944D}"/>
          </ac:spMkLst>
        </pc:spChg>
        <pc:picChg chg="add del mod">
          <ac:chgData name="Monica Tripathi" userId="c5370c017854c003" providerId="LiveId" clId="{DD21FB4D-3B29-42DB-A428-1290285AF41D}" dt="2024-10-19T17:14:07.783" v="15" actId="478"/>
          <ac:picMkLst>
            <pc:docMk/>
            <pc:sldMk cId="1444032" sldId="261"/>
            <ac:picMk id="14" creationId="{3BB9E94C-9E33-6415-85C3-EC1578620A80}"/>
          </ac:picMkLst>
        </pc:picChg>
        <pc:picChg chg="add mod">
          <ac:chgData name="Monica Tripathi" userId="c5370c017854c003" providerId="LiveId" clId="{DD21FB4D-3B29-42DB-A428-1290285AF41D}" dt="2024-10-19T17:18:37.321" v="24" actId="1076"/>
          <ac:picMkLst>
            <pc:docMk/>
            <pc:sldMk cId="1444032" sldId="261"/>
            <ac:picMk id="16" creationId="{EED0D55B-5453-BD6B-24D7-2E88B9D5CE11}"/>
          </ac:picMkLst>
        </pc:picChg>
      </pc:sldChg>
      <pc:sldChg chg="modSp mod">
        <pc:chgData name="Monica Tripathi" userId="c5370c017854c003" providerId="LiveId" clId="{DD21FB4D-3B29-42DB-A428-1290285AF41D}" dt="2024-10-19T17:21:16.120" v="39" actId="368"/>
        <pc:sldMkLst>
          <pc:docMk/>
          <pc:sldMk cId="225265241" sldId="262"/>
        </pc:sldMkLst>
        <pc:spChg chg="mod">
          <ac:chgData name="Monica Tripathi" userId="c5370c017854c003" providerId="LiveId" clId="{DD21FB4D-3B29-42DB-A428-1290285AF41D}" dt="2024-10-19T17:21:16.120" v="39" actId="368"/>
          <ac:spMkLst>
            <pc:docMk/>
            <pc:sldMk cId="225265241" sldId="262"/>
            <ac:spMk id="4" creationId="{FF36AE77-7A51-92A4-9FCD-81A69E6E8F00}"/>
          </ac:spMkLst>
        </pc:spChg>
      </pc:sldChg>
      <pc:sldChg chg="modSp mod">
        <pc:chgData name="Monica Tripathi" userId="c5370c017854c003" providerId="LiveId" clId="{DD21FB4D-3B29-42DB-A428-1290285AF41D}" dt="2024-10-20T03:52:35.337" v="531" actId="14100"/>
        <pc:sldMkLst>
          <pc:docMk/>
          <pc:sldMk cId="3599813926" sldId="263"/>
        </pc:sldMkLst>
        <pc:spChg chg="mod">
          <ac:chgData name="Monica Tripathi" userId="c5370c017854c003" providerId="LiveId" clId="{DD21FB4D-3B29-42DB-A428-1290285AF41D}" dt="2024-10-20T03:52:14.963" v="528" actId="1076"/>
          <ac:spMkLst>
            <pc:docMk/>
            <pc:sldMk cId="3599813926" sldId="263"/>
            <ac:spMk id="2" creationId="{5A72A77E-9902-E212-32BB-0BC71C9270ED}"/>
          </ac:spMkLst>
        </pc:spChg>
        <pc:spChg chg="mod">
          <ac:chgData name="Monica Tripathi" userId="c5370c017854c003" providerId="LiveId" clId="{DD21FB4D-3B29-42DB-A428-1290285AF41D}" dt="2024-10-20T03:52:22.463" v="529" actId="1076"/>
          <ac:spMkLst>
            <pc:docMk/>
            <pc:sldMk cId="3599813926" sldId="263"/>
            <ac:spMk id="3" creationId="{B61009C7-A522-6A46-D38C-B18D36BFE561}"/>
          </ac:spMkLst>
        </pc:spChg>
        <pc:picChg chg="mod">
          <ac:chgData name="Monica Tripathi" userId="c5370c017854c003" providerId="LiveId" clId="{DD21FB4D-3B29-42DB-A428-1290285AF41D}" dt="2024-10-20T03:52:35.337" v="531" actId="14100"/>
          <ac:picMkLst>
            <pc:docMk/>
            <pc:sldMk cId="3599813926" sldId="263"/>
            <ac:picMk id="5" creationId="{59576C87-EEC0-97FA-DD38-F047AD4487F3}"/>
          </ac:picMkLst>
        </pc:picChg>
      </pc:sldChg>
      <pc:sldChg chg="addSp delSp modSp mod">
        <pc:chgData name="Monica Tripathi" userId="c5370c017854c003" providerId="LiveId" clId="{DD21FB4D-3B29-42DB-A428-1290285AF41D}" dt="2024-10-20T03:53:21.597" v="534" actId="113"/>
        <pc:sldMkLst>
          <pc:docMk/>
          <pc:sldMk cId="2111630809" sldId="264"/>
        </pc:sldMkLst>
        <pc:spChg chg="del mod">
          <ac:chgData name="Monica Tripathi" userId="c5370c017854c003" providerId="LiveId" clId="{DD21FB4D-3B29-42DB-A428-1290285AF41D}" dt="2024-10-19T17:18:59.875" v="27" actId="478"/>
          <ac:spMkLst>
            <pc:docMk/>
            <pc:sldMk cId="2111630809" sldId="264"/>
            <ac:spMk id="2" creationId="{E0E53CED-8426-34F3-0DD6-7E03FDCC4F62}"/>
          </ac:spMkLst>
        </pc:spChg>
        <pc:spChg chg="mod">
          <ac:chgData name="Monica Tripathi" userId="c5370c017854c003" providerId="LiveId" clId="{DD21FB4D-3B29-42DB-A428-1290285AF41D}" dt="2024-10-20T03:53:21.597" v="534" actId="113"/>
          <ac:spMkLst>
            <pc:docMk/>
            <pc:sldMk cId="2111630809" sldId="264"/>
            <ac:spMk id="3" creationId="{B5D0546B-D9D2-27B3-C975-BC8C0F447517}"/>
          </ac:spMkLst>
        </pc:spChg>
        <pc:picChg chg="add mod">
          <ac:chgData name="Monica Tripathi" userId="c5370c017854c003" providerId="LiveId" clId="{DD21FB4D-3B29-42DB-A428-1290285AF41D}" dt="2024-10-19T17:23:08.204" v="57" actId="1076"/>
          <ac:picMkLst>
            <pc:docMk/>
            <pc:sldMk cId="2111630809" sldId="264"/>
            <ac:picMk id="5" creationId="{1715A0BC-F960-E12B-011A-936F0BFB96DE}"/>
          </ac:picMkLst>
        </pc:picChg>
        <pc:picChg chg="del">
          <ac:chgData name="Monica Tripathi" userId="c5370c017854c003" providerId="LiveId" clId="{DD21FB4D-3B29-42DB-A428-1290285AF41D}" dt="2024-10-19T17:09:46.728" v="5" actId="21"/>
          <ac:picMkLst>
            <pc:docMk/>
            <pc:sldMk cId="2111630809" sldId="264"/>
            <ac:picMk id="8" creationId="{3BB9E94C-9E33-6415-85C3-EC1578620A80}"/>
          </ac:picMkLst>
        </pc:picChg>
      </pc:sldChg>
      <pc:sldChg chg="addSp delSp modSp new mod">
        <pc:chgData name="Monica Tripathi" userId="c5370c017854c003" providerId="LiveId" clId="{DD21FB4D-3B29-42DB-A428-1290285AF41D}" dt="2024-10-20T03:53:48.622" v="537" actId="113"/>
        <pc:sldMkLst>
          <pc:docMk/>
          <pc:sldMk cId="1776109189" sldId="265"/>
        </pc:sldMkLst>
        <pc:spChg chg="del mod">
          <ac:chgData name="Monica Tripathi" userId="c5370c017854c003" providerId="LiveId" clId="{DD21FB4D-3B29-42DB-A428-1290285AF41D}" dt="2024-10-19T17:26:58.310" v="97" actId="478"/>
          <ac:spMkLst>
            <pc:docMk/>
            <pc:sldMk cId="1776109189" sldId="265"/>
            <ac:spMk id="2" creationId="{DD039B33-9340-24F2-A2B3-D13043B28D7C}"/>
          </ac:spMkLst>
        </pc:spChg>
        <pc:spChg chg="mod">
          <ac:chgData name="Monica Tripathi" userId="c5370c017854c003" providerId="LiveId" clId="{DD21FB4D-3B29-42DB-A428-1290285AF41D}" dt="2024-10-20T03:53:48.622" v="537" actId="113"/>
          <ac:spMkLst>
            <pc:docMk/>
            <pc:sldMk cId="1776109189" sldId="265"/>
            <ac:spMk id="3" creationId="{20081354-D666-70EE-BF51-826B4374BC57}"/>
          </ac:spMkLst>
        </pc:spChg>
        <pc:spChg chg="add mod">
          <ac:chgData name="Monica Tripathi" userId="c5370c017854c003" providerId="LiveId" clId="{DD21FB4D-3B29-42DB-A428-1290285AF41D}" dt="2024-10-19T17:42:32.676" v="343" actId="27636"/>
          <ac:spMkLst>
            <pc:docMk/>
            <pc:sldMk cId="1776109189" sldId="265"/>
            <ac:spMk id="7" creationId="{454AF888-B8BA-0FDA-1948-ED162EF90936}"/>
          </ac:spMkLst>
        </pc:spChg>
        <pc:picChg chg="add del mod">
          <ac:chgData name="Monica Tripathi" userId="c5370c017854c003" providerId="LiveId" clId="{DD21FB4D-3B29-42DB-A428-1290285AF41D}" dt="2024-10-19T17:28:39.980" v="108" actId="1076"/>
          <ac:picMkLst>
            <pc:docMk/>
            <pc:sldMk cId="1776109189" sldId="265"/>
            <ac:picMk id="5" creationId="{25A6C6EB-F6FE-8566-34A1-6DF4DF7A3FB5}"/>
          </ac:picMkLst>
        </pc:picChg>
      </pc:sldChg>
      <pc:sldChg chg="addSp modSp new mod">
        <pc:chgData name="Monica Tripathi" userId="c5370c017854c003" providerId="LiveId" clId="{DD21FB4D-3B29-42DB-A428-1290285AF41D}" dt="2024-10-20T03:53:32.580" v="536" actId="113"/>
        <pc:sldMkLst>
          <pc:docMk/>
          <pc:sldMk cId="213042628" sldId="266"/>
        </pc:sldMkLst>
        <pc:spChg chg="mod">
          <ac:chgData name="Monica Tripathi" userId="c5370c017854c003" providerId="LiveId" clId="{DD21FB4D-3B29-42DB-A428-1290285AF41D}" dt="2024-10-20T03:53:32.580" v="536" actId="113"/>
          <ac:spMkLst>
            <pc:docMk/>
            <pc:sldMk cId="213042628" sldId="266"/>
            <ac:spMk id="3" creationId="{6AD9C28C-027B-D410-8D00-5B603C892EC1}"/>
          </ac:spMkLst>
        </pc:spChg>
        <pc:picChg chg="add mod modCrop">
          <ac:chgData name="Monica Tripathi" userId="c5370c017854c003" providerId="LiveId" clId="{DD21FB4D-3B29-42DB-A428-1290285AF41D}" dt="2024-10-19T17:32:24.913" v="142" actId="732"/>
          <ac:picMkLst>
            <pc:docMk/>
            <pc:sldMk cId="213042628" sldId="266"/>
            <ac:picMk id="5" creationId="{A78CBAFD-9395-2982-1E44-E2ABD0E85646}"/>
          </ac:picMkLst>
        </pc:picChg>
      </pc:sldChg>
      <pc:sldChg chg="addSp modSp new mod">
        <pc:chgData name="Monica Tripathi" userId="c5370c017854c003" providerId="LiveId" clId="{DD21FB4D-3B29-42DB-A428-1290285AF41D}" dt="2024-10-20T04:42:05.276" v="577" actId="113"/>
        <pc:sldMkLst>
          <pc:docMk/>
          <pc:sldMk cId="1407283832" sldId="267"/>
        </pc:sldMkLst>
        <pc:spChg chg="mod">
          <ac:chgData name="Monica Tripathi" userId="c5370c017854c003" providerId="LiveId" clId="{DD21FB4D-3B29-42DB-A428-1290285AF41D}" dt="2024-10-20T04:42:05.276" v="577" actId="113"/>
          <ac:spMkLst>
            <pc:docMk/>
            <pc:sldMk cId="1407283832" sldId="267"/>
            <ac:spMk id="3" creationId="{C37D80A2-2016-9FFA-6FA7-0B4720DF37C3}"/>
          </ac:spMkLst>
        </pc:spChg>
        <pc:picChg chg="add mod">
          <ac:chgData name="Monica Tripathi" userId="c5370c017854c003" providerId="LiveId" clId="{DD21FB4D-3B29-42DB-A428-1290285AF41D}" dt="2024-10-20T04:41:14.479" v="572" actId="1076"/>
          <ac:picMkLst>
            <pc:docMk/>
            <pc:sldMk cId="1407283832" sldId="267"/>
            <ac:picMk id="5" creationId="{CE296C33-2BA5-6782-E1CA-412C010C9717}"/>
          </ac:picMkLst>
        </pc:picChg>
      </pc:sldChg>
      <pc:sldChg chg="addSp delSp modSp new mod">
        <pc:chgData name="Monica Tripathi" userId="c5370c017854c003" providerId="LiveId" clId="{DD21FB4D-3B29-42DB-A428-1290285AF41D}" dt="2024-10-20T07:54:08.335" v="1455" actId="14100"/>
        <pc:sldMkLst>
          <pc:docMk/>
          <pc:sldMk cId="100645941" sldId="268"/>
        </pc:sldMkLst>
        <pc:spChg chg="mod">
          <ac:chgData name="Monica Tripathi" userId="c5370c017854c003" providerId="LiveId" clId="{DD21FB4D-3B29-42DB-A428-1290285AF41D}" dt="2024-10-20T07:41:25.612" v="1263" actId="20577"/>
          <ac:spMkLst>
            <pc:docMk/>
            <pc:sldMk cId="100645941" sldId="268"/>
            <ac:spMk id="2" creationId="{84A950F1-EB52-9964-8492-486E4A352B13}"/>
          </ac:spMkLst>
        </pc:spChg>
        <pc:spChg chg="add del mod">
          <ac:chgData name="Monica Tripathi" userId="c5370c017854c003" providerId="LiveId" clId="{DD21FB4D-3B29-42DB-A428-1290285AF41D}" dt="2024-10-20T07:36:09.161" v="1170" actId="3680"/>
          <ac:spMkLst>
            <pc:docMk/>
            <pc:sldMk cId="100645941" sldId="268"/>
            <ac:spMk id="3" creationId="{8EDDD79E-6251-8FF9-A1DE-742D273F438A}"/>
          </ac:spMkLst>
        </pc:spChg>
        <pc:spChg chg="add del mod">
          <ac:chgData name="Monica Tripathi" userId="c5370c017854c003" providerId="LiveId" clId="{DD21FB4D-3B29-42DB-A428-1290285AF41D}" dt="2024-10-20T07:33:00.488" v="1148" actId="478"/>
          <ac:spMkLst>
            <pc:docMk/>
            <pc:sldMk cId="100645941" sldId="268"/>
            <ac:spMk id="6" creationId="{12583F47-C19D-8BC1-99C9-29FE8DDADF4E}"/>
          </ac:spMkLst>
        </pc:spChg>
        <pc:spChg chg="add mod">
          <ac:chgData name="Monica Tripathi" userId="c5370c017854c003" providerId="LiveId" clId="{DD21FB4D-3B29-42DB-A428-1290285AF41D}" dt="2024-10-20T07:35:08.498" v="1169"/>
          <ac:spMkLst>
            <pc:docMk/>
            <pc:sldMk cId="100645941" sldId="268"/>
            <ac:spMk id="8" creationId="{0D2C9FE0-050C-885B-899A-F6B97F0AB9ED}"/>
          </ac:spMkLst>
        </pc:spChg>
        <pc:spChg chg="add del mod">
          <ac:chgData name="Monica Tripathi" userId="c5370c017854c003" providerId="LiveId" clId="{DD21FB4D-3B29-42DB-A428-1290285AF41D}" dt="2024-10-20T07:43:05.270" v="1314" actId="21"/>
          <ac:spMkLst>
            <pc:docMk/>
            <pc:sldMk cId="100645941" sldId="268"/>
            <ac:spMk id="10" creationId="{E56CD402-5041-533A-3302-210534F1D79C}"/>
          </ac:spMkLst>
        </pc:spChg>
        <pc:spChg chg="add mod">
          <ac:chgData name="Monica Tripathi" userId="c5370c017854c003" providerId="LiveId" clId="{DD21FB4D-3B29-42DB-A428-1290285AF41D}" dt="2024-10-20T07:49:57.303" v="1403" actId="1076"/>
          <ac:spMkLst>
            <pc:docMk/>
            <pc:sldMk cId="100645941" sldId="268"/>
            <ac:spMk id="11" creationId="{494DF543-BE51-8053-4EB9-00B276E5651E}"/>
          </ac:spMkLst>
        </pc:spChg>
        <pc:spChg chg="add del mod">
          <ac:chgData name="Monica Tripathi" userId="c5370c017854c003" providerId="LiveId" clId="{DD21FB4D-3B29-42DB-A428-1290285AF41D}" dt="2024-10-20T07:52:47.717" v="1449" actId="478"/>
          <ac:spMkLst>
            <pc:docMk/>
            <pc:sldMk cId="100645941" sldId="268"/>
            <ac:spMk id="12" creationId="{0E584225-7935-4A9A-B8A6-EE684F424046}"/>
          </ac:spMkLst>
        </pc:spChg>
        <pc:spChg chg="add mod">
          <ac:chgData name="Monica Tripathi" userId="c5370c017854c003" providerId="LiveId" clId="{DD21FB4D-3B29-42DB-A428-1290285AF41D}" dt="2024-10-20T07:47:06.486" v="1384" actId="1076"/>
          <ac:spMkLst>
            <pc:docMk/>
            <pc:sldMk cId="100645941" sldId="268"/>
            <ac:spMk id="17" creationId="{4067FEA4-DC0E-F7AB-0183-F18F33B60860}"/>
          </ac:spMkLst>
        </pc:spChg>
        <pc:spChg chg="add mod">
          <ac:chgData name="Monica Tripathi" userId="c5370c017854c003" providerId="LiveId" clId="{DD21FB4D-3B29-42DB-A428-1290285AF41D}" dt="2024-10-20T07:47:26.225" v="1385"/>
          <ac:spMkLst>
            <pc:docMk/>
            <pc:sldMk cId="100645941" sldId="268"/>
            <ac:spMk id="18" creationId="{5279797A-35FA-8185-8986-37240A33F6A2}"/>
          </ac:spMkLst>
        </pc:spChg>
        <pc:spChg chg="add del mod">
          <ac:chgData name="Monica Tripathi" userId="c5370c017854c003" providerId="LiveId" clId="{DD21FB4D-3B29-42DB-A428-1290285AF41D}" dt="2024-10-20T07:50:41.579" v="1412" actId="478"/>
          <ac:spMkLst>
            <pc:docMk/>
            <pc:sldMk cId="100645941" sldId="268"/>
            <ac:spMk id="19" creationId="{49C2D3FC-C43B-8132-0BED-6523DCA215D7}"/>
          </ac:spMkLst>
        </pc:spChg>
        <pc:spChg chg="add del mod">
          <ac:chgData name="Monica Tripathi" userId="c5370c017854c003" providerId="LiveId" clId="{DD21FB4D-3B29-42DB-A428-1290285AF41D}" dt="2024-10-20T07:49:38.739" v="1400" actId="478"/>
          <ac:spMkLst>
            <pc:docMk/>
            <pc:sldMk cId="100645941" sldId="268"/>
            <ac:spMk id="20" creationId="{6D9CA0F0-1C03-AF73-2A2C-87029B1B4479}"/>
          </ac:spMkLst>
        </pc:spChg>
        <pc:spChg chg="add mod">
          <ac:chgData name="Monica Tripathi" userId="c5370c017854c003" providerId="LiveId" clId="{DD21FB4D-3B29-42DB-A428-1290285AF41D}" dt="2024-10-20T07:53:29.468" v="1450" actId="14100"/>
          <ac:spMkLst>
            <pc:docMk/>
            <pc:sldMk cId="100645941" sldId="268"/>
            <ac:spMk id="21" creationId="{FAB2CA7C-19AE-D4D7-1A9E-2CCAE3AE35ED}"/>
          </ac:spMkLst>
        </pc:spChg>
        <pc:spChg chg="add mod">
          <ac:chgData name="Monica Tripathi" userId="c5370c017854c003" providerId="LiveId" clId="{DD21FB4D-3B29-42DB-A428-1290285AF41D}" dt="2024-10-20T07:54:08.335" v="1455" actId="14100"/>
          <ac:spMkLst>
            <pc:docMk/>
            <pc:sldMk cId="100645941" sldId="268"/>
            <ac:spMk id="22" creationId="{DAD076C2-9478-D470-8FFB-DAD2BF42C128}"/>
          </ac:spMkLst>
        </pc:spChg>
        <pc:graphicFrameChg chg="add mod ord modGraphic">
          <ac:chgData name="Monica Tripathi" userId="c5370c017854c003" providerId="LiveId" clId="{DD21FB4D-3B29-42DB-A428-1290285AF41D}" dt="2024-10-20T07:50:02.607" v="1404" actId="1076"/>
          <ac:graphicFrameMkLst>
            <pc:docMk/>
            <pc:sldMk cId="100645941" sldId="268"/>
            <ac:graphicFrameMk id="4" creationId="{C5324282-D094-924B-0864-359774BF4D1D}"/>
          </ac:graphicFrameMkLst>
        </pc:graphicFrameChg>
        <pc:picChg chg="add del mod ord">
          <ac:chgData name="Monica Tripathi" userId="c5370c017854c003" providerId="LiveId" clId="{DD21FB4D-3B29-42DB-A428-1290285AF41D}" dt="2024-10-19T17:45:05.260" v="347" actId="22"/>
          <ac:picMkLst>
            <pc:docMk/>
            <pc:sldMk cId="100645941" sldId="268"/>
            <ac:picMk id="5" creationId="{1B16D697-5918-536E-1A87-63584FF64588}"/>
          </ac:picMkLst>
        </pc:picChg>
        <pc:picChg chg="add del mod">
          <ac:chgData name="Monica Tripathi" userId="c5370c017854c003" providerId="LiveId" clId="{DD21FB4D-3B29-42DB-A428-1290285AF41D}" dt="2024-10-20T07:32:53.772" v="1145" actId="478"/>
          <ac:picMkLst>
            <pc:docMk/>
            <pc:sldMk cId="100645941" sldId="268"/>
            <ac:picMk id="5" creationId="{2821D40C-39E4-0AAA-E091-CB1C343DC0B4}"/>
          </ac:picMkLst>
        </pc:picChg>
        <pc:picChg chg="add mod">
          <ac:chgData name="Monica Tripathi" userId="c5370c017854c003" providerId="LiveId" clId="{DD21FB4D-3B29-42DB-A428-1290285AF41D}" dt="2024-10-20T07:34:42.429" v="1164" actId="1076"/>
          <ac:picMkLst>
            <pc:docMk/>
            <pc:sldMk cId="100645941" sldId="268"/>
            <ac:picMk id="7" creationId="{9CFAEC7D-5923-23C2-E1F5-FA56F46402AF}"/>
          </ac:picMkLst>
        </pc:picChg>
        <pc:picChg chg="add del mod modCrop">
          <ac:chgData name="Monica Tripathi" userId="c5370c017854c003" providerId="LiveId" clId="{DD21FB4D-3B29-42DB-A428-1290285AF41D}" dt="2024-10-20T07:43:05.270" v="1314" actId="21"/>
          <ac:picMkLst>
            <pc:docMk/>
            <pc:sldMk cId="100645941" sldId="268"/>
            <ac:picMk id="9" creationId="{09E59605-2902-4C8E-67E0-40D3B3E3C75D}"/>
          </ac:picMkLst>
        </pc:picChg>
        <pc:picChg chg="add mod">
          <ac:chgData name="Monica Tripathi" userId="c5370c017854c003" providerId="LiveId" clId="{DD21FB4D-3B29-42DB-A428-1290285AF41D}" dt="2024-10-20T07:46:24.866" v="1341" actId="1076"/>
          <ac:picMkLst>
            <pc:docMk/>
            <pc:sldMk cId="100645941" sldId="268"/>
            <ac:picMk id="14" creationId="{E29B8F2F-00E7-9D5E-12C3-DAAAB7FD970C}"/>
          </ac:picMkLst>
        </pc:picChg>
        <pc:picChg chg="add del">
          <ac:chgData name="Monica Tripathi" userId="c5370c017854c003" providerId="LiveId" clId="{DD21FB4D-3B29-42DB-A428-1290285AF41D}" dt="2024-10-20T07:46:29.731" v="1343" actId="22"/>
          <ac:picMkLst>
            <pc:docMk/>
            <pc:sldMk cId="100645941" sldId="268"/>
            <ac:picMk id="16" creationId="{01C850F4-813F-4C5D-6DBA-6253CBCF6365}"/>
          </ac:picMkLst>
        </pc:picChg>
      </pc:sldChg>
      <pc:sldChg chg="modSp new mod">
        <pc:chgData name="Monica Tripathi" userId="c5370c017854c003" providerId="LiveId" clId="{DD21FB4D-3B29-42DB-A428-1290285AF41D}" dt="2024-10-20T09:36:41.315" v="2570" actId="123"/>
        <pc:sldMkLst>
          <pc:docMk/>
          <pc:sldMk cId="100895428" sldId="269"/>
        </pc:sldMkLst>
        <pc:spChg chg="mod">
          <ac:chgData name="Monica Tripathi" userId="c5370c017854c003" providerId="LiveId" clId="{DD21FB4D-3B29-42DB-A428-1290285AF41D}" dt="2024-10-19T18:05:47.950" v="481" actId="255"/>
          <ac:spMkLst>
            <pc:docMk/>
            <pc:sldMk cId="100895428" sldId="269"/>
            <ac:spMk id="2" creationId="{9D376193-807D-BBD0-AB63-7FE384F629F4}"/>
          </ac:spMkLst>
        </pc:spChg>
        <pc:spChg chg="mod">
          <ac:chgData name="Monica Tripathi" userId="c5370c017854c003" providerId="LiveId" clId="{DD21FB4D-3B29-42DB-A428-1290285AF41D}" dt="2024-10-20T09:36:41.315" v="2570" actId="123"/>
          <ac:spMkLst>
            <pc:docMk/>
            <pc:sldMk cId="100895428" sldId="269"/>
            <ac:spMk id="3" creationId="{5C3C7C3D-CF26-C567-E2B4-6926FC5677DA}"/>
          </ac:spMkLst>
        </pc:spChg>
      </pc:sldChg>
      <pc:sldChg chg="addSp delSp modSp new mod">
        <pc:chgData name="Monica Tripathi" userId="c5370c017854c003" providerId="LiveId" clId="{DD21FB4D-3B29-42DB-A428-1290285AF41D}" dt="2024-10-20T08:23:37.963" v="2477"/>
        <pc:sldMkLst>
          <pc:docMk/>
          <pc:sldMk cId="820569671" sldId="270"/>
        </pc:sldMkLst>
        <pc:spChg chg="mod">
          <ac:chgData name="Monica Tripathi" userId="c5370c017854c003" providerId="LiveId" clId="{DD21FB4D-3B29-42DB-A428-1290285AF41D}" dt="2024-10-20T08:23:37.963" v="2477"/>
          <ac:spMkLst>
            <pc:docMk/>
            <pc:sldMk cId="820569671" sldId="270"/>
            <ac:spMk id="2" creationId="{261D9C1B-5E3C-CCDA-7AA9-2D116DD0CEAE}"/>
          </ac:spMkLst>
        </pc:spChg>
        <pc:spChg chg="mod">
          <ac:chgData name="Monica Tripathi" userId="c5370c017854c003" providerId="LiveId" clId="{DD21FB4D-3B29-42DB-A428-1290285AF41D}" dt="2024-10-20T08:04:14.705" v="1624" actId="14100"/>
          <ac:spMkLst>
            <pc:docMk/>
            <pc:sldMk cId="820569671" sldId="270"/>
            <ac:spMk id="3" creationId="{8A758272-6550-904A-E8A5-5EE0C786DF31}"/>
          </ac:spMkLst>
        </pc:spChg>
        <pc:spChg chg="add mod">
          <ac:chgData name="Monica Tripathi" userId="c5370c017854c003" providerId="LiveId" clId="{DD21FB4D-3B29-42DB-A428-1290285AF41D}" dt="2024-10-20T08:02:59.520" v="1613" actId="1076"/>
          <ac:spMkLst>
            <pc:docMk/>
            <pc:sldMk cId="820569671" sldId="270"/>
            <ac:spMk id="10" creationId="{E56CD402-5041-533A-3302-210534F1D79C}"/>
          </ac:spMkLst>
        </pc:spChg>
        <pc:graphicFrameChg chg="add del mod modGraphic">
          <ac:chgData name="Monica Tripathi" userId="c5370c017854c003" providerId="LiveId" clId="{DD21FB4D-3B29-42DB-A428-1290285AF41D}" dt="2024-10-19T17:49:25.970" v="376" actId="478"/>
          <ac:graphicFrameMkLst>
            <pc:docMk/>
            <pc:sldMk cId="820569671" sldId="270"/>
            <ac:graphicFrameMk id="4" creationId="{E1FB5F6D-0193-8E48-BD40-18A7D82078C1}"/>
          </ac:graphicFrameMkLst>
        </pc:graphicFrameChg>
        <pc:graphicFrameChg chg="add mod modGraphic">
          <ac:chgData name="Monica Tripathi" userId="c5370c017854c003" providerId="LiveId" clId="{DD21FB4D-3B29-42DB-A428-1290285AF41D}" dt="2024-10-20T08:04:33.144" v="1641" actId="20577"/>
          <ac:graphicFrameMkLst>
            <pc:docMk/>
            <pc:sldMk cId="820569671" sldId="270"/>
            <ac:graphicFrameMk id="5" creationId="{7DE685EA-A359-FD9A-D19D-5FF5F142D077}"/>
          </ac:graphicFrameMkLst>
        </pc:graphicFrameChg>
        <pc:picChg chg="add mod">
          <ac:chgData name="Monica Tripathi" userId="c5370c017854c003" providerId="LiveId" clId="{DD21FB4D-3B29-42DB-A428-1290285AF41D}" dt="2024-10-20T08:02:54.945" v="1612" actId="1076"/>
          <ac:picMkLst>
            <pc:docMk/>
            <pc:sldMk cId="820569671" sldId="270"/>
            <ac:picMk id="9" creationId="{09E59605-2902-4C8E-67E0-40D3B3E3C75D}"/>
          </ac:picMkLst>
        </pc:picChg>
      </pc:sldChg>
      <pc:sldChg chg="addSp delSp modSp new mod">
        <pc:chgData name="Monica Tripathi" userId="c5370c017854c003" providerId="LiveId" clId="{DD21FB4D-3B29-42DB-A428-1290285AF41D}" dt="2024-10-20T09:36:34.764" v="2569" actId="123"/>
        <pc:sldMkLst>
          <pc:docMk/>
          <pc:sldMk cId="802387515" sldId="271"/>
        </pc:sldMkLst>
        <pc:spChg chg="mod">
          <ac:chgData name="Monica Tripathi" userId="c5370c017854c003" providerId="LiveId" clId="{DD21FB4D-3B29-42DB-A428-1290285AF41D}" dt="2024-10-20T09:36:17.123" v="2564" actId="1076"/>
          <ac:spMkLst>
            <pc:docMk/>
            <pc:sldMk cId="802387515" sldId="271"/>
            <ac:spMk id="2" creationId="{6A574765-68E9-73D8-FD47-540D74C95B56}"/>
          </ac:spMkLst>
        </pc:spChg>
        <pc:spChg chg="mod">
          <ac:chgData name="Monica Tripathi" userId="c5370c017854c003" providerId="LiveId" clId="{DD21FB4D-3B29-42DB-A428-1290285AF41D}" dt="2024-10-20T09:36:34.764" v="2569" actId="123"/>
          <ac:spMkLst>
            <pc:docMk/>
            <pc:sldMk cId="802387515" sldId="271"/>
            <ac:spMk id="3" creationId="{ABF2A0A0-1875-ABE8-4BAD-294C76C05048}"/>
          </ac:spMkLst>
        </pc:spChg>
        <pc:spChg chg="add del mod">
          <ac:chgData name="Monica Tripathi" userId="c5370c017854c003" providerId="LiveId" clId="{DD21FB4D-3B29-42DB-A428-1290285AF41D}" dt="2024-10-19T18:10:07.608" v="520"/>
          <ac:spMkLst>
            <pc:docMk/>
            <pc:sldMk cId="802387515" sldId="271"/>
            <ac:spMk id="4" creationId="{F54B2E2D-67CF-F5CD-B6CE-17BBB57169DF}"/>
          </ac:spMkLst>
        </pc:spChg>
        <pc:spChg chg="add mod">
          <ac:chgData name="Monica Tripathi" userId="c5370c017854c003" providerId="LiveId" clId="{DD21FB4D-3B29-42DB-A428-1290285AF41D}" dt="2024-10-20T09:36:31.484" v="2568" actId="123"/>
          <ac:spMkLst>
            <pc:docMk/>
            <pc:sldMk cId="802387515" sldId="271"/>
            <ac:spMk id="5" creationId="{63F4F4D1-3DC8-5E67-A3DF-DA49F4AC1051}"/>
          </ac:spMkLst>
        </pc:spChg>
      </pc:sldChg>
      <pc:sldChg chg="addSp delSp modSp new mod ord">
        <pc:chgData name="Monica Tripathi" userId="c5370c017854c003" providerId="LiveId" clId="{DD21FB4D-3B29-42DB-A428-1290285AF41D}" dt="2024-10-20T09:36:45.920" v="2571" actId="123"/>
        <pc:sldMkLst>
          <pc:docMk/>
          <pc:sldMk cId="243300205" sldId="272"/>
        </pc:sldMkLst>
        <pc:spChg chg="mod">
          <ac:chgData name="Monica Tripathi" userId="c5370c017854c003" providerId="LiveId" clId="{DD21FB4D-3B29-42DB-A428-1290285AF41D}" dt="2024-10-20T03:55:41.559" v="547"/>
          <ac:spMkLst>
            <pc:docMk/>
            <pc:sldMk cId="243300205" sldId="272"/>
            <ac:spMk id="2" creationId="{A70AA6E0-8DE1-2514-7276-E75FAF5BFD7B}"/>
          </ac:spMkLst>
        </pc:spChg>
        <pc:spChg chg="mod">
          <ac:chgData name="Monica Tripathi" userId="c5370c017854c003" providerId="LiveId" clId="{DD21FB4D-3B29-42DB-A428-1290285AF41D}" dt="2024-10-20T09:36:45.920" v="2571" actId="123"/>
          <ac:spMkLst>
            <pc:docMk/>
            <pc:sldMk cId="243300205" sldId="272"/>
            <ac:spMk id="3" creationId="{4FCC6393-69BF-9BB2-23CA-A08E93AE8DBE}"/>
          </ac:spMkLst>
        </pc:spChg>
        <pc:spChg chg="add">
          <ac:chgData name="Monica Tripathi" userId="c5370c017854c003" providerId="LiveId" clId="{DD21FB4D-3B29-42DB-A428-1290285AF41D}" dt="2024-10-20T08:10:18.413" v="1663"/>
          <ac:spMkLst>
            <pc:docMk/>
            <pc:sldMk cId="243300205" sldId="272"/>
            <ac:spMk id="8" creationId="{D73C5214-6F8E-C0ED-5347-D3511AD5935E}"/>
          </ac:spMkLst>
        </pc:spChg>
        <pc:spChg chg="add">
          <ac:chgData name="Monica Tripathi" userId="c5370c017854c003" providerId="LiveId" clId="{DD21FB4D-3B29-42DB-A428-1290285AF41D}" dt="2024-10-20T08:10:23.152" v="1664"/>
          <ac:spMkLst>
            <pc:docMk/>
            <pc:sldMk cId="243300205" sldId="272"/>
            <ac:spMk id="9" creationId="{869A973D-7DF2-1540-3339-FB622CDF5B4E}"/>
          </ac:spMkLst>
        </pc:spChg>
        <pc:spChg chg="add">
          <ac:chgData name="Monica Tripathi" userId="c5370c017854c003" providerId="LiveId" clId="{DD21FB4D-3B29-42DB-A428-1290285AF41D}" dt="2024-10-20T08:10:52.665" v="1680"/>
          <ac:spMkLst>
            <pc:docMk/>
            <pc:sldMk cId="243300205" sldId="272"/>
            <ac:spMk id="10" creationId="{6C27A060-6746-D17F-9797-6D010B60BFAC}"/>
          </ac:spMkLst>
        </pc:spChg>
        <pc:spChg chg="add">
          <ac:chgData name="Monica Tripathi" userId="c5370c017854c003" providerId="LiveId" clId="{DD21FB4D-3B29-42DB-A428-1290285AF41D}" dt="2024-10-20T08:11:00.542" v="1681"/>
          <ac:spMkLst>
            <pc:docMk/>
            <pc:sldMk cId="243300205" sldId="272"/>
            <ac:spMk id="11" creationId="{1200E14C-8AB8-5182-5421-8A0C9C27F4F6}"/>
          </ac:spMkLst>
        </pc:spChg>
        <pc:spChg chg="add mod">
          <ac:chgData name="Monica Tripathi" userId="c5370c017854c003" providerId="LiveId" clId="{DD21FB4D-3B29-42DB-A428-1290285AF41D}" dt="2024-10-20T08:13:21.493" v="1860" actId="14100"/>
          <ac:spMkLst>
            <pc:docMk/>
            <pc:sldMk cId="243300205" sldId="272"/>
            <ac:spMk id="12" creationId="{1D16C09D-B67A-4839-2588-CE6F0FE2F690}"/>
          </ac:spMkLst>
        </pc:spChg>
        <pc:picChg chg="add del mod">
          <ac:chgData name="Monica Tripathi" userId="c5370c017854c003" providerId="LiveId" clId="{DD21FB4D-3B29-42DB-A428-1290285AF41D}" dt="2024-10-20T08:06:50.893" v="1645" actId="478"/>
          <ac:picMkLst>
            <pc:docMk/>
            <pc:sldMk cId="243300205" sldId="272"/>
            <ac:picMk id="5" creationId="{2051949A-7B30-1204-CFC8-13967361AA98}"/>
          </ac:picMkLst>
        </pc:picChg>
        <pc:picChg chg="add del">
          <ac:chgData name="Monica Tripathi" userId="c5370c017854c003" providerId="LiveId" clId="{DD21FB4D-3B29-42DB-A428-1290285AF41D}" dt="2024-10-20T08:06:52.324" v="1646" actId="478"/>
          <ac:picMkLst>
            <pc:docMk/>
            <pc:sldMk cId="243300205" sldId="272"/>
            <ac:picMk id="7" creationId="{BCEDC2B2-7041-5389-BB12-F8B54A319199}"/>
          </ac:picMkLst>
        </pc:picChg>
      </pc:sldChg>
      <pc:sldChg chg="new del">
        <pc:chgData name="Monica Tripathi" userId="c5370c017854c003" providerId="LiveId" clId="{DD21FB4D-3B29-42DB-A428-1290285AF41D}" dt="2024-10-20T03:56:42.067" v="553" actId="2696"/>
        <pc:sldMkLst>
          <pc:docMk/>
          <pc:sldMk cId="3386483830" sldId="273"/>
        </pc:sldMkLst>
      </pc:sldChg>
      <pc:sldChg chg="addSp delSp modSp new mod">
        <pc:chgData name="Monica Tripathi" userId="c5370c017854c003" providerId="LiveId" clId="{DD21FB4D-3B29-42DB-A428-1290285AF41D}" dt="2024-10-20T03:58:41.580" v="570" actId="478"/>
        <pc:sldMkLst>
          <pc:docMk/>
          <pc:sldMk cId="1096268940" sldId="274"/>
        </pc:sldMkLst>
        <pc:spChg chg="mod">
          <ac:chgData name="Monica Tripathi" userId="c5370c017854c003" providerId="LiveId" clId="{DD21FB4D-3B29-42DB-A428-1290285AF41D}" dt="2024-10-20T03:56:58.389" v="563" actId="1076"/>
          <ac:spMkLst>
            <pc:docMk/>
            <pc:sldMk cId="1096268940" sldId="274"/>
            <ac:spMk id="2" creationId="{452F8E08-6536-3FEC-4AA4-28D447D6CB95}"/>
          </ac:spMkLst>
        </pc:spChg>
        <pc:spChg chg="add del mod">
          <ac:chgData name="Monica Tripathi" userId="c5370c017854c003" providerId="LiveId" clId="{DD21FB4D-3B29-42DB-A428-1290285AF41D}" dt="2024-10-20T03:58:41.580" v="570" actId="478"/>
          <ac:spMkLst>
            <pc:docMk/>
            <pc:sldMk cId="1096268940" sldId="274"/>
            <ac:spMk id="3" creationId="{5A06FF91-B387-5BC8-260C-D6521029C2E1}"/>
          </ac:spMkLst>
        </pc:spChg>
        <pc:spChg chg="add del mod">
          <ac:chgData name="Monica Tripathi" userId="c5370c017854c003" providerId="LiveId" clId="{DD21FB4D-3B29-42DB-A428-1290285AF41D}" dt="2024-10-20T03:58:39.421" v="569" actId="478"/>
          <ac:spMkLst>
            <pc:docMk/>
            <pc:sldMk cId="1096268940" sldId="274"/>
            <ac:spMk id="4" creationId="{86BD120C-6FF7-EE9C-4A4B-557CA8436C69}"/>
          </ac:spMkLst>
        </pc:spChg>
      </pc:sldChg>
      <pc:sldChg chg="modSp new mod">
        <pc:chgData name="Monica Tripathi" userId="c5370c017854c003" providerId="LiveId" clId="{DD21FB4D-3B29-42DB-A428-1290285AF41D}" dt="2024-10-20T08:24:31.343" v="2479" actId="20577"/>
        <pc:sldMkLst>
          <pc:docMk/>
          <pc:sldMk cId="1467114349" sldId="275"/>
        </pc:sldMkLst>
        <pc:spChg chg="mod">
          <ac:chgData name="Monica Tripathi" userId="c5370c017854c003" providerId="LiveId" clId="{DD21FB4D-3B29-42DB-A428-1290285AF41D}" dt="2024-10-20T07:19:38.394" v="758"/>
          <ac:spMkLst>
            <pc:docMk/>
            <pc:sldMk cId="1467114349" sldId="275"/>
            <ac:spMk id="2" creationId="{2285839E-233A-160D-F3CF-48217773EA45}"/>
          </ac:spMkLst>
        </pc:spChg>
        <pc:spChg chg="mod">
          <ac:chgData name="Monica Tripathi" userId="c5370c017854c003" providerId="LiveId" clId="{DD21FB4D-3B29-42DB-A428-1290285AF41D}" dt="2024-10-20T08:24:31.343" v="2479" actId="20577"/>
          <ac:spMkLst>
            <pc:docMk/>
            <pc:sldMk cId="1467114349" sldId="275"/>
            <ac:spMk id="3" creationId="{31A1C12C-DBA5-BEAE-AA62-A1864152EACC}"/>
          </ac:spMkLst>
        </pc:spChg>
      </pc:sldChg>
      <pc:sldChg chg="addSp delSp modSp new mod">
        <pc:chgData name="Monica Tripathi" userId="c5370c017854c003" providerId="LiveId" clId="{DD21FB4D-3B29-42DB-A428-1290285AF41D}" dt="2024-10-20T08:00:54.780" v="1570" actId="1076"/>
        <pc:sldMkLst>
          <pc:docMk/>
          <pc:sldMk cId="2225103323" sldId="276"/>
        </pc:sldMkLst>
        <pc:spChg chg="mod">
          <ac:chgData name="Monica Tripathi" userId="c5370c017854c003" providerId="LiveId" clId="{DD21FB4D-3B29-42DB-A428-1290285AF41D}" dt="2024-10-20T07:31:41.941" v="1144" actId="20577"/>
          <ac:spMkLst>
            <pc:docMk/>
            <pc:sldMk cId="2225103323" sldId="276"/>
            <ac:spMk id="2" creationId="{6223E7AE-DE95-D167-2B4B-C84D67781968}"/>
          </ac:spMkLst>
        </pc:spChg>
        <pc:spChg chg="del mod">
          <ac:chgData name="Monica Tripathi" userId="c5370c017854c003" providerId="LiveId" clId="{DD21FB4D-3B29-42DB-A428-1290285AF41D}" dt="2024-10-20T07:55:40.769" v="1458" actId="478"/>
          <ac:spMkLst>
            <pc:docMk/>
            <pc:sldMk cId="2225103323" sldId="276"/>
            <ac:spMk id="3" creationId="{F17D7966-1102-1581-786C-ED17FF577D15}"/>
          </ac:spMkLst>
        </pc:spChg>
        <pc:spChg chg="add mod">
          <ac:chgData name="Monica Tripathi" userId="c5370c017854c003" providerId="LiveId" clId="{DD21FB4D-3B29-42DB-A428-1290285AF41D}" dt="2024-10-20T08:00:54.780" v="1570" actId="1076"/>
          <ac:spMkLst>
            <pc:docMk/>
            <pc:sldMk cId="2225103323" sldId="276"/>
            <ac:spMk id="5" creationId="{DCFD7D37-B330-E025-E306-0D24D941E0AA}"/>
          </ac:spMkLst>
        </pc:spChg>
        <pc:spChg chg="add mod">
          <ac:chgData name="Monica Tripathi" userId="c5370c017854c003" providerId="LiveId" clId="{DD21FB4D-3B29-42DB-A428-1290285AF41D}" dt="2024-10-20T08:00:27.901" v="1565" actId="1076"/>
          <ac:spMkLst>
            <pc:docMk/>
            <pc:sldMk cId="2225103323" sldId="276"/>
            <ac:spMk id="7" creationId="{324BCBAD-F01A-F593-2D28-19A89A521C19}"/>
          </ac:spMkLst>
        </pc:spChg>
        <pc:spChg chg="add mod">
          <ac:chgData name="Monica Tripathi" userId="c5370c017854c003" providerId="LiveId" clId="{DD21FB4D-3B29-42DB-A428-1290285AF41D}" dt="2024-10-20T08:00:27.901" v="1565" actId="1076"/>
          <ac:spMkLst>
            <pc:docMk/>
            <pc:sldMk cId="2225103323" sldId="276"/>
            <ac:spMk id="8" creationId="{51CC9DD7-50E3-57AD-AC6A-8B3F9ADE051F}"/>
          </ac:spMkLst>
        </pc:spChg>
        <pc:spChg chg="add mod">
          <ac:chgData name="Monica Tripathi" userId="c5370c017854c003" providerId="LiveId" clId="{DD21FB4D-3B29-42DB-A428-1290285AF41D}" dt="2024-10-20T08:00:27.901" v="1565" actId="1076"/>
          <ac:spMkLst>
            <pc:docMk/>
            <pc:sldMk cId="2225103323" sldId="276"/>
            <ac:spMk id="9" creationId="{996FB7E9-55CE-052A-BE56-3D11743CC205}"/>
          </ac:spMkLst>
        </pc:spChg>
        <pc:spChg chg="add">
          <ac:chgData name="Monica Tripathi" userId="c5370c017854c003" providerId="LiveId" clId="{DD21FB4D-3B29-42DB-A428-1290285AF41D}" dt="2024-10-20T07:58:19.860" v="1513"/>
          <ac:spMkLst>
            <pc:docMk/>
            <pc:sldMk cId="2225103323" sldId="276"/>
            <ac:spMk id="10" creationId="{E2910615-C76C-1D01-8640-8832F83D98D1}"/>
          </ac:spMkLst>
        </pc:spChg>
        <pc:spChg chg="add">
          <ac:chgData name="Monica Tripathi" userId="c5370c017854c003" providerId="LiveId" clId="{DD21FB4D-3B29-42DB-A428-1290285AF41D}" dt="2024-10-20T07:58:31.157" v="1514"/>
          <ac:spMkLst>
            <pc:docMk/>
            <pc:sldMk cId="2225103323" sldId="276"/>
            <ac:spMk id="11" creationId="{09494D3D-6473-5BA4-F114-1200BAB64B4D}"/>
          </ac:spMkLst>
        </pc:spChg>
        <pc:graphicFrameChg chg="add mod modGraphic">
          <ac:chgData name="Monica Tripathi" userId="c5370c017854c003" providerId="LiveId" clId="{DD21FB4D-3B29-42DB-A428-1290285AF41D}" dt="2024-10-20T08:00:27.901" v="1565" actId="1076"/>
          <ac:graphicFrameMkLst>
            <pc:docMk/>
            <pc:sldMk cId="2225103323" sldId="276"/>
            <ac:graphicFrameMk id="6" creationId="{D20BA73C-D59E-A18E-2D35-9F568984A2C5}"/>
          </ac:graphicFrameMkLst>
        </pc:graphicFrameChg>
        <pc:picChg chg="add mod">
          <ac:chgData name="Monica Tripathi" userId="c5370c017854c003" providerId="LiveId" clId="{DD21FB4D-3B29-42DB-A428-1290285AF41D}" dt="2024-10-20T08:00:49.253" v="1569" actId="14100"/>
          <ac:picMkLst>
            <pc:docMk/>
            <pc:sldMk cId="2225103323" sldId="276"/>
            <ac:picMk id="4" creationId="{28097A2C-6781-7473-1C55-D161764917AB}"/>
          </ac:picMkLst>
        </pc:picChg>
      </pc:sldChg>
    </pc:docChg>
  </pc:docChgLst>
  <pc:docChgLst>
    <pc:chgData name="Monica Tripathi" userId="c5370c017854c003" providerId="LiveId" clId="{2AE54090-FBA8-4134-BD6E-88AD4E82AC96}"/>
    <pc:docChg chg="modSld">
      <pc:chgData name="Monica Tripathi" userId="c5370c017854c003" providerId="LiveId" clId="{2AE54090-FBA8-4134-BD6E-88AD4E82AC96}" dt="2024-10-20T10:07:15.832" v="4" actId="123"/>
      <pc:docMkLst>
        <pc:docMk/>
      </pc:docMkLst>
      <pc:sldChg chg="modSp mod">
        <pc:chgData name="Monica Tripathi" userId="c5370c017854c003" providerId="LiveId" clId="{2AE54090-FBA8-4134-BD6E-88AD4E82AC96}" dt="2024-10-20T10:06:29.206" v="1" actId="123"/>
        <pc:sldMkLst>
          <pc:docMk/>
          <pc:sldMk cId="3106009479" sldId="260"/>
        </pc:sldMkLst>
        <pc:spChg chg="mod">
          <ac:chgData name="Monica Tripathi" userId="c5370c017854c003" providerId="LiveId" clId="{2AE54090-FBA8-4134-BD6E-88AD4E82AC96}" dt="2024-10-20T10:06:29.206" v="1" actId="123"/>
          <ac:spMkLst>
            <pc:docMk/>
            <pc:sldMk cId="3106009479" sldId="260"/>
            <ac:spMk id="3" creationId="{600C695E-81B7-8498-F0FD-123BD9A2EF0F}"/>
          </ac:spMkLst>
        </pc:spChg>
      </pc:sldChg>
      <pc:sldChg chg="modSp mod">
        <pc:chgData name="Monica Tripathi" userId="c5370c017854c003" providerId="LiveId" clId="{2AE54090-FBA8-4134-BD6E-88AD4E82AC96}" dt="2024-10-20T10:06:33.882" v="2" actId="123"/>
        <pc:sldMkLst>
          <pc:docMk/>
          <pc:sldMk cId="2111630809" sldId="264"/>
        </pc:sldMkLst>
        <pc:spChg chg="mod">
          <ac:chgData name="Monica Tripathi" userId="c5370c017854c003" providerId="LiveId" clId="{2AE54090-FBA8-4134-BD6E-88AD4E82AC96}" dt="2024-10-20T10:06:33.882" v="2" actId="123"/>
          <ac:spMkLst>
            <pc:docMk/>
            <pc:sldMk cId="2111630809" sldId="264"/>
            <ac:spMk id="3" creationId="{B5D0546B-D9D2-27B3-C975-BC8C0F447517}"/>
          </ac:spMkLst>
        </pc:spChg>
      </pc:sldChg>
      <pc:sldChg chg="modSp mod">
        <pc:chgData name="Monica Tripathi" userId="c5370c017854c003" providerId="LiveId" clId="{2AE54090-FBA8-4134-BD6E-88AD4E82AC96}" dt="2024-10-20T10:07:15.832" v="4" actId="123"/>
        <pc:sldMkLst>
          <pc:docMk/>
          <pc:sldMk cId="1776109189" sldId="265"/>
        </pc:sldMkLst>
        <pc:spChg chg="mod">
          <ac:chgData name="Monica Tripathi" userId="c5370c017854c003" providerId="LiveId" clId="{2AE54090-FBA8-4134-BD6E-88AD4E82AC96}" dt="2024-10-20T10:07:15.832" v="4" actId="123"/>
          <ac:spMkLst>
            <pc:docMk/>
            <pc:sldMk cId="1776109189" sldId="265"/>
            <ac:spMk id="3" creationId="{20081354-D666-70EE-BF51-826B4374BC57}"/>
          </ac:spMkLst>
        </pc:spChg>
      </pc:sldChg>
      <pc:sldChg chg="modSp mod">
        <pc:chgData name="Monica Tripathi" userId="c5370c017854c003" providerId="LiveId" clId="{2AE54090-FBA8-4134-BD6E-88AD4E82AC96}" dt="2024-10-20T10:06:23.963" v="0" actId="123"/>
        <pc:sldMkLst>
          <pc:docMk/>
          <pc:sldMk cId="213042628" sldId="266"/>
        </pc:sldMkLst>
        <pc:spChg chg="mod">
          <ac:chgData name="Monica Tripathi" userId="c5370c017854c003" providerId="LiveId" clId="{2AE54090-FBA8-4134-BD6E-88AD4E82AC96}" dt="2024-10-20T10:06:23.963" v="0" actId="123"/>
          <ac:spMkLst>
            <pc:docMk/>
            <pc:sldMk cId="213042628" sldId="266"/>
            <ac:spMk id="3" creationId="{6AD9C28C-027B-D410-8D00-5B603C892EC1}"/>
          </ac:spMkLst>
        </pc:spChg>
      </pc:sldChg>
      <pc:sldChg chg="modSp mod">
        <pc:chgData name="Monica Tripathi" userId="c5370c017854c003" providerId="LiveId" clId="{2AE54090-FBA8-4134-BD6E-88AD4E82AC96}" dt="2024-10-20T10:06:51.650" v="3" actId="123"/>
        <pc:sldMkLst>
          <pc:docMk/>
          <pc:sldMk cId="1407283832" sldId="267"/>
        </pc:sldMkLst>
        <pc:spChg chg="mod">
          <ac:chgData name="Monica Tripathi" userId="c5370c017854c003" providerId="LiveId" clId="{2AE54090-FBA8-4134-BD6E-88AD4E82AC96}" dt="2024-10-20T10:06:51.650" v="3" actId="123"/>
          <ac:spMkLst>
            <pc:docMk/>
            <pc:sldMk cId="1407283832" sldId="267"/>
            <ac:spMk id="3" creationId="{C37D80A2-2016-9FFA-6FA7-0B4720DF37C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63593-53C2-41A8-800F-75B9E0E48DE4}"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91529-5170-4A09-B47D-68ACDE6F4058}" type="slidenum">
              <a:rPr lang="en-IN" smtClean="0"/>
              <a:t>‹#›</a:t>
            </a:fld>
            <a:endParaRPr lang="en-IN"/>
          </a:p>
        </p:txBody>
      </p:sp>
    </p:spTree>
    <p:extLst>
      <p:ext uri="{BB962C8B-B14F-4D97-AF65-F5344CB8AC3E}">
        <p14:creationId xmlns:p14="http://schemas.microsoft.com/office/powerpoint/2010/main" val="252554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A91529-5170-4A09-B47D-68ACDE6F4058}" type="slidenum">
              <a:rPr lang="en-IN" smtClean="0"/>
              <a:t>18</a:t>
            </a:fld>
            <a:endParaRPr lang="en-IN"/>
          </a:p>
        </p:txBody>
      </p:sp>
    </p:spTree>
    <p:extLst>
      <p:ext uri="{BB962C8B-B14F-4D97-AF65-F5344CB8AC3E}">
        <p14:creationId xmlns:p14="http://schemas.microsoft.com/office/powerpoint/2010/main" val="39518027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14A69E-02BE-404E-A88B-56BE46767922}"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5233C3C-09B4-416F-BEBA-C974E61E7E1D}" type="slidenum">
              <a:rPr lang="en-IN" smtClean="0"/>
              <a:t>‹#›</a:t>
            </a:fld>
            <a:endParaRPr lang="en-IN"/>
          </a:p>
        </p:txBody>
      </p:sp>
    </p:spTree>
    <p:extLst>
      <p:ext uri="{BB962C8B-B14F-4D97-AF65-F5344CB8AC3E}">
        <p14:creationId xmlns:p14="http://schemas.microsoft.com/office/powerpoint/2010/main" val="748784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4A69E-02BE-404E-A88B-56BE46767922}"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33C3C-09B4-416F-BEBA-C974E61E7E1D}" type="slidenum">
              <a:rPr lang="en-IN" smtClean="0"/>
              <a:t>‹#›</a:t>
            </a:fld>
            <a:endParaRPr lang="en-IN"/>
          </a:p>
        </p:txBody>
      </p:sp>
    </p:spTree>
    <p:extLst>
      <p:ext uri="{BB962C8B-B14F-4D97-AF65-F5344CB8AC3E}">
        <p14:creationId xmlns:p14="http://schemas.microsoft.com/office/powerpoint/2010/main" val="205081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4A69E-02BE-404E-A88B-56BE46767922}"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33C3C-09B4-416F-BEBA-C974E61E7E1D}" type="slidenum">
              <a:rPr lang="en-IN" smtClean="0"/>
              <a:t>‹#›</a:t>
            </a:fld>
            <a:endParaRPr lang="en-IN"/>
          </a:p>
        </p:txBody>
      </p:sp>
    </p:spTree>
    <p:extLst>
      <p:ext uri="{BB962C8B-B14F-4D97-AF65-F5344CB8AC3E}">
        <p14:creationId xmlns:p14="http://schemas.microsoft.com/office/powerpoint/2010/main" val="56555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4A69E-02BE-404E-A88B-56BE46767922}"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33C3C-09B4-416F-BEBA-C974E61E7E1D}" type="slidenum">
              <a:rPr lang="en-IN" smtClean="0"/>
              <a:t>‹#›</a:t>
            </a:fld>
            <a:endParaRPr lang="en-IN"/>
          </a:p>
        </p:txBody>
      </p:sp>
    </p:spTree>
    <p:extLst>
      <p:ext uri="{BB962C8B-B14F-4D97-AF65-F5344CB8AC3E}">
        <p14:creationId xmlns:p14="http://schemas.microsoft.com/office/powerpoint/2010/main" val="404702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014A69E-02BE-404E-A88B-56BE46767922}" type="datetimeFigureOut">
              <a:rPr lang="en-IN" smtClean="0"/>
              <a:t>20-10-2024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5233C3C-09B4-416F-BEBA-C974E61E7E1D}" type="slidenum">
              <a:rPr lang="en-IN" smtClean="0"/>
              <a:t>‹#›</a:t>
            </a:fld>
            <a:endParaRPr lang="en-IN"/>
          </a:p>
        </p:txBody>
      </p:sp>
    </p:spTree>
    <p:extLst>
      <p:ext uri="{BB962C8B-B14F-4D97-AF65-F5344CB8AC3E}">
        <p14:creationId xmlns:p14="http://schemas.microsoft.com/office/powerpoint/2010/main" val="228685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14A69E-02BE-404E-A88B-56BE46767922}"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33C3C-09B4-416F-BEBA-C974E61E7E1D}" type="slidenum">
              <a:rPr lang="en-IN" smtClean="0"/>
              <a:t>‹#›</a:t>
            </a:fld>
            <a:endParaRPr lang="en-IN"/>
          </a:p>
        </p:txBody>
      </p:sp>
    </p:spTree>
    <p:extLst>
      <p:ext uri="{BB962C8B-B14F-4D97-AF65-F5344CB8AC3E}">
        <p14:creationId xmlns:p14="http://schemas.microsoft.com/office/powerpoint/2010/main" val="135897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14A69E-02BE-404E-A88B-56BE46767922}" type="datetimeFigureOut">
              <a:rPr lang="en-IN" smtClean="0"/>
              <a:t>20-10-2024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233C3C-09B4-416F-BEBA-C974E61E7E1D}" type="slidenum">
              <a:rPr lang="en-IN" smtClean="0"/>
              <a:t>‹#›</a:t>
            </a:fld>
            <a:endParaRPr lang="en-IN"/>
          </a:p>
        </p:txBody>
      </p:sp>
    </p:spTree>
    <p:extLst>
      <p:ext uri="{BB962C8B-B14F-4D97-AF65-F5344CB8AC3E}">
        <p14:creationId xmlns:p14="http://schemas.microsoft.com/office/powerpoint/2010/main" val="134707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14A69E-02BE-404E-A88B-56BE46767922}"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233C3C-09B4-416F-BEBA-C974E61E7E1D}" type="slidenum">
              <a:rPr lang="en-IN" smtClean="0"/>
              <a:t>‹#›</a:t>
            </a:fld>
            <a:endParaRPr lang="en-IN"/>
          </a:p>
        </p:txBody>
      </p:sp>
    </p:spTree>
    <p:extLst>
      <p:ext uri="{BB962C8B-B14F-4D97-AF65-F5344CB8AC3E}">
        <p14:creationId xmlns:p14="http://schemas.microsoft.com/office/powerpoint/2010/main" val="218304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4A69E-02BE-404E-A88B-56BE46767922}" type="datetimeFigureOut">
              <a:rPr lang="en-IN" smtClean="0"/>
              <a:t>20-10-2024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233C3C-09B4-416F-BEBA-C974E61E7E1D}" type="slidenum">
              <a:rPr lang="en-IN" smtClean="0"/>
              <a:t>‹#›</a:t>
            </a:fld>
            <a:endParaRPr lang="en-IN"/>
          </a:p>
        </p:txBody>
      </p:sp>
    </p:spTree>
    <p:extLst>
      <p:ext uri="{BB962C8B-B14F-4D97-AF65-F5344CB8AC3E}">
        <p14:creationId xmlns:p14="http://schemas.microsoft.com/office/powerpoint/2010/main" val="1015607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4A69E-02BE-404E-A88B-56BE46767922}"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5233C3C-09B4-416F-BEBA-C974E61E7E1D}" type="slidenum">
              <a:rPr lang="en-IN" smtClean="0"/>
              <a:t>‹#›</a:t>
            </a:fld>
            <a:endParaRPr lang="en-IN"/>
          </a:p>
        </p:txBody>
      </p:sp>
    </p:spTree>
    <p:extLst>
      <p:ext uri="{BB962C8B-B14F-4D97-AF65-F5344CB8AC3E}">
        <p14:creationId xmlns:p14="http://schemas.microsoft.com/office/powerpoint/2010/main" val="331977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4A69E-02BE-404E-A88B-56BE46767922}" type="datetimeFigureOut">
              <a:rPr lang="en-IN" smtClean="0"/>
              <a:t>20-10-2024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5233C3C-09B4-416F-BEBA-C974E61E7E1D}" type="slidenum">
              <a:rPr lang="en-IN" smtClean="0"/>
              <a:t>‹#›</a:t>
            </a:fld>
            <a:endParaRPr lang="en-IN"/>
          </a:p>
        </p:txBody>
      </p:sp>
    </p:spTree>
    <p:extLst>
      <p:ext uri="{BB962C8B-B14F-4D97-AF65-F5344CB8AC3E}">
        <p14:creationId xmlns:p14="http://schemas.microsoft.com/office/powerpoint/2010/main" val="213907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014A69E-02BE-404E-A88B-56BE46767922}" type="datetimeFigureOut">
              <a:rPr lang="en-IN" smtClean="0"/>
              <a:t>20-10-2024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5233C3C-09B4-416F-BEBA-C974E61E7E1D}" type="slidenum">
              <a:rPr lang="en-IN" smtClean="0"/>
              <a:t>‹#›</a:t>
            </a:fld>
            <a:endParaRPr lang="en-IN"/>
          </a:p>
        </p:txBody>
      </p:sp>
    </p:spTree>
    <p:extLst>
      <p:ext uri="{BB962C8B-B14F-4D97-AF65-F5344CB8AC3E}">
        <p14:creationId xmlns:p14="http://schemas.microsoft.com/office/powerpoint/2010/main" val="2330665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B420-454D-59E4-1029-0F301E87206F}"/>
              </a:ext>
            </a:extLst>
          </p:cNvPr>
          <p:cNvSpPr>
            <a:spLocks noGrp="1"/>
          </p:cNvSpPr>
          <p:nvPr>
            <p:ph type="ctrTitle"/>
          </p:nvPr>
        </p:nvSpPr>
        <p:spPr>
          <a:xfrm>
            <a:off x="1244019" y="2285664"/>
            <a:ext cx="9966960" cy="3035808"/>
          </a:xfrm>
        </p:spPr>
        <p:txBody>
          <a:bodyPr/>
          <a:lstStyle/>
          <a:p>
            <a:r>
              <a:rPr lang="en-IN" sz="8000" dirty="0"/>
              <a:t>Lead scoring case study</a:t>
            </a:r>
            <a:br>
              <a:rPr lang="en-IN" sz="8000" dirty="0"/>
            </a:br>
            <a:r>
              <a:rPr lang="en-IN" sz="2800" dirty="0"/>
              <a:t>Using Logistic Regression</a:t>
            </a:r>
            <a:br>
              <a:rPr lang="en-IN" sz="1800" dirty="0"/>
            </a:br>
            <a:br>
              <a:rPr lang="en-IN" sz="8000" dirty="0"/>
            </a:br>
            <a:endParaRPr lang="en-IN" sz="8000" dirty="0"/>
          </a:p>
        </p:txBody>
      </p:sp>
      <p:sp>
        <p:nvSpPr>
          <p:cNvPr id="3" name="Subtitle 2">
            <a:extLst>
              <a:ext uri="{FF2B5EF4-FFF2-40B4-BE49-F238E27FC236}">
                <a16:creationId xmlns:a16="http://schemas.microsoft.com/office/drawing/2014/main" id="{3C28C5BC-BA88-18A9-5DB0-41236F030306}"/>
              </a:ext>
            </a:extLst>
          </p:cNvPr>
          <p:cNvSpPr>
            <a:spLocks noGrp="1"/>
          </p:cNvSpPr>
          <p:nvPr>
            <p:ph type="subTitle" idx="1"/>
          </p:nvPr>
        </p:nvSpPr>
        <p:spPr>
          <a:xfrm>
            <a:off x="1104681" y="4528458"/>
            <a:ext cx="8344119" cy="1463040"/>
          </a:xfrm>
        </p:spPr>
        <p:txBody>
          <a:bodyPr>
            <a:normAutofit fontScale="85000" lnSpcReduction="20000"/>
          </a:bodyPr>
          <a:lstStyle/>
          <a:p>
            <a:pPr algn="r"/>
            <a:r>
              <a:rPr lang="en-IN" dirty="0"/>
              <a:t>Submitted By- </a:t>
            </a:r>
          </a:p>
          <a:p>
            <a:pPr algn="r"/>
            <a:r>
              <a:rPr lang="en-IN" dirty="0"/>
              <a:t>Monica Tripathi</a:t>
            </a:r>
          </a:p>
          <a:p>
            <a:pPr algn="r"/>
            <a:r>
              <a:rPr lang="en-IN" dirty="0"/>
              <a:t>Muskan Dhamdere</a:t>
            </a:r>
          </a:p>
          <a:p>
            <a:pPr algn="r"/>
            <a:r>
              <a:rPr lang="en-IN" dirty="0"/>
              <a:t>Priya Mondal</a:t>
            </a:r>
          </a:p>
        </p:txBody>
      </p:sp>
    </p:spTree>
    <p:extLst>
      <p:ext uri="{BB962C8B-B14F-4D97-AF65-F5344CB8AC3E}">
        <p14:creationId xmlns:p14="http://schemas.microsoft.com/office/powerpoint/2010/main" val="422675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B6AD-2A9A-B44F-4F27-EDEF198F51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7D80A2-2016-9FFA-6FA7-0B4720DF37C3}"/>
              </a:ext>
            </a:extLst>
          </p:cNvPr>
          <p:cNvSpPr>
            <a:spLocks noGrp="1"/>
          </p:cNvSpPr>
          <p:nvPr>
            <p:ph idx="1"/>
          </p:nvPr>
        </p:nvSpPr>
        <p:spPr>
          <a:xfrm>
            <a:off x="1069848" y="4764024"/>
            <a:ext cx="10058400" cy="1408175"/>
          </a:xfrm>
        </p:spPr>
        <p:txBody>
          <a:bodyPr/>
          <a:lstStyle/>
          <a:p>
            <a:pPr algn="just"/>
            <a:r>
              <a:rPr lang="en-US" b="1" dirty="0"/>
              <a:t>Specialization</a:t>
            </a:r>
            <a:r>
              <a:rPr lang="en-US" dirty="0"/>
              <a:t> : Individuals from Finance, HR and Marketing backgrounds have most conversions, but people from various other backgrounds can also be observed.</a:t>
            </a:r>
          </a:p>
          <a:p>
            <a:pPr algn="just"/>
            <a:endParaRPr lang="en-IN" dirty="0"/>
          </a:p>
        </p:txBody>
      </p:sp>
      <p:pic>
        <p:nvPicPr>
          <p:cNvPr id="5" name="Picture 4">
            <a:extLst>
              <a:ext uri="{FF2B5EF4-FFF2-40B4-BE49-F238E27FC236}">
                <a16:creationId xmlns:a16="http://schemas.microsoft.com/office/drawing/2014/main" id="{CE296C33-2BA5-6782-E1CA-412C010C9717}"/>
              </a:ext>
            </a:extLst>
          </p:cNvPr>
          <p:cNvPicPr>
            <a:picLocks noChangeAspect="1"/>
          </p:cNvPicPr>
          <p:nvPr/>
        </p:nvPicPr>
        <p:blipFill>
          <a:blip r:embed="rId2"/>
          <a:stretch>
            <a:fillRect/>
          </a:stretch>
        </p:blipFill>
        <p:spPr>
          <a:xfrm>
            <a:off x="2968480" y="484632"/>
            <a:ext cx="5645440" cy="3943553"/>
          </a:xfrm>
          <a:prstGeom prst="rect">
            <a:avLst/>
          </a:prstGeom>
        </p:spPr>
      </p:pic>
    </p:spTree>
    <p:extLst>
      <p:ext uri="{BB962C8B-B14F-4D97-AF65-F5344CB8AC3E}">
        <p14:creationId xmlns:p14="http://schemas.microsoft.com/office/powerpoint/2010/main" val="140728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81354-D666-70EE-BF51-826B4374BC57}"/>
              </a:ext>
            </a:extLst>
          </p:cNvPr>
          <p:cNvSpPr>
            <a:spLocks noGrp="1"/>
          </p:cNvSpPr>
          <p:nvPr>
            <p:ph idx="1"/>
          </p:nvPr>
        </p:nvSpPr>
        <p:spPr>
          <a:xfrm>
            <a:off x="892629" y="3886200"/>
            <a:ext cx="10221685" cy="2808514"/>
          </a:xfrm>
        </p:spPr>
        <p:txBody>
          <a:bodyPr>
            <a:normAutofit/>
          </a:bodyPr>
          <a:lstStyle/>
          <a:p>
            <a:pPr algn="just"/>
            <a:r>
              <a:rPr lang="en-US" b="1" dirty="0"/>
              <a:t>INFERENCES</a:t>
            </a:r>
          </a:p>
          <a:p>
            <a:pPr algn="just">
              <a:buFont typeface="+mj-lt"/>
              <a:buAutoNum type="arabicPeriod"/>
            </a:pPr>
            <a:r>
              <a:rPr lang="en-US" dirty="0"/>
              <a:t>Conversions has a negative correlation with Page Views per visit, conversion increases with less no of pages viewed per visit; it indicates that individuals more focused in a course might not explore many courses but stick to ones they are interested in.</a:t>
            </a:r>
          </a:p>
          <a:p>
            <a:pPr algn="just">
              <a:buFont typeface="+mj-lt"/>
              <a:buAutoNum type="arabicPeriod"/>
            </a:pPr>
            <a:r>
              <a:rPr lang="en-US" dirty="0"/>
              <a:t>Total visit and Page views per visit shows a positive moderate correlation.</a:t>
            </a:r>
          </a:p>
          <a:p>
            <a:pPr algn="just">
              <a:buFont typeface="+mj-lt"/>
              <a:buAutoNum type="arabicPeriod"/>
            </a:pPr>
            <a:r>
              <a:rPr lang="en-US" dirty="0"/>
              <a:t>Converted has good correlation with Total time spent on Website.</a:t>
            </a:r>
          </a:p>
          <a:p>
            <a:pPr algn="just"/>
            <a:endParaRPr lang="en-IN" dirty="0"/>
          </a:p>
        </p:txBody>
      </p:sp>
      <p:pic>
        <p:nvPicPr>
          <p:cNvPr id="5" name="Picture 4">
            <a:extLst>
              <a:ext uri="{FF2B5EF4-FFF2-40B4-BE49-F238E27FC236}">
                <a16:creationId xmlns:a16="http://schemas.microsoft.com/office/drawing/2014/main" id="{25A6C6EB-F6FE-8566-34A1-6DF4DF7A3FB5}"/>
              </a:ext>
            </a:extLst>
          </p:cNvPr>
          <p:cNvPicPr>
            <a:picLocks noChangeAspect="1"/>
          </p:cNvPicPr>
          <p:nvPr/>
        </p:nvPicPr>
        <p:blipFill>
          <a:blip r:embed="rId2"/>
          <a:stretch>
            <a:fillRect/>
          </a:stretch>
        </p:blipFill>
        <p:spPr>
          <a:xfrm>
            <a:off x="3771602" y="395294"/>
            <a:ext cx="4648796" cy="3666243"/>
          </a:xfrm>
          <a:prstGeom prst="rect">
            <a:avLst/>
          </a:prstGeom>
        </p:spPr>
      </p:pic>
      <p:sp>
        <p:nvSpPr>
          <p:cNvPr id="7" name="Title 6">
            <a:extLst>
              <a:ext uri="{FF2B5EF4-FFF2-40B4-BE49-F238E27FC236}">
                <a16:creationId xmlns:a16="http://schemas.microsoft.com/office/drawing/2014/main" id="{454AF888-B8BA-0FDA-1948-ED162EF90936}"/>
              </a:ext>
            </a:extLst>
          </p:cNvPr>
          <p:cNvSpPr>
            <a:spLocks noGrp="1"/>
          </p:cNvSpPr>
          <p:nvPr>
            <p:ph type="title"/>
          </p:nvPr>
        </p:nvSpPr>
        <p:spPr>
          <a:xfrm>
            <a:off x="1069848" y="484632"/>
            <a:ext cx="3513038" cy="768391"/>
          </a:xfrm>
        </p:spPr>
        <p:txBody>
          <a:bodyPr>
            <a:normAutofit fontScale="90000"/>
          </a:bodyPr>
          <a:lstStyle/>
          <a:p>
            <a:r>
              <a:rPr lang="en-IN" sz="3600" dirty="0"/>
              <a:t>CORRELATION MATRIX</a:t>
            </a:r>
          </a:p>
        </p:txBody>
      </p:sp>
    </p:spTree>
    <p:extLst>
      <p:ext uri="{BB962C8B-B14F-4D97-AF65-F5344CB8AC3E}">
        <p14:creationId xmlns:p14="http://schemas.microsoft.com/office/powerpoint/2010/main" val="177610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839E-233A-160D-F3CF-48217773EA45}"/>
              </a:ext>
            </a:extLst>
          </p:cNvPr>
          <p:cNvSpPr>
            <a:spLocks noGrp="1"/>
          </p:cNvSpPr>
          <p:nvPr>
            <p:ph type="title"/>
          </p:nvPr>
        </p:nvSpPr>
        <p:spPr/>
        <p:txBody>
          <a:bodyPr/>
          <a:lstStyle/>
          <a:p>
            <a:r>
              <a:rPr lang="en-IN" dirty="0"/>
              <a:t>Model Building</a:t>
            </a:r>
            <a:br>
              <a:rPr lang="en-IN" dirty="0"/>
            </a:br>
            <a:endParaRPr lang="en-IN" dirty="0"/>
          </a:p>
        </p:txBody>
      </p:sp>
      <p:sp>
        <p:nvSpPr>
          <p:cNvPr id="3" name="Content Placeholder 2">
            <a:extLst>
              <a:ext uri="{FF2B5EF4-FFF2-40B4-BE49-F238E27FC236}">
                <a16:creationId xmlns:a16="http://schemas.microsoft.com/office/drawing/2014/main" id="{31A1C12C-DBA5-BEAE-AA62-A1864152EACC}"/>
              </a:ext>
            </a:extLst>
          </p:cNvPr>
          <p:cNvSpPr>
            <a:spLocks noGrp="1"/>
          </p:cNvSpPr>
          <p:nvPr>
            <p:ph idx="1"/>
          </p:nvPr>
        </p:nvSpPr>
        <p:spPr>
          <a:xfrm>
            <a:off x="1066800" y="1555350"/>
            <a:ext cx="10058400" cy="4986964"/>
          </a:xfrm>
        </p:spPr>
        <p:txBody>
          <a:bodyPr>
            <a:normAutofit/>
          </a:bodyPr>
          <a:lstStyle/>
          <a:p>
            <a:r>
              <a:rPr lang="en-IN" sz="1800" dirty="0"/>
              <a:t>Splitting in </a:t>
            </a:r>
            <a:r>
              <a:rPr lang="en-IN" sz="1800"/>
              <a:t>train-test set</a:t>
            </a:r>
            <a:endParaRPr lang="en-IN" sz="1800" dirty="0"/>
          </a:p>
          <a:p>
            <a:r>
              <a:rPr lang="en-IN" sz="1800" dirty="0"/>
              <a:t>Feature scaling in train set</a:t>
            </a:r>
          </a:p>
          <a:p>
            <a:r>
              <a:rPr lang="en-IN" sz="1800" dirty="0"/>
              <a:t>Feature selection using RFE </a:t>
            </a:r>
          </a:p>
          <a:p>
            <a:r>
              <a:rPr lang="en-IN" sz="1800" dirty="0"/>
              <a:t>Build 1st model</a:t>
            </a:r>
          </a:p>
          <a:p>
            <a:r>
              <a:rPr lang="en-IN" sz="1800" dirty="0"/>
              <a:t>Eliminate features based on high p-value and high VIF (only one feature at a time)</a:t>
            </a:r>
          </a:p>
          <a:p>
            <a:r>
              <a:rPr lang="en-IN" sz="1800" dirty="0"/>
              <a:t>Build final model</a:t>
            </a:r>
          </a:p>
          <a:p>
            <a:r>
              <a:rPr lang="en-IN" sz="1800" dirty="0"/>
              <a:t>Predict using train set</a:t>
            </a:r>
          </a:p>
          <a:p>
            <a:r>
              <a:rPr lang="en-IN" sz="1800" dirty="0"/>
              <a:t>Evaluate accuracy and other metrics</a:t>
            </a:r>
          </a:p>
          <a:p>
            <a:r>
              <a:rPr lang="en-IN" sz="1800" dirty="0"/>
              <a:t>Predict on test set</a:t>
            </a:r>
          </a:p>
          <a:p>
            <a:r>
              <a:rPr lang="en-IN" sz="1800" dirty="0"/>
              <a:t>Check area under ROC, evaluate accuracy and other metrics</a:t>
            </a:r>
          </a:p>
          <a:p>
            <a:endParaRPr lang="en-IN" sz="1800" dirty="0"/>
          </a:p>
          <a:p>
            <a:endParaRPr lang="en-IN" sz="1800" dirty="0"/>
          </a:p>
          <a:p>
            <a:endParaRPr lang="en-IN" sz="1800" dirty="0"/>
          </a:p>
          <a:p>
            <a:endParaRPr lang="en-IN" sz="1800" dirty="0"/>
          </a:p>
        </p:txBody>
      </p:sp>
    </p:spTree>
    <p:extLst>
      <p:ext uri="{BB962C8B-B14F-4D97-AF65-F5344CB8AC3E}">
        <p14:creationId xmlns:p14="http://schemas.microsoft.com/office/powerpoint/2010/main" val="146711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CF9F-8F62-E62D-9081-AA8996BA917D}"/>
              </a:ext>
            </a:extLst>
          </p:cNvPr>
          <p:cNvSpPr>
            <a:spLocks noGrp="1"/>
          </p:cNvSpPr>
          <p:nvPr>
            <p:ph type="title"/>
          </p:nvPr>
        </p:nvSpPr>
        <p:spPr>
          <a:xfrm>
            <a:off x="1069848" y="484632"/>
            <a:ext cx="10058400" cy="1333282"/>
          </a:xfrm>
        </p:spPr>
        <p:txBody>
          <a:bodyPr>
            <a:normAutofit fontScale="90000"/>
          </a:bodyPr>
          <a:lstStyle/>
          <a:p>
            <a:r>
              <a:rPr lang="en-IN" dirty="0"/>
              <a:t>Final Model Snippet</a:t>
            </a:r>
            <a:br>
              <a:rPr lang="en-IN" dirty="0"/>
            </a:br>
            <a:endParaRPr lang="en-IN" dirty="0"/>
          </a:p>
        </p:txBody>
      </p:sp>
      <p:sp>
        <p:nvSpPr>
          <p:cNvPr id="3" name="Content Placeholder 2">
            <a:extLst>
              <a:ext uri="{FF2B5EF4-FFF2-40B4-BE49-F238E27FC236}">
                <a16:creationId xmlns:a16="http://schemas.microsoft.com/office/drawing/2014/main" id="{275B9650-E35E-A298-615C-A3E7E542EC46}"/>
              </a:ext>
            </a:extLst>
          </p:cNvPr>
          <p:cNvSpPr>
            <a:spLocks noGrp="1"/>
          </p:cNvSpPr>
          <p:nvPr>
            <p:ph idx="1"/>
          </p:nvPr>
        </p:nvSpPr>
        <p:spPr>
          <a:xfrm>
            <a:off x="7219174" y="2767451"/>
            <a:ext cx="3778445" cy="2103906"/>
          </a:xfrm>
        </p:spPr>
        <p:txBody>
          <a:bodyPr/>
          <a:lstStyle/>
          <a:p>
            <a:r>
              <a:rPr lang="en-IN" dirty="0"/>
              <a:t>P-value for all features is 0 and highly significant.</a:t>
            </a:r>
          </a:p>
          <a:p>
            <a:r>
              <a:rPr lang="en-IN" dirty="0"/>
              <a:t>Features are also not Collinear as verified by VIF score.</a:t>
            </a:r>
          </a:p>
          <a:p>
            <a:endParaRPr lang="en-IN" dirty="0"/>
          </a:p>
        </p:txBody>
      </p:sp>
      <p:pic>
        <p:nvPicPr>
          <p:cNvPr id="5" name="Picture 4">
            <a:extLst>
              <a:ext uri="{FF2B5EF4-FFF2-40B4-BE49-F238E27FC236}">
                <a16:creationId xmlns:a16="http://schemas.microsoft.com/office/drawing/2014/main" id="{EDF97450-27C0-12FC-F9FF-FE4B1AD08DB0}"/>
              </a:ext>
            </a:extLst>
          </p:cNvPr>
          <p:cNvPicPr>
            <a:picLocks noChangeAspect="1"/>
          </p:cNvPicPr>
          <p:nvPr/>
        </p:nvPicPr>
        <p:blipFill>
          <a:blip r:embed="rId2"/>
          <a:stretch>
            <a:fillRect/>
          </a:stretch>
        </p:blipFill>
        <p:spPr>
          <a:xfrm>
            <a:off x="1673354" y="1368636"/>
            <a:ext cx="3778444" cy="4705592"/>
          </a:xfrm>
          <a:prstGeom prst="rect">
            <a:avLst/>
          </a:prstGeom>
        </p:spPr>
      </p:pic>
    </p:spTree>
    <p:extLst>
      <p:ext uri="{BB962C8B-B14F-4D97-AF65-F5344CB8AC3E}">
        <p14:creationId xmlns:p14="http://schemas.microsoft.com/office/powerpoint/2010/main" val="3410163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50F1-EB52-9964-8492-486E4A352B13}"/>
              </a:ext>
            </a:extLst>
          </p:cNvPr>
          <p:cNvSpPr>
            <a:spLocks noGrp="1"/>
          </p:cNvSpPr>
          <p:nvPr>
            <p:ph type="title"/>
          </p:nvPr>
        </p:nvSpPr>
        <p:spPr>
          <a:xfrm>
            <a:off x="733969" y="273989"/>
            <a:ext cx="10058400" cy="1609344"/>
          </a:xfrm>
        </p:spPr>
        <p:txBody>
          <a:bodyPr>
            <a:normAutofit/>
          </a:bodyPr>
          <a:lstStyle/>
          <a:p>
            <a:r>
              <a:rPr lang="en-IN" dirty="0"/>
              <a:t>Model Evaluation- train set</a:t>
            </a:r>
            <a:br>
              <a:rPr lang="en-IN" dirty="0"/>
            </a:br>
            <a:endParaRPr lang="en-IN" dirty="0"/>
          </a:p>
        </p:txBody>
      </p:sp>
      <p:graphicFrame>
        <p:nvGraphicFramePr>
          <p:cNvPr id="4" name="Content Placeholder 3">
            <a:extLst>
              <a:ext uri="{FF2B5EF4-FFF2-40B4-BE49-F238E27FC236}">
                <a16:creationId xmlns:a16="http://schemas.microsoft.com/office/drawing/2014/main" id="{C5324282-D094-924B-0864-359774BF4D1D}"/>
              </a:ext>
            </a:extLst>
          </p:cNvPr>
          <p:cNvGraphicFramePr>
            <a:graphicFrameLocks noGrp="1"/>
          </p:cNvGraphicFramePr>
          <p:nvPr>
            <p:ph idx="1"/>
            <p:extLst>
              <p:ext uri="{D42A27DB-BD31-4B8C-83A1-F6EECF244321}">
                <p14:modId xmlns:p14="http://schemas.microsoft.com/office/powerpoint/2010/main" val="2455198941"/>
              </p:ext>
            </p:extLst>
          </p:nvPr>
        </p:nvGraphicFramePr>
        <p:xfrm>
          <a:off x="5064639" y="1867112"/>
          <a:ext cx="1460192" cy="1297178"/>
        </p:xfrm>
        <a:graphic>
          <a:graphicData uri="http://schemas.openxmlformats.org/drawingml/2006/table">
            <a:tbl>
              <a:tblPr firstRow="1" bandRow="1">
                <a:tableStyleId>{5C22544A-7EE6-4342-B048-85BDC9FD1C3A}</a:tableStyleId>
              </a:tblPr>
              <a:tblGrid>
                <a:gridCol w="730096">
                  <a:extLst>
                    <a:ext uri="{9D8B030D-6E8A-4147-A177-3AD203B41FA5}">
                      <a16:colId xmlns:a16="http://schemas.microsoft.com/office/drawing/2014/main" val="3182739303"/>
                    </a:ext>
                  </a:extLst>
                </a:gridCol>
                <a:gridCol w="730096">
                  <a:extLst>
                    <a:ext uri="{9D8B030D-6E8A-4147-A177-3AD203B41FA5}">
                      <a16:colId xmlns:a16="http://schemas.microsoft.com/office/drawing/2014/main" val="1998392745"/>
                    </a:ext>
                  </a:extLst>
                </a:gridCol>
              </a:tblGrid>
              <a:tr h="648589">
                <a:tc>
                  <a:txBody>
                    <a:bodyPr/>
                    <a:lstStyle/>
                    <a:p>
                      <a:pPr algn="ctr"/>
                      <a:r>
                        <a:rPr lang="en-IN" dirty="0"/>
                        <a:t>3577</a:t>
                      </a:r>
                    </a:p>
                    <a:p>
                      <a:pPr algn="ctr"/>
                      <a:r>
                        <a:rPr lang="en-IN" dirty="0"/>
                        <a:t>TN</a:t>
                      </a:r>
                    </a:p>
                  </a:txBody>
                  <a:tcPr/>
                </a:tc>
                <a:tc>
                  <a:txBody>
                    <a:bodyPr/>
                    <a:lstStyle/>
                    <a:p>
                      <a:pPr algn="ctr"/>
                      <a:r>
                        <a:rPr lang="en-IN" dirty="0"/>
                        <a:t>425</a:t>
                      </a:r>
                    </a:p>
                    <a:p>
                      <a:pPr algn="ctr"/>
                      <a:r>
                        <a:rPr lang="en-IN" dirty="0"/>
                        <a:t>FP</a:t>
                      </a:r>
                    </a:p>
                  </a:txBody>
                  <a:tcPr/>
                </a:tc>
                <a:extLst>
                  <a:ext uri="{0D108BD9-81ED-4DB2-BD59-A6C34878D82A}">
                    <a16:rowId xmlns:a16="http://schemas.microsoft.com/office/drawing/2014/main" val="4261889384"/>
                  </a:ext>
                </a:extLst>
              </a:tr>
              <a:tr h="648589">
                <a:tc>
                  <a:txBody>
                    <a:bodyPr/>
                    <a:lstStyle/>
                    <a:p>
                      <a:pPr algn="ctr"/>
                      <a:r>
                        <a:rPr lang="en-IN" dirty="0"/>
                        <a:t>267</a:t>
                      </a:r>
                    </a:p>
                    <a:p>
                      <a:pPr algn="ctr"/>
                      <a:r>
                        <a:rPr lang="en-IN" dirty="0"/>
                        <a:t>FN</a:t>
                      </a:r>
                    </a:p>
                  </a:txBody>
                  <a:tcPr/>
                </a:tc>
                <a:tc>
                  <a:txBody>
                    <a:bodyPr/>
                    <a:lstStyle/>
                    <a:p>
                      <a:pPr algn="ctr"/>
                      <a:r>
                        <a:rPr lang="en-IN" dirty="0"/>
                        <a:t>2199</a:t>
                      </a:r>
                    </a:p>
                    <a:p>
                      <a:pPr algn="ctr"/>
                      <a:r>
                        <a:rPr lang="en-IN" dirty="0"/>
                        <a:t>TP</a:t>
                      </a:r>
                    </a:p>
                  </a:txBody>
                  <a:tcPr/>
                </a:tc>
                <a:extLst>
                  <a:ext uri="{0D108BD9-81ED-4DB2-BD59-A6C34878D82A}">
                    <a16:rowId xmlns:a16="http://schemas.microsoft.com/office/drawing/2014/main" val="3238394433"/>
                  </a:ext>
                </a:extLst>
              </a:tr>
            </a:tbl>
          </a:graphicData>
        </a:graphic>
      </p:graphicFrame>
      <p:pic>
        <p:nvPicPr>
          <p:cNvPr id="7" name="Picture 6">
            <a:extLst>
              <a:ext uri="{FF2B5EF4-FFF2-40B4-BE49-F238E27FC236}">
                <a16:creationId xmlns:a16="http://schemas.microsoft.com/office/drawing/2014/main" id="{9CFAEC7D-5923-23C2-E1F5-FA56F46402AF}"/>
              </a:ext>
            </a:extLst>
          </p:cNvPr>
          <p:cNvPicPr>
            <a:picLocks noChangeAspect="1"/>
          </p:cNvPicPr>
          <p:nvPr/>
        </p:nvPicPr>
        <p:blipFill>
          <a:blip r:embed="rId2"/>
          <a:stretch>
            <a:fillRect/>
          </a:stretch>
        </p:blipFill>
        <p:spPr>
          <a:xfrm>
            <a:off x="1546111" y="1232549"/>
            <a:ext cx="3282243" cy="2574240"/>
          </a:xfrm>
          <a:prstGeom prst="rect">
            <a:avLst/>
          </a:prstGeom>
        </p:spPr>
      </p:pic>
      <p:sp>
        <p:nvSpPr>
          <p:cNvPr id="8" name="TextBox 7">
            <a:extLst>
              <a:ext uri="{FF2B5EF4-FFF2-40B4-BE49-F238E27FC236}">
                <a16:creationId xmlns:a16="http://schemas.microsoft.com/office/drawing/2014/main" id="{0D2C9FE0-050C-885B-899A-F6B97F0AB9ED}"/>
              </a:ext>
            </a:extLst>
          </p:cNvPr>
          <p:cNvSpPr txBox="1"/>
          <p:nvPr/>
        </p:nvSpPr>
        <p:spPr>
          <a:xfrm>
            <a:off x="1037347" y="1009550"/>
            <a:ext cx="4354334" cy="307777"/>
          </a:xfrm>
          <a:prstGeom prst="rect">
            <a:avLst/>
          </a:prstGeom>
          <a:noFill/>
        </p:spPr>
        <p:txBody>
          <a:bodyPr wrap="none" rtlCol="0">
            <a:spAutoFit/>
          </a:bodyPr>
          <a:lstStyle/>
          <a:p>
            <a:r>
              <a:rPr lang="en-US" sz="1400" dirty="0"/>
              <a:t>Sensitivity And Specificity For Various Probabilities</a:t>
            </a:r>
            <a:endParaRPr lang="en-IN" sz="1400" dirty="0"/>
          </a:p>
        </p:txBody>
      </p:sp>
      <p:sp>
        <p:nvSpPr>
          <p:cNvPr id="11" name="TextBox 10">
            <a:extLst>
              <a:ext uri="{FF2B5EF4-FFF2-40B4-BE49-F238E27FC236}">
                <a16:creationId xmlns:a16="http://schemas.microsoft.com/office/drawing/2014/main" id="{494DF543-BE51-8053-4EB9-00B276E5651E}"/>
              </a:ext>
            </a:extLst>
          </p:cNvPr>
          <p:cNvSpPr txBox="1"/>
          <p:nvPr/>
        </p:nvSpPr>
        <p:spPr>
          <a:xfrm>
            <a:off x="4759625" y="1497780"/>
            <a:ext cx="2007088" cy="369332"/>
          </a:xfrm>
          <a:prstGeom prst="rect">
            <a:avLst/>
          </a:prstGeom>
          <a:noFill/>
        </p:spPr>
        <p:txBody>
          <a:bodyPr wrap="none" rtlCol="0">
            <a:spAutoFit/>
          </a:bodyPr>
          <a:lstStyle/>
          <a:p>
            <a:r>
              <a:rPr lang="en-IN" dirty="0"/>
              <a:t>Confusion Matrix</a:t>
            </a:r>
          </a:p>
        </p:txBody>
      </p:sp>
      <p:pic>
        <p:nvPicPr>
          <p:cNvPr id="14" name="Picture 13">
            <a:extLst>
              <a:ext uri="{FF2B5EF4-FFF2-40B4-BE49-F238E27FC236}">
                <a16:creationId xmlns:a16="http://schemas.microsoft.com/office/drawing/2014/main" id="{E29B8F2F-00E7-9D5E-12C3-DAAAB7FD970C}"/>
              </a:ext>
            </a:extLst>
          </p:cNvPr>
          <p:cNvPicPr>
            <a:picLocks noChangeAspect="1"/>
          </p:cNvPicPr>
          <p:nvPr/>
        </p:nvPicPr>
        <p:blipFill>
          <a:blip r:embed="rId3"/>
          <a:stretch>
            <a:fillRect/>
          </a:stretch>
        </p:blipFill>
        <p:spPr>
          <a:xfrm>
            <a:off x="1713925" y="4103525"/>
            <a:ext cx="3282244" cy="2485897"/>
          </a:xfrm>
          <a:prstGeom prst="rect">
            <a:avLst/>
          </a:prstGeom>
        </p:spPr>
      </p:pic>
      <p:sp>
        <p:nvSpPr>
          <p:cNvPr id="17" name="TextBox 16">
            <a:extLst>
              <a:ext uri="{FF2B5EF4-FFF2-40B4-BE49-F238E27FC236}">
                <a16:creationId xmlns:a16="http://schemas.microsoft.com/office/drawing/2014/main" id="{4067FEA4-DC0E-F7AB-0183-F18F33B60860}"/>
              </a:ext>
            </a:extLst>
          </p:cNvPr>
          <p:cNvSpPr txBox="1"/>
          <p:nvPr/>
        </p:nvSpPr>
        <p:spPr>
          <a:xfrm>
            <a:off x="1821922" y="3875899"/>
            <a:ext cx="2730619" cy="307777"/>
          </a:xfrm>
          <a:prstGeom prst="rect">
            <a:avLst/>
          </a:prstGeom>
          <a:noFill/>
        </p:spPr>
        <p:txBody>
          <a:bodyPr wrap="none" rtlCol="0">
            <a:spAutoFit/>
          </a:bodyPr>
          <a:lstStyle/>
          <a:p>
            <a:r>
              <a:rPr lang="en-US" sz="1400" dirty="0"/>
              <a:t>Precision and Recall Trade - off</a:t>
            </a:r>
            <a:endParaRPr lang="en-IN" sz="1400" dirty="0"/>
          </a:p>
        </p:txBody>
      </p:sp>
      <p:sp>
        <p:nvSpPr>
          <p:cNvPr id="21" name="Rectangle: Rounded Corners 20">
            <a:extLst>
              <a:ext uri="{FF2B5EF4-FFF2-40B4-BE49-F238E27FC236}">
                <a16:creationId xmlns:a16="http://schemas.microsoft.com/office/drawing/2014/main" id="{FAB2CA7C-19AE-D4D7-1A9E-2CCAE3AE35ED}"/>
              </a:ext>
            </a:extLst>
          </p:cNvPr>
          <p:cNvSpPr/>
          <p:nvPr/>
        </p:nvSpPr>
        <p:spPr>
          <a:xfrm>
            <a:off x="6879771" y="1317327"/>
            <a:ext cx="3574261" cy="20615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Accuracy- 89.30%</a:t>
            </a:r>
          </a:p>
          <a:p>
            <a:pPr algn="ctr"/>
            <a:r>
              <a:rPr lang="en-IN" dirty="0"/>
              <a:t>Sensitivity- 89.17%</a:t>
            </a:r>
          </a:p>
          <a:p>
            <a:pPr algn="ctr"/>
            <a:r>
              <a:rPr lang="en-IN" dirty="0"/>
              <a:t>Specificity- 89.38%</a:t>
            </a:r>
          </a:p>
          <a:p>
            <a:pPr algn="ctr"/>
            <a:endParaRPr lang="en-IN" dirty="0"/>
          </a:p>
          <a:p>
            <a:pPr algn="ctr"/>
            <a:endParaRPr lang="en-IN" dirty="0"/>
          </a:p>
        </p:txBody>
      </p:sp>
      <p:sp>
        <p:nvSpPr>
          <p:cNvPr id="22" name="Rectangle: Rounded Corners 21">
            <a:extLst>
              <a:ext uri="{FF2B5EF4-FFF2-40B4-BE49-F238E27FC236}">
                <a16:creationId xmlns:a16="http://schemas.microsoft.com/office/drawing/2014/main" id="{DAD076C2-9478-D470-8FFB-DAD2BF42C128}"/>
              </a:ext>
            </a:extLst>
          </p:cNvPr>
          <p:cNvSpPr/>
          <p:nvPr/>
        </p:nvSpPr>
        <p:spPr>
          <a:xfrm>
            <a:off x="6879771" y="4183676"/>
            <a:ext cx="3574261" cy="2042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Accuracy- 89.47%</a:t>
            </a:r>
          </a:p>
          <a:p>
            <a:pPr algn="ctr"/>
            <a:r>
              <a:rPr lang="en-IN" dirty="0"/>
              <a:t>Precision- 86.23%</a:t>
            </a:r>
          </a:p>
          <a:p>
            <a:pPr algn="ctr"/>
            <a:r>
              <a:rPr lang="en-IN" dirty="0"/>
              <a:t>Recall 89.13%</a:t>
            </a:r>
          </a:p>
          <a:p>
            <a:pPr algn="ctr"/>
            <a:endParaRPr lang="en-IN" dirty="0"/>
          </a:p>
          <a:p>
            <a:pPr algn="ctr"/>
            <a:endParaRPr lang="en-IN" dirty="0"/>
          </a:p>
        </p:txBody>
      </p:sp>
    </p:spTree>
    <p:extLst>
      <p:ext uri="{BB962C8B-B14F-4D97-AF65-F5344CB8AC3E}">
        <p14:creationId xmlns:p14="http://schemas.microsoft.com/office/powerpoint/2010/main" val="10064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E7AE-DE95-D167-2B4B-C84D67781968}"/>
              </a:ext>
            </a:extLst>
          </p:cNvPr>
          <p:cNvSpPr>
            <a:spLocks noGrp="1"/>
          </p:cNvSpPr>
          <p:nvPr>
            <p:ph type="title"/>
          </p:nvPr>
        </p:nvSpPr>
        <p:spPr/>
        <p:txBody>
          <a:bodyPr/>
          <a:lstStyle/>
          <a:p>
            <a:r>
              <a:rPr lang="en-IN" dirty="0"/>
              <a:t>Model Evaluation- test set</a:t>
            </a:r>
            <a:br>
              <a:rPr lang="en-IN" dirty="0"/>
            </a:br>
            <a:endParaRPr lang="en-IN" dirty="0"/>
          </a:p>
        </p:txBody>
      </p:sp>
      <p:pic>
        <p:nvPicPr>
          <p:cNvPr id="4" name="Picture 3">
            <a:extLst>
              <a:ext uri="{FF2B5EF4-FFF2-40B4-BE49-F238E27FC236}">
                <a16:creationId xmlns:a16="http://schemas.microsoft.com/office/drawing/2014/main" id="{28097A2C-6781-7473-1C55-D161764917AB}"/>
              </a:ext>
            </a:extLst>
          </p:cNvPr>
          <p:cNvPicPr>
            <a:picLocks noChangeAspect="1"/>
          </p:cNvPicPr>
          <p:nvPr/>
        </p:nvPicPr>
        <p:blipFill>
          <a:blip r:embed="rId2"/>
          <a:stretch>
            <a:fillRect/>
          </a:stretch>
        </p:blipFill>
        <p:spPr>
          <a:xfrm>
            <a:off x="934004" y="2093976"/>
            <a:ext cx="4145020" cy="3250910"/>
          </a:xfrm>
          <a:prstGeom prst="rect">
            <a:avLst/>
          </a:prstGeom>
        </p:spPr>
      </p:pic>
      <p:sp>
        <p:nvSpPr>
          <p:cNvPr id="5" name="TextBox 4">
            <a:extLst>
              <a:ext uri="{FF2B5EF4-FFF2-40B4-BE49-F238E27FC236}">
                <a16:creationId xmlns:a16="http://schemas.microsoft.com/office/drawing/2014/main" id="{DCFD7D37-B330-E025-E306-0D24D941E0AA}"/>
              </a:ext>
            </a:extLst>
          </p:cNvPr>
          <p:cNvSpPr txBox="1"/>
          <p:nvPr/>
        </p:nvSpPr>
        <p:spPr>
          <a:xfrm>
            <a:off x="829347" y="1759639"/>
            <a:ext cx="4354334" cy="307777"/>
          </a:xfrm>
          <a:prstGeom prst="rect">
            <a:avLst/>
          </a:prstGeom>
          <a:noFill/>
        </p:spPr>
        <p:txBody>
          <a:bodyPr wrap="none" rtlCol="0">
            <a:spAutoFit/>
          </a:bodyPr>
          <a:lstStyle/>
          <a:p>
            <a:r>
              <a:rPr lang="en-US" sz="1400" dirty="0"/>
              <a:t>Sensitivity And Specificity For Various Probabilities</a:t>
            </a:r>
            <a:endParaRPr lang="en-IN" sz="1400" dirty="0"/>
          </a:p>
        </p:txBody>
      </p:sp>
      <p:graphicFrame>
        <p:nvGraphicFramePr>
          <p:cNvPr id="6" name="Content Placeholder 3">
            <a:extLst>
              <a:ext uri="{FF2B5EF4-FFF2-40B4-BE49-F238E27FC236}">
                <a16:creationId xmlns:a16="http://schemas.microsoft.com/office/drawing/2014/main" id="{D20BA73C-D59E-A18E-2D35-9F568984A2C5}"/>
              </a:ext>
            </a:extLst>
          </p:cNvPr>
          <p:cNvGraphicFramePr>
            <a:graphicFrameLocks noGrp="1"/>
          </p:cNvGraphicFramePr>
          <p:nvPr>
            <p:ph idx="1"/>
            <p:extLst>
              <p:ext uri="{D42A27DB-BD31-4B8C-83A1-F6EECF244321}">
                <p14:modId xmlns:p14="http://schemas.microsoft.com/office/powerpoint/2010/main" val="3651011287"/>
              </p:ext>
            </p:extLst>
          </p:nvPr>
        </p:nvGraphicFramePr>
        <p:xfrm>
          <a:off x="5332745" y="2580550"/>
          <a:ext cx="1460192" cy="1297178"/>
        </p:xfrm>
        <a:graphic>
          <a:graphicData uri="http://schemas.openxmlformats.org/drawingml/2006/table">
            <a:tbl>
              <a:tblPr firstRow="1" bandRow="1">
                <a:tableStyleId>{5C22544A-7EE6-4342-B048-85BDC9FD1C3A}</a:tableStyleId>
              </a:tblPr>
              <a:tblGrid>
                <a:gridCol w="730096">
                  <a:extLst>
                    <a:ext uri="{9D8B030D-6E8A-4147-A177-3AD203B41FA5}">
                      <a16:colId xmlns:a16="http://schemas.microsoft.com/office/drawing/2014/main" val="3182739303"/>
                    </a:ext>
                  </a:extLst>
                </a:gridCol>
                <a:gridCol w="730096">
                  <a:extLst>
                    <a:ext uri="{9D8B030D-6E8A-4147-A177-3AD203B41FA5}">
                      <a16:colId xmlns:a16="http://schemas.microsoft.com/office/drawing/2014/main" val="1998392745"/>
                    </a:ext>
                  </a:extLst>
                </a:gridCol>
              </a:tblGrid>
              <a:tr h="648589">
                <a:tc>
                  <a:txBody>
                    <a:bodyPr/>
                    <a:lstStyle/>
                    <a:p>
                      <a:pPr algn="ctr"/>
                      <a:r>
                        <a:rPr lang="en-IN" dirty="0"/>
                        <a:t>1501</a:t>
                      </a:r>
                    </a:p>
                    <a:p>
                      <a:pPr algn="ctr"/>
                      <a:r>
                        <a:rPr lang="en-IN" dirty="0"/>
                        <a:t>TN</a:t>
                      </a:r>
                    </a:p>
                  </a:txBody>
                  <a:tcPr/>
                </a:tc>
                <a:tc>
                  <a:txBody>
                    <a:bodyPr/>
                    <a:lstStyle/>
                    <a:p>
                      <a:pPr algn="ctr"/>
                      <a:r>
                        <a:rPr lang="en-IN" dirty="0"/>
                        <a:t>176</a:t>
                      </a:r>
                    </a:p>
                    <a:p>
                      <a:pPr algn="ctr"/>
                      <a:r>
                        <a:rPr lang="en-IN" dirty="0"/>
                        <a:t>FP</a:t>
                      </a:r>
                    </a:p>
                  </a:txBody>
                  <a:tcPr/>
                </a:tc>
                <a:extLst>
                  <a:ext uri="{0D108BD9-81ED-4DB2-BD59-A6C34878D82A}">
                    <a16:rowId xmlns:a16="http://schemas.microsoft.com/office/drawing/2014/main" val="4261889384"/>
                  </a:ext>
                </a:extLst>
              </a:tr>
              <a:tr h="648589">
                <a:tc>
                  <a:txBody>
                    <a:bodyPr/>
                    <a:lstStyle/>
                    <a:p>
                      <a:pPr algn="ctr"/>
                      <a:r>
                        <a:rPr lang="en-IN" dirty="0"/>
                        <a:t>107</a:t>
                      </a:r>
                    </a:p>
                    <a:p>
                      <a:pPr algn="ctr"/>
                      <a:r>
                        <a:rPr lang="en-IN" dirty="0"/>
                        <a:t>FN</a:t>
                      </a:r>
                    </a:p>
                  </a:txBody>
                  <a:tcPr/>
                </a:tc>
                <a:tc>
                  <a:txBody>
                    <a:bodyPr/>
                    <a:lstStyle/>
                    <a:p>
                      <a:pPr algn="ctr"/>
                      <a:r>
                        <a:rPr lang="en-IN" dirty="0"/>
                        <a:t>988</a:t>
                      </a:r>
                    </a:p>
                    <a:p>
                      <a:pPr algn="ctr"/>
                      <a:r>
                        <a:rPr lang="en-IN" dirty="0"/>
                        <a:t>TP</a:t>
                      </a:r>
                    </a:p>
                  </a:txBody>
                  <a:tcPr/>
                </a:tc>
                <a:extLst>
                  <a:ext uri="{0D108BD9-81ED-4DB2-BD59-A6C34878D82A}">
                    <a16:rowId xmlns:a16="http://schemas.microsoft.com/office/drawing/2014/main" val="3238394433"/>
                  </a:ext>
                </a:extLst>
              </a:tr>
            </a:tbl>
          </a:graphicData>
        </a:graphic>
      </p:graphicFrame>
      <p:sp>
        <p:nvSpPr>
          <p:cNvPr id="7" name="TextBox 6">
            <a:extLst>
              <a:ext uri="{FF2B5EF4-FFF2-40B4-BE49-F238E27FC236}">
                <a16:creationId xmlns:a16="http://schemas.microsoft.com/office/drawing/2014/main" id="{324BCBAD-F01A-F593-2D28-19A89A521C19}"/>
              </a:ext>
            </a:extLst>
          </p:cNvPr>
          <p:cNvSpPr txBox="1"/>
          <p:nvPr/>
        </p:nvSpPr>
        <p:spPr>
          <a:xfrm>
            <a:off x="5027731" y="2211218"/>
            <a:ext cx="2007088" cy="369332"/>
          </a:xfrm>
          <a:prstGeom prst="rect">
            <a:avLst/>
          </a:prstGeom>
          <a:noFill/>
        </p:spPr>
        <p:txBody>
          <a:bodyPr wrap="none" rtlCol="0">
            <a:spAutoFit/>
          </a:bodyPr>
          <a:lstStyle/>
          <a:p>
            <a:r>
              <a:rPr lang="en-IN" dirty="0"/>
              <a:t>Confusion Matrix</a:t>
            </a:r>
          </a:p>
        </p:txBody>
      </p:sp>
      <p:sp>
        <p:nvSpPr>
          <p:cNvPr id="8" name="Rectangle: Rounded Corners 7">
            <a:extLst>
              <a:ext uri="{FF2B5EF4-FFF2-40B4-BE49-F238E27FC236}">
                <a16:creationId xmlns:a16="http://schemas.microsoft.com/office/drawing/2014/main" id="{51CC9DD7-50E3-57AD-AC6A-8B3F9ADE051F}"/>
              </a:ext>
            </a:extLst>
          </p:cNvPr>
          <p:cNvSpPr/>
          <p:nvPr/>
        </p:nvSpPr>
        <p:spPr>
          <a:xfrm>
            <a:off x="7325482" y="1973707"/>
            <a:ext cx="3574261" cy="20615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Test threshold is 0.33</a:t>
            </a:r>
          </a:p>
          <a:p>
            <a:pPr algn="ctr"/>
            <a:endParaRPr lang="en-IN" dirty="0"/>
          </a:p>
          <a:p>
            <a:pPr algn="ctr"/>
            <a:r>
              <a:rPr lang="en-IN" dirty="0"/>
              <a:t>Accuracy- 89.79%</a:t>
            </a:r>
          </a:p>
          <a:p>
            <a:pPr algn="ctr"/>
            <a:r>
              <a:rPr lang="en-IN" dirty="0"/>
              <a:t>Sensitivity- 90.22%</a:t>
            </a:r>
          </a:p>
          <a:p>
            <a:pPr algn="ctr"/>
            <a:r>
              <a:rPr lang="en-IN" dirty="0"/>
              <a:t>Specificity- 89.50%</a:t>
            </a:r>
          </a:p>
          <a:p>
            <a:pPr algn="ctr"/>
            <a:endParaRPr lang="en-IN" dirty="0"/>
          </a:p>
          <a:p>
            <a:pPr algn="ctr"/>
            <a:endParaRPr lang="en-IN" dirty="0"/>
          </a:p>
        </p:txBody>
      </p:sp>
      <p:sp>
        <p:nvSpPr>
          <p:cNvPr id="9" name="Rectangle: Rounded Corners 8">
            <a:extLst>
              <a:ext uri="{FF2B5EF4-FFF2-40B4-BE49-F238E27FC236}">
                <a16:creationId xmlns:a16="http://schemas.microsoft.com/office/drawing/2014/main" id="{996FB7E9-55CE-052A-BE56-3D11743CC205}"/>
              </a:ext>
            </a:extLst>
          </p:cNvPr>
          <p:cNvSpPr/>
          <p:nvPr/>
        </p:nvSpPr>
        <p:spPr>
          <a:xfrm>
            <a:off x="7348689" y="4139964"/>
            <a:ext cx="3574261" cy="20615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Precision- 84.87%</a:t>
            </a:r>
          </a:p>
          <a:p>
            <a:pPr algn="ctr"/>
            <a:r>
              <a:rPr lang="en-IN" dirty="0"/>
              <a:t>Recall- 90.22%</a:t>
            </a:r>
          </a:p>
        </p:txBody>
      </p:sp>
    </p:spTree>
    <p:extLst>
      <p:ext uri="{BB962C8B-B14F-4D97-AF65-F5344CB8AC3E}">
        <p14:creationId xmlns:p14="http://schemas.microsoft.com/office/powerpoint/2010/main" val="222510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C1B-5E3C-CCDA-7AA9-2D116DD0CEAE}"/>
              </a:ext>
            </a:extLst>
          </p:cNvPr>
          <p:cNvSpPr>
            <a:spLocks noGrp="1"/>
          </p:cNvSpPr>
          <p:nvPr>
            <p:ph type="title"/>
          </p:nvPr>
        </p:nvSpPr>
        <p:spPr>
          <a:xfrm>
            <a:off x="1015419" y="45285"/>
            <a:ext cx="10058400" cy="1609344"/>
          </a:xfrm>
        </p:spPr>
        <p:txBody>
          <a:bodyPr/>
          <a:lstStyle/>
          <a:p>
            <a:r>
              <a:rPr lang="en-IN" dirty="0"/>
              <a:t>Model Evaluation- summarised</a:t>
            </a:r>
          </a:p>
        </p:txBody>
      </p:sp>
      <p:sp>
        <p:nvSpPr>
          <p:cNvPr id="3" name="Content Placeholder 2">
            <a:extLst>
              <a:ext uri="{FF2B5EF4-FFF2-40B4-BE49-F238E27FC236}">
                <a16:creationId xmlns:a16="http://schemas.microsoft.com/office/drawing/2014/main" id="{8A758272-6550-904A-E8A5-5EE0C786DF31}"/>
              </a:ext>
            </a:extLst>
          </p:cNvPr>
          <p:cNvSpPr>
            <a:spLocks noGrp="1"/>
          </p:cNvSpPr>
          <p:nvPr>
            <p:ph idx="1"/>
          </p:nvPr>
        </p:nvSpPr>
        <p:spPr>
          <a:xfrm>
            <a:off x="1069848" y="4942114"/>
            <a:ext cx="10436352" cy="1230086"/>
          </a:xfrm>
        </p:spPr>
        <p:txBody>
          <a:bodyPr>
            <a:normAutofit/>
          </a:bodyPr>
          <a:lstStyle/>
          <a:p>
            <a:r>
              <a:rPr lang="en-US" dirty="0"/>
              <a:t>At a cut off of 0.33; Area under curve is 0.96 which is very close to ideal AUC of 1.</a:t>
            </a:r>
            <a:endParaRPr lang="en-IN" dirty="0"/>
          </a:p>
        </p:txBody>
      </p:sp>
      <p:graphicFrame>
        <p:nvGraphicFramePr>
          <p:cNvPr id="5" name="Table 4">
            <a:extLst>
              <a:ext uri="{FF2B5EF4-FFF2-40B4-BE49-F238E27FC236}">
                <a16:creationId xmlns:a16="http://schemas.microsoft.com/office/drawing/2014/main" id="{7DE685EA-A359-FD9A-D19D-5FF5F142D077}"/>
              </a:ext>
            </a:extLst>
          </p:cNvPr>
          <p:cNvGraphicFramePr>
            <a:graphicFrameLocks noGrp="1"/>
          </p:cNvGraphicFramePr>
          <p:nvPr>
            <p:extLst>
              <p:ext uri="{D42A27DB-BD31-4B8C-83A1-F6EECF244321}">
                <p14:modId xmlns:p14="http://schemas.microsoft.com/office/powerpoint/2010/main" val="691947094"/>
              </p:ext>
            </p:extLst>
          </p:nvPr>
        </p:nvGraphicFramePr>
        <p:xfrm>
          <a:off x="4474028" y="1273629"/>
          <a:ext cx="7032172" cy="2895600"/>
        </p:xfrm>
        <a:graphic>
          <a:graphicData uri="http://schemas.openxmlformats.org/drawingml/2006/table">
            <a:tbl>
              <a:tblPr firstRow="1" bandRow="1">
                <a:tableStyleId>{5C22544A-7EE6-4342-B048-85BDC9FD1C3A}</a:tableStyleId>
              </a:tblPr>
              <a:tblGrid>
                <a:gridCol w="3265715">
                  <a:extLst>
                    <a:ext uri="{9D8B030D-6E8A-4147-A177-3AD203B41FA5}">
                      <a16:colId xmlns:a16="http://schemas.microsoft.com/office/drawing/2014/main" val="1785849351"/>
                    </a:ext>
                  </a:extLst>
                </a:gridCol>
                <a:gridCol w="1970314">
                  <a:extLst>
                    <a:ext uri="{9D8B030D-6E8A-4147-A177-3AD203B41FA5}">
                      <a16:colId xmlns:a16="http://schemas.microsoft.com/office/drawing/2014/main" val="3997171043"/>
                    </a:ext>
                  </a:extLst>
                </a:gridCol>
                <a:gridCol w="1796143">
                  <a:extLst>
                    <a:ext uri="{9D8B030D-6E8A-4147-A177-3AD203B41FA5}">
                      <a16:colId xmlns:a16="http://schemas.microsoft.com/office/drawing/2014/main" val="1736795428"/>
                    </a:ext>
                  </a:extLst>
                </a:gridCol>
              </a:tblGrid>
              <a:tr h="421028">
                <a:tc>
                  <a:txBody>
                    <a:bodyPr/>
                    <a:lstStyle/>
                    <a:p>
                      <a:r>
                        <a:rPr lang="en-IN" dirty="0"/>
                        <a:t>METRICS</a:t>
                      </a:r>
                    </a:p>
                  </a:txBody>
                  <a:tcPr/>
                </a:tc>
                <a:tc>
                  <a:txBody>
                    <a:bodyPr/>
                    <a:lstStyle/>
                    <a:p>
                      <a:pPr algn="ctr"/>
                      <a:r>
                        <a:rPr lang="en-IN" dirty="0"/>
                        <a:t>TRAIN</a:t>
                      </a:r>
                    </a:p>
                  </a:txBody>
                  <a:tcPr/>
                </a:tc>
                <a:tc>
                  <a:txBody>
                    <a:bodyPr/>
                    <a:lstStyle/>
                    <a:p>
                      <a:pPr algn="ctr"/>
                      <a:r>
                        <a:rPr lang="en-IN" dirty="0"/>
                        <a:t>TEST</a:t>
                      </a:r>
                    </a:p>
                  </a:txBody>
                  <a:tcPr/>
                </a:tc>
                <a:extLst>
                  <a:ext uri="{0D108BD9-81ED-4DB2-BD59-A6C34878D82A}">
                    <a16:rowId xmlns:a16="http://schemas.microsoft.com/office/drawing/2014/main" val="3718049594"/>
                  </a:ext>
                </a:extLst>
              </a:tr>
              <a:tr h="421028">
                <a:tc>
                  <a:txBody>
                    <a:bodyPr/>
                    <a:lstStyle/>
                    <a:p>
                      <a:r>
                        <a:rPr lang="en-IN" dirty="0"/>
                        <a:t>ACCURACY</a:t>
                      </a:r>
                    </a:p>
                  </a:txBody>
                  <a:tcPr/>
                </a:tc>
                <a:tc>
                  <a:txBody>
                    <a:bodyPr/>
                    <a:lstStyle/>
                    <a:p>
                      <a:pPr algn="ctr"/>
                      <a:r>
                        <a:rPr lang="en-IN" sz="1800" b="0" i="0" kern="1200" dirty="0">
                          <a:solidFill>
                            <a:schemeClr val="dk1"/>
                          </a:solidFill>
                          <a:effectLst/>
                          <a:latin typeface="+mn-lt"/>
                          <a:ea typeface="+mn-ea"/>
                          <a:cs typeface="+mn-cs"/>
                        </a:rPr>
                        <a:t>89.30%</a:t>
                      </a:r>
                      <a:endParaRPr lang="en-IN" dirty="0"/>
                    </a:p>
                  </a:txBody>
                  <a:tcPr/>
                </a:tc>
                <a:tc>
                  <a:txBody>
                    <a:bodyPr/>
                    <a:lstStyle/>
                    <a:p>
                      <a:pPr algn="ctr"/>
                      <a:r>
                        <a:rPr lang="en-IN" sz="1800" b="0" i="0" kern="1200" dirty="0">
                          <a:solidFill>
                            <a:schemeClr val="dk1"/>
                          </a:solidFill>
                          <a:effectLst/>
                          <a:latin typeface="+mn-lt"/>
                          <a:ea typeface="+mn-ea"/>
                          <a:cs typeface="+mn-cs"/>
                        </a:rPr>
                        <a:t>89.79%</a:t>
                      </a:r>
                      <a:endParaRPr lang="en-IN" dirty="0"/>
                    </a:p>
                  </a:txBody>
                  <a:tcPr/>
                </a:tc>
                <a:extLst>
                  <a:ext uri="{0D108BD9-81ED-4DB2-BD59-A6C34878D82A}">
                    <a16:rowId xmlns:a16="http://schemas.microsoft.com/office/drawing/2014/main" val="277496027"/>
                  </a:ext>
                </a:extLst>
              </a:tr>
              <a:tr h="6057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SENSITIVITY/RECALL:</a:t>
                      </a:r>
                    </a:p>
                  </a:txBody>
                  <a:tcPr/>
                </a:tc>
                <a:tc>
                  <a:txBody>
                    <a:bodyPr/>
                    <a:lstStyle/>
                    <a:p>
                      <a:pPr algn="ctr"/>
                      <a:r>
                        <a:rPr lang="en-IN" sz="1800" b="0" i="0" kern="1200" dirty="0">
                          <a:solidFill>
                            <a:schemeClr val="dk1"/>
                          </a:solidFill>
                          <a:effectLst/>
                          <a:latin typeface="+mn-lt"/>
                          <a:ea typeface="+mn-ea"/>
                          <a:cs typeface="+mn-cs"/>
                        </a:rPr>
                        <a:t>89.17%</a:t>
                      </a:r>
                      <a:endParaRPr lang="en-IN" dirty="0"/>
                    </a:p>
                  </a:txBody>
                  <a:tcPr/>
                </a:tc>
                <a:tc>
                  <a:txBody>
                    <a:bodyPr/>
                    <a:lstStyle/>
                    <a:p>
                      <a:pPr algn="ctr"/>
                      <a:r>
                        <a:rPr lang="en-IN" sz="1800" b="0" i="0" kern="1200" dirty="0">
                          <a:solidFill>
                            <a:schemeClr val="dk1"/>
                          </a:solidFill>
                          <a:effectLst/>
                          <a:latin typeface="+mn-lt"/>
                          <a:ea typeface="+mn-ea"/>
                          <a:cs typeface="+mn-cs"/>
                        </a:rPr>
                        <a:t>90.23%</a:t>
                      </a:r>
                      <a:endParaRPr lang="en-IN" dirty="0"/>
                    </a:p>
                  </a:txBody>
                  <a:tcPr/>
                </a:tc>
                <a:extLst>
                  <a:ext uri="{0D108BD9-81ED-4DB2-BD59-A6C34878D82A}">
                    <a16:rowId xmlns:a16="http://schemas.microsoft.com/office/drawing/2014/main" val="1305716697"/>
                  </a:ext>
                </a:extLst>
              </a:tr>
              <a:tr h="4210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SPECIFICITY</a:t>
                      </a:r>
                    </a:p>
                  </a:txBody>
                  <a:tcPr/>
                </a:tc>
                <a:tc>
                  <a:txBody>
                    <a:bodyPr/>
                    <a:lstStyle/>
                    <a:p>
                      <a:pPr algn="ctr"/>
                      <a:r>
                        <a:rPr lang="en-IN" sz="1800" b="0" i="0" kern="1200" dirty="0">
                          <a:solidFill>
                            <a:schemeClr val="dk1"/>
                          </a:solidFill>
                          <a:effectLst/>
                          <a:latin typeface="+mn-lt"/>
                          <a:ea typeface="+mn-ea"/>
                          <a:cs typeface="+mn-cs"/>
                        </a:rPr>
                        <a:t>89.38%</a:t>
                      </a:r>
                      <a:endParaRPr lang="en-IN" dirty="0"/>
                    </a:p>
                  </a:txBody>
                  <a:tcPr/>
                </a:tc>
                <a:tc>
                  <a:txBody>
                    <a:bodyPr/>
                    <a:lstStyle/>
                    <a:p>
                      <a:pPr algn="ctr"/>
                      <a:r>
                        <a:rPr lang="en-IN" sz="1800" b="0" i="0" kern="1200" dirty="0">
                          <a:solidFill>
                            <a:schemeClr val="dk1"/>
                          </a:solidFill>
                          <a:effectLst/>
                          <a:latin typeface="+mn-lt"/>
                          <a:ea typeface="+mn-ea"/>
                          <a:cs typeface="+mn-cs"/>
                        </a:rPr>
                        <a:t>89.51%</a:t>
                      </a:r>
                      <a:endParaRPr lang="en-IN" dirty="0"/>
                    </a:p>
                  </a:txBody>
                  <a:tcPr/>
                </a:tc>
                <a:extLst>
                  <a:ext uri="{0D108BD9-81ED-4DB2-BD59-A6C34878D82A}">
                    <a16:rowId xmlns:a16="http://schemas.microsoft.com/office/drawing/2014/main" val="1664071615"/>
                  </a:ext>
                </a:extLst>
              </a:tr>
              <a:tr h="4210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PRECISION</a:t>
                      </a:r>
                    </a:p>
                  </a:txBody>
                  <a:tcPr/>
                </a:tc>
                <a:tc>
                  <a:txBody>
                    <a:bodyPr/>
                    <a:lstStyle/>
                    <a:p>
                      <a:pPr algn="ctr"/>
                      <a:r>
                        <a:rPr lang="en-IN" sz="1800" b="0" i="0" kern="1200" dirty="0">
                          <a:solidFill>
                            <a:schemeClr val="dk1"/>
                          </a:solidFill>
                          <a:effectLst/>
                          <a:latin typeface="+mn-lt"/>
                          <a:ea typeface="+mn-ea"/>
                          <a:cs typeface="+mn-cs"/>
                        </a:rPr>
                        <a:t>83.80%</a:t>
                      </a:r>
                      <a:endParaRPr lang="en-IN" dirty="0"/>
                    </a:p>
                  </a:txBody>
                  <a:tcPr/>
                </a:tc>
                <a:tc>
                  <a:txBody>
                    <a:bodyPr/>
                    <a:lstStyle/>
                    <a:p>
                      <a:pPr algn="ctr"/>
                      <a:r>
                        <a:rPr lang="en-IN" sz="1800" b="0" i="0" kern="1200" dirty="0">
                          <a:solidFill>
                            <a:schemeClr val="dk1"/>
                          </a:solidFill>
                          <a:effectLst/>
                          <a:latin typeface="+mn-lt"/>
                          <a:ea typeface="+mn-ea"/>
                          <a:cs typeface="+mn-cs"/>
                        </a:rPr>
                        <a:t>84.88%</a:t>
                      </a:r>
                      <a:endParaRPr lang="en-IN" dirty="0"/>
                    </a:p>
                  </a:txBody>
                  <a:tcPr/>
                </a:tc>
                <a:extLst>
                  <a:ext uri="{0D108BD9-81ED-4DB2-BD59-A6C34878D82A}">
                    <a16:rowId xmlns:a16="http://schemas.microsoft.com/office/drawing/2014/main" val="1380685113"/>
                  </a:ext>
                </a:extLst>
              </a:tr>
              <a:tr h="605744">
                <a:tc>
                  <a:txBody>
                    <a:bodyPr/>
                    <a:lstStyle/>
                    <a:p>
                      <a:r>
                        <a:rPr lang="en-IN" sz="1800" b="0" i="0" kern="1200" dirty="0">
                          <a:solidFill>
                            <a:schemeClr val="dk1"/>
                          </a:solidFill>
                          <a:effectLst/>
                          <a:latin typeface="+mn-lt"/>
                          <a:ea typeface="+mn-ea"/>
                          <a:cs typeface="+mn-cs"/>
                        </a:rPr>
                        <a:t>FALSE POSITIVE RATE (FPR)</a:t>
                      </a:r>
                      <a:endParaRPr lang="en-IN" dirty="0"/>
                    </a:p>
                  </a:txBody>
                  <a:tcPr/>
                </a:tc>
                <a:tc>
                  <a:txBody>
                    <a:bodyPr/>
                    <a:lstStyle/>
                    <a:p>
                      <a:pPr algn="ctr"/>
                      <a:r>
                        <a:rPr lang="en-IN" sz="1800" b="0" i="0" kern="1200" dirty="0">
                          <a:solidFill>
                            <a:schemeClr val="dk1"/>
                          </a:solidFill>
                          <a:effectLst/>
                          <a:latin typeface="+mn-lt"/>
                          <a:ea typeface="+mn-ea"/>
                          <a:cs typeface="+mn-cs"/>
                        </a:rPr>
                        <a:t>10.62%</a:t>
                      </a:r>
                      <a:endParaRPr lang="en-IN" dirty="0"/>
                    </a:p>
                  </a:txBody>
                  <a:tcPr/>
                </a:tc>
                <a:tc>
                  <a:txBody>
                    <a:bodyPr/>
                    <a:lstStyle/>
                    <a:p>
                      <a:pPr algn="ctr"/>
                      <a:r>
                        <a:rPr lang="en-IN" sz="1800" b="0" i="0" kern="1200" dirty="0">
                          <a:solidFill>
                            <a:schemeClr val="dk1"/>
                          </a:solidFill>
                          <a:effectLst/>
                          <a:latin typeface="+mn-lt"/>
                          <a:ea typeface="+mn-ea"/>
                          <a:cs typeface="+mn-cs"/>
                        </a:rPr>
                        <a:t>10.49%</a:t>
                      </a:r>
                      <a:endParaRPr lang="en-IN" dirty="0"/>
                    </a:p>
                  </a:txBody>
                  <a:tcPr/>
                </a:tc>
                <a:extLst>
                  <a:ext uri="{0D108BD9-81ED-4DB2-BD59-A6C34878D82A}">
                    <a16:rowId xmlns:a16="http://schemas.microsoft.com/office/drawing/2014/main" val="33788498"/>
                  </a:ext>
                </a:extLst>
              </a:tr>
            </a:tbl>
          </a:graphicData>
        </a:graphic>
      </p:graphicFrame>
      <p:pic>
        <p:nvPicPr>
          <p:cNvPr id="9" name="Picture 8">
            <a:extLst>
              <a:ext uri="{FF2B5EF4-FFF2-40B4-BE49-F238E27FC236}">
                <a16:creationId xmlns:a16="http://schemas.microsoft.com/office/drawing/2014/main" id="{09E59605-2902-4C8E-67E0-40D3B3E3C75D}"/>
              </a:ext>
            </a:extLst>
          </p:cNvPr>
          <p:cNvPicPr>
            <a:picLocks noChangeAspect="1"/>
          </p:cNvPicPr>
          <p:nvPr/>
        </p:nvPicPr>
        <p:blipFill>
          <a:blip r:embed="rId2"/>
          <a:srcRect t="4981"/>
          <a:stretch/>
        </p:blipFill>
        <p:spPr>
          <a:xfrm>
            <a:off x="872321" y="1240382"/>
            <a:ext cx="3169326" cy="2797240"/>
          </a:xfrm>
          <a:prstGeom prst="rect">
            <a:avLst/>
          </a:prstGeom>
        </p:spPr>
      </p:pic>
      <p:sp>
        <p:nvSpPr>
          <p:cNvPr id="10" name="TextBox 9">
            <a:extLst>
              <a:ext uri="{FF2B5EF4-FFF2-40B4-BE49-F238E27FC236}">
                <a16:creationId xmlns:a16="http://schemas.microsoft.com/office/drawing/2014/main" id="{E56CD402-5041-533A-3302-210534F1D79C}"/>
              </a:ext>
            </a:extLst>
          </p:cNvPr>
          <p:cNvSpPr txBox="1"/>
          <p:nvPr/>
        </p:nvSpPr>
        <p:spPr>
          <a:xfrm>
            <a:off x="1893656" y="4029141"/>
            <a:ext cx="1126655" cy="307777"/>
          </a:xfrm>
          <a:prstGeom prst="rect">
            <a:avLst/>
          </a:prstGeom>
          <a:noFill/>
        </p:spPr>
        <p:txBody>
          <a:bodyPr wrap="none" rtlCol="0">
            <a:spAutoFit/>
          </a:bodyPr>
          <a:lstStyle/>
          <a:p>
            <a:r>
              <a:rPr lang="en-IN" sz="1400" dirty="0"/>
              <a:t>ROC Curve</a:t>
            </a:r>
          </a:p>
        </p:txBody>
      </p:sp>
    </p:spTree>
    <p:extLst>
      <p:ext uri="{BB962C8B-B14F-4D97-AF65-F5344CB8AC3E}">
        <p14:creationId xmlns:p14="http://schemas.microsoft.com/office/powerpoint/2010/main" val="82056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A6E0-8DE1-2514-7276-E75FAF5BFD7B}"/>
              </a:ext>
            </a:extLst>
          </p:cNvPr>
          <p:cNvSpPr>
            <a:spLocks noGrp="1"/>
          </p:cNvSpPr>
          <p:nvPr>
            <p:ph type="title"/>
          </p:nvPr>
        </p:nvSpPr>
        <p:spPr/>
        <p:txBody>
          <a:bodyPr/>
          <a:lstStyle/>
          <a:p>
            <a:r>
              <a:rPr lang="en-IN" dirty="0"/>
              <a:t>Inferences</a:t>
            </a:r>
            <a:br>
              <a:rPr lang="en-IN" dirty="0"/>
            </a:br>
            <a:endParaRPr lang="en-IN" dirty="0"/>
          </a:p>
        </p:txBody>
      </p:sp>
      <p:sp>
        <p:nvSpPr>
          <p:cNvPr id="3" name="Content Placeholder 2">
            <a:extLst>
              <a:ext uri="{FF2B5EF4-FFF2-40B4-BE49-F238E27FC236}">
                <a16:creationId xmlns:a16="http://schemas.microsoft.com/office/drawing/2014/main" id="{4FCC6393-69BF-9BB2-23CA-A08E93AE8DBE}"/>
              </a:ext>
            </a:extLst>
          </p:cNvPr>
          <p:cNvSpPr>
            <a:spLocks noGrp="1"/>
          </p:cNvSpPr>
          <p:nvPr>
            <p:ph idx="1"/>
          </p:nvPr>
        </p:nvSpPr>
        <p:spPr>
          <a:xfrm>
            <a:off x="1069848" y="1436915"/>
            <a:ext cx="10058400" cy="5279572"/>
          </a:xfrm>
        </p:spPr>
        <p:txBody>
          <a:bodyPr>
            <a:normAutofit lnSpcReduction="10000"/>
          </a:bodyPr>
          <a:lstStyle/>
          <a:p>
            <a:pPr algn="just"/>
            <a:r>
              <a:rPr lang="en-US" dirty="0"/>
              <a:t>Twelve features were selected as the most significant in predicting the conversion.</a:t>
            </a:r>
          </a:p>
          <a:p>
            <a:pPr algn="just"/>
            <a:r>
              <a:rPr lang="en-US" dirty="0"/>
              <a:t>‘Tags will revert after reading the email’ and ‘Tags closed by </a:t>
            </a:r>
            <a:r>
              <a:rPr lang="en-US" dirty="0" err="1"/>
              <a:t>Horizzon</a:t>
            </a:r>
            <a:r>
              <a:rPr lang="en-US" dirty="0"/>
              <a:t>’ have the most positive impact on conversion and further engagement will improve lead conversion.</a:t>
            </a:r>
          </a:p>
          <a:p>
            <a:pPr algn="just"/>
            <a:r>
              <a:rPr lang="en-US" dirty="0"/>
              <a:t>Occupation Others, Specialization Travel and Tourism and Specialization International Business have negative impact on conversions, maybe looking into these profile in the end or putting in least effort is recommended here.</a:t>
            </a:r>
          </a:p>
          <a:p>
            <a:pPr algn="just"/>
            <a:r>
              <a:rPr lang="en-US" dirty="0"/>
              <a:t>More Focus on Last Activity Email opened, Total time spent on website,  Lead source Olark chat have great potential and with increased and interactive engagement we can have more conversions.</a:t>
            </a:r>
          </a:p>
          <a:p>
            <a:pPr algn="just">
              <a:buFont typeface="Arial" panose="020B0604020202020204" pitchFamily="34" charset="0"/>
              <a:buChar char="•"/>
            </a:pPr>
            <a:r>
              <a:rPr lang="en-US" dirty="0"/>
              <a:t>As cutoff 0.33 is likely better aligned with our goal of identifying the maximum number of leads that can convert. It gives a slightly higher recall (89.17%), meaning we’ll identify more potential customers. The trade-off is a marginally higher false positive rate and slightly lower precision, but since our focus is on maximizing lead capture, this is acceptable.</a:t>
            </a:r>
          </a:p>
          <a:p>
            <a:pPr algn="just">
              <a:buFont typeface="Arial" panose="020B0604020202020204" pitchFamily="34" charset="0"/>
              <a:buChar char="•"/>
            </a:pPr>
            <a:r>
              <a:rPr lang="en-US" dirty="0"/>
              <a:t>Overall Model Looks good and aligns with our business goal to achieve a minimum of 80% conversion.</a:t>
            </a:r>
          </a:p>
          <a:p>
            <a:pPr algn="just"/>
            <a:endParaRPr lang="en-IN" dirty="0"/>
          </a:p>
        </p:txBody>
      </p:sp>
    </p:spTree>
    <p:extLst>
      <p:ext uri="{BB962C8B-B14F-4D97-AF65-F5344CB8AC3E}">
        <p14:creationId xmlns:p14="http://schemas.microsoft.com/office/powerpoint/2010/main" val="24330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6193-807D-BBD0-AB63-7FE384F629F4}"/>
              </a:ext>
            </a:extLst>
          </p:cNvPr>
          <p:cNvSpPr>
            <a:spLocks noGrp="1"/>
          </p:cNvSpPr>
          <p:nvPr>
            <p:ph type="title"/>
          </p:nvPr>
        </p:nvSpPr>
        <p:spPr>
          <a:xfrm>
            <a:off x="1069848" y="484633"/>
            <a:ext cx="2957866" cy="288254"/>
          </a:xfrm>
        </p:spPr>
        <p:txBody>
          <a:bodyPr>
            <a:noAutofit/>
          </a:bodyPr>
          <a:lstStyle/>
          <a:p>
            <a:r>
              <a:rPr lang="en-IN" sz="3200" dirty="0"/>
              <a:t>SCENARIO 1</a:t>
            </a:r>
          </a:p>
        </p:txBody>
      </p:sp>
      <p:sp>
        <p:nvSpPr>
          <p:cNvPr id="3" name="Content Placeholder 2">
            <a:extLst>
              <a:ext uri="{FF2B5EF4-FFF2-40B4-BE49-F238E27FC236}">
                <a16:creationId xmlns:a16="http://schemas.microsoft.com/office/drawing/2014/main" id="{5C3C7C3D-CF26-C567-E2B4-6926FC5677DA}"/>
              </a:ext>
            </a:extLst>
          </p:cNvPr>
          <p:cNvSpPr>
            <a:spLocks noGrp="1"/>
          </p:cNvSpPr>
          <p:nvPr>
            <p:ph idx="1"/>
          </p:nvPr>
        </p:nvSpPr>
        <p:spPr>
          <a:xfrm>
            <a:off x="1066800" y="979714"/>
            <a:ext cx="10058400" cy="5606143"/>
          </a:xfrm>
        </p:spPr>
        <p:txBody>
          <a:bodyPr>
            <a:noAutofit/>
          </a:bodyPr>
          <a:lstStyle/>
          <a:p>
            <a:pPr marL="0" indent="0" algn="just">
              <a:buNone/>
            </a:pPr>
            <a:r>
              <a:rPr lang="en-IN" sz="1800" dirty="0"/>
              <a:t>X Education has a period of 2 months every year during which they hire some interns. The sales team, in particular, has around 10 interns allotted to them. So during this phase, they wish to make the lead conversion more aggressive. So they want almost all of the potential leads (i.e. the customers who have been predicted as 1 by the model) to be converted and hence, want to make phone calls to as much of such people as possible. Suggest a good strategy they should employ at this stage.</a:t>
            </a:r>
          </a:p>
          <a:p>
            <a:pPr algn="just"/>
            <a:r>
              <a:rPr lang="en-IN" sz="1800" dirty="0"/>
              <a:t>Given the performance of the logistic regression model and the goal of aggressively converting leads during a 2-month intern phase, the company can take following measures:</a:t>
            </a:r>
          </a:p>
          <a:p>
            <a:pPr algn="just"/>
            <a:r>
              <a:rPr lang="en-IN" sz="1800" dirty="0"/>
              <a:t>Leverage High Sensitivity: Since sensitivity (recall) on the test set is 90.23%, it indicates that the model is effective at identifying most of the actual conversions (true positives). This means that the model can successfully predict leads who are likely to convert. So, use the model’s predictions to prioritize phone calls to leads predicted as "1" (i.e., potential conversions). With interns available, focus on making personal phone calls to as many of these leads as possible.</a:t>
            </a:r>
          </a:p>
          <a:p>
            <a:pPr algn="just"/>
            <a:r>
              <a:rPr lang="en-IN" sz="1800" dirty="0"/>
              <a:t>Reduce decision Threshold: Experiment with different thresholds (e.g., 0.3, 0.25) and analyse the precision-recall trade-off. A lower threshold will result in more leads being predicted as conversions, providing the sales team with more contacts to follow up on.</a:t>
            </a:r>
          </a:p>
          <a:p>
            <a:pPr algn="just"/>
            <a:r>
              <a:rPr lang="en-IN" sz="1800" dirty="0"/>
              <a:t>Prioritize leads with the highest predicted conversion probabilities.</a:t>
            </a:r>
          </a:p>
          <a:p>
            <a:pPr algn="just"/>
            <a:endParaRPr lang="en-IN" sz="1800" dirty="0"/>
          </a:p>
          <a:p>
            <a:pPr algn="just">
              <a:lnSpc>
                <a:spcPct val="115000"/>
              </a:lnSpc>
            </a:pPr>
            <a:endParaRPr lang="en-IN" sz="1800" dirty="0"/>
          </a:p>
          <a:p>
            <a:pPr algn="just"/>
            <a:endParaRPr lang="en-IN" sz="1800" dirty="0"/>
          </a:p>
          <a:p>
            <a:pPr algn="just"/>
            <a:endParaRPr lang="en-IN" sz="1800" dirty="0"/>
          </a:p>
          <a:p>
            <a:pPr algn="just"/>
            <a:endParaRPr lang="en-IN" sz="1800" dirty="0"/>
          </a:p>
        </p:txBody>
      </p:sp>
    </p:spTree>
    <p:extLst>
      <p:ext uri="{BB962C8B-B14F-4D97-AF65-F5344CB8AC3E}">
        <p14:creationId xmlns:p14="http://schemas.microsoft.com/office/powerpoint/2010/main" val="10089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4765-68E9-73D8-FD47-540D74C95B56}"/>
              </a:ext>
            </a:extLst>
          </p:cNvPr>
          <p:cNvSpPr>
            <a:spLocks noGrp="1"/>
          </p:cNvSpPr>
          <p:nvPr>
            <p:ph type="title"/>
          </p:nvPr>
        </p:nvSpPr>
        <p:spPr>
          <a:xfrm>
            <a:off x="979714" y="2348048"/>
            <a:ext cx="1945495" cy="897854"/>
          </a:xfrm>
        </p:spPr>
        <p:txBody>
          <a:bodyPr>
            <a:normAutofit/>
          </a:bodyPr>
          <a:lstStyle/>
          <a:p>
            <a:r>
              <a:rPr lang="en-IN" sz="3200" dirty="0"/>
              <a:t>SCENARIO 2</a:t>
            </a:r>
          </a:p>
        </p:txBody>
      </p:sp>
      <p:sp>
        <p:nvSpPr>
          <p:cNvPr id="3" name="Content Placeholder 2">
            <a:extLst>
              <a:ext uri="{FF2B5EF4-FFF2-40B4-BE49-F238E27FC236}">
                <a16:creationId xmlns:a16="http://schemas.microsoft.com/office/drawing/2014/main" id="{ABF2A0A0-1875-ABE8-4BAD-294C76C05048}"/>
              </a:ext>
            </a:extLst>
          </p:cNvPr>
          <p:cNvSpPr>
            <a:spLocks noGrp="1"/>
          </p:cNvSpPr>
          <p:nvPr>
            <p:ph idx="1"/>
          </p:nvPr>
        </p:nvSpPr>
        <p:spPr>
          <a:xfrm>
            <a:off x="979714" y="3253521"/>
            <a:ext cx="10145486" cy="3397649"/>
          </a:xfrm>
        </p:spPr>
        <p:txBody>
          <a:bodyPr>
            <a:normAutofit fontScale="92500" lnSpcReduction="10000"/>
          </a:bodyPr>
          <a:lstStyle/>
          <a:p>
            <a:pPr algn="just"/>
            <a:r>
              <a:rPr lang="en-IN" dirty="0"/>
              <a:t>Similarly, at times, the company reaches its target for a quarter before the deadline. During this time, the company wants the sales team to focus on some new work as well. So, during this time, the company’s aim is to not make phone calls unless it’s extremely necessary, i.e. they want to minimize the rate of useless phone calls. Suggest a strategy they should employ at this stage.</a:t>
            </a:r>
          </a:p>
          <a:p>
            <a:pPr algn="just">
              <a:lnSpc>
                <a:spcPct val="115000"/>
              </a:lnSpc>
            </a:pPr>
            <a:r>
              <a:rPr lang="en-IN" dirty="0"/>
              <a:t>Strategy to Minimize Useless Phone Calls: 1. Increase the Decision Threshold this will make the model more conservative, only marking leads with very high probabilities as likely to convert. This threshold will decrease false positives, 2. Prioritize high-value leads based on strong positive indicators (like high-impact tags or lead sources), 3. Focus on Precision, meaning that when the model predicts a lead as a conversion, it’s highly likely to be correct.</a:t>
            </a:r>
          </a:p>
          <a:p>
            <a:pPr algn="just"/>
            <a:endParaRPr lang="en-IN" dirty="0"/>
          </a:p>
        </p:txBody>
      </p:sp>
      <p:sp>
        <p:nvSpPr>
          <p:cNvPr id="5" name="Content Placeholder 2">
            <a:extLst>
              <a:ext uri="{FF2B5EF4-FFF2-40B4-BE49-F238E27FC236}">
                <a16:creationId xmlns:a16="http://schemas.microsoft.com/office/drawing/2014/main" id="{63F4F4D1-3DC8-5E67-A3DF-DA49F4AC1051}"/>
              </a:ext>
            </a:extLst>
          </p:cNvPr>
          <p:cNvSpPr txBox="1">
            <a:spLocks/>
          </p:cNvSpPr>
          <p:nvPr/>
        </p:nvSpPr>
        <p:spPr>
          <a:xfrm>
            <a:off x="979714" y="771578"/>
            <a:ext cx="10058400" cy="1568851"/>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15000"/>
              </a:lnSpc>
            </a:pPr>
            <a:r>
              <a:rPr lang="en-IN" sz="2000" dirty="0"/>
              <a:t>Assign specific segments to each intern (based on lead characteristics) and track their success rate. Identify high-performers and optimize resource allocation accordingly.</a:t>
            </a:r>
          </a:p>
          <a:p>
            <a:pPr algn="just">
              <a:lnSpc>
                <a:spcPct val="115000"/>
              </a:lnSpc>
            </a:pPr>
            <a:r>
              <a:rPr lang="en-IN" sz="2000" dirty="0"/>
              <a:t>This strategy will allow X Education to take full advantage of the interns and ensure they maximize the number of leads converted during this aggressive sales push.</a:t>
            </a:r>
          </a:p>
        </p:txBody>
      </p:sp>
    </p:spTree>
    <p:extLst>
      <p:ext uri="{BB962C8B-B14F-4D97-AF65-F5344CB8AC3E}">
        <p14:creationId xmlns:p14="http://schemas.microsoft.com/office/powerpoint/2010/main" val="80238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455C-A32C-B721-C347-F0E5549F3D3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B411D9C0-3782-A504-9CCF-2AB5EC709C31}"/>
              </a:ext>
            </a:extLst>
          </p:cNvPr>
          <p:cNvSpPr>
            <a:spLocks noGrp="1"/>
          </p:cNvSpPr>
          <p:nvPr>
            <p:ph idx="1"/>
          </p:nvPr>
        </p:nvSpPr>
        <p:spPr/>
        <p:txBody>
          <a:bodyPr/>
          <a:lstStyle/>
          <a:p>
            <a:r>
              <a:rPr lang="en-IN" dirty="0"/>
              <a:t>Background &amp; Problem Statement</a:t>
            </a:r>
          </a:p>
          <a:p>
            <a:r>
              <a:rPr lang="en-IN" dirty="0"/>
              <a:t>Objective</a:t>
            </a:r>
          </a:p>
          <a:p>
            <a:r>
              <a:rPr lang="en-IN" dirty="0"/>
              <a:t>Analysis Approach</a:t>
            </a:r>
          </a:p>
          <a:p>
            <a:r>
              <a:rPr lang="en-IN" dirty="0"/>
              <a:t>Data Visualisation and Insights</a:t>
            </a:r>
          </a:p>
          <a:p>
            <a:r>
              <a:rPr lang="en-IN" dirty="0"/>
              <a:t>Model Building</a:t>
            </a:r>
          </a:p>
          <a:p>
            <a:r>
              <a:rPr lang="en-IN" dirty="0"/>
              <a:t>Final Model Snippet</a:t>
            </a:r>
          </a:p>
          <a:p>
            <a:r>
              <a:rPr lang="en-IN" dirty="0"/>
              <a:t>Model Evaluation</a:t>
            </a:r>
          </a:p>
          <a:p>
            <a:r>
              <a:rPr lang="en-IN" dirty="0"/>
              <a:t>Inferences</a:t>
            </a:r>
          </a:p>
          <a:p>
            <a:endParaRPr lang="en-IN" dirty="0"/>
          </a:p>
          <a:p>
            <a:endParaRPr lang="en-IN" dirty="0"/>
          </a:p>
        </p:txBody>
      </p:sp>
    </p:spTree>
    <p:extLst>
      <p:ext uri="{BB962C8B-B14F-4D97-AF65-F5344CB8AC3E}">
        <p14:creationId xmlns:p14="http://schemas.microsoft.com/office/powerpoint/2010/main" val="395492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8E08-6536-3FEC-4AA4-28D447D6CB95}"/>
              </a:ext>
            </a:extLst>
          </p:cNvPr>
          <p:cNvSpPr>
            <a:spLocks noGrp="1"/>
          </p:cNvSpPr>
          <p:nvPr>
            <p:ph type="title"/>
          </p:nvPr>
        </p:nvSpPr>
        <p:spPr>
          <a:xfrm>
            <a:off x="1066800" y="2624328"/>
            <a:ext cx="10058400" cy="1609344"/>
          </a:xfrm>
        </p:spPr>
        <p:txBody>
          <a:bodyPr/>
          <a:lstStyle/>
          <a:p>
            <a:pPr algn="ctr"/>
            <a:r>
              <a:rPr lang="en-IN" dirty="0"/>
              <a:t>thankyou</a:t>
            </a:r>
          </a:p>
        </p:txBody>
      </p:sp>
    </p:spTree>
    <p:extLst>
      <p:ext uri="{BB962C8B-B14F-4D97-AF65-F5344CB8AC3E}">
        <p14:creationId xmlns:p14="http://schemas.microsoft.com/office/powerpoint/2010/main" val="109626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8BF0-DFE4-5A52-96A6-FE1D9BF050A0}"/>
              </a:ext>
            </a:extLst>
          </p:cNvPr>
          <p:cNvSpPr>
            <a:spLocks noGrp="1"/>
          </p:cNvSpPr>
          <p:nvPr>
            <p:ph type="title"/>
          </p:nvPr>
        </p:nvSpPr>
        <p:spPr>
          <a:xfrm>
            <a:off x="808557" y="0"/>
            <a:ext cx="10058400" cy="1609344"/>
          </a:xfrm>
        </p:spPr>
        <p:txBody>
          <a:bodyPr/>
          <a:lstStyle/>
          <a:p>
            <a:r>
              <a:rPr lang="en-IN" dirty="0"/>
              <a:t>Background &amp; Problem statement</a:t>
            </a:r>
          </a:p>
        </p:txBody>
      </p:sp>
      <p:sp>
        <p:nvSpPr>
          <p:cNvPr id="3" name="Content Placeholder 2">
            <a:extLst>
              <a:ext uri="{FF2B5EF4-FFF2-40B4-BE49-F238E27FC236}">
                <a16:creationId xmlns:a16="http://schemas.microsoft.com/office/drawing/2014/main" id="{5783F17B-8E0A-6371-7DC9-3AAF6F69EA27}"/>
              </a:ext>
            </a:extLst>
          </p:cNvPr>
          <p:cNvSpPr>
            <a:spLocks noGrp="1"/>
          </p:cNvSpPr>
          <p:nvPr>
            <p:ph idx="1"/>
          </p:nvPr>
        </p:nvSpPr>
        <p:spPr>
          <a:xfrm>
            <a:off x="808557" y="1335676"/>
            <a:ext cx="10574885" cy="3990703"/>
          </a:xfrm>
        </p:spPr>
        <p:txBody>
          <a:bodyPr>
            <a:normAutofit/>
          </a:bodyPr>
          <a:lstStyle/>
          <a:p>
            <a:pPr algn="just"/>
            <a:r>
              <a:rPr lang="en-US" dirty="0"/>
              <a:t>X Education, an education company sells online courses to industry professionals. On any given day, many professionals who are interested in the courses land on their website and browse for courses. </a:t>
            </a:r>
          </a:p>
          <a:p>
            <a:pPr algn="just"/>
            <a:r>
              <a:rPr lang="en-US" dirty="0"/>
              <a:t>Problem Statement : Company Uses various Marketing platforms, with which people land on their website, by filling up a form, these people gets converted to leads another source of leads is through past referrals. Major issue here is of Lead conversion </a:t>
            </a:r>
            <a:r>
              <a:rPr lang="en-US" dirty="0" err="1"/>
              <a:t>i.e</a:t>
            </a:r>
            <a:r>
              <a:rPr lang="en-US" dirty="0"/>
              <a:t> to predict the leads that are hot and most likely to convert into paying customers.</a:t>
            </a:r>
          </a:p>
          <a:p>
            <a:endParaRPr lang="en-IN" dirty="0"/>
          </a:p>
        </p:txBody>
      </p:sp>
      <p:pic>
        <p:nvPicPr>
          <p:cNvPr id="5" name="Picture 4">
            <a:extLst>
              <a:ext uri="{FF2B5EF4-FFF2-40B4-BE49-F238E27FC236}">
                <a16:creationId xmlns:a16="http://schemas.microsoft.com/office/drawing/2014/main" id="{CB36FEAE-40E4-AA05-33C6-5971F6805DD5}"/>
              </a:ext>
            </a:extLst>
          </p:cNvPr>
          <p:cNvPicPr>
            <a:picLocks noChangeAspect="1"/>
          </p:cNvPicPr>
          <p:nvPr/>
        </p:nvPicPr>
        <p:blipFill>
          <a:blip r:embed="rId2"/>
          <a:stretch>
            <a:fillRect/>
          </a:stretch>
        </p:blipFill>
        <p:spPr>
          <a:xfrm>
            <a:off x="4389958" y="3712029"/>
            <a:ext cx="2272099" cy="2953730"/>
          </a:xfrm>
          <a:prstGeom prst="rect">
            <a:avLst/>
          </a:prstGeom>
        </p:spPr>
      </p:pic>
    </p:spTree>
    <p:extLst>
      <p:ext uri="{BB962C8B-B14F-4D97-AF65-F5344CB8AC3E}">
        <p14:creationId xmlns:p14="http://schemas.microsoft.com/office/powerpoint/2010/main" val="80187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A77E-9902-E212-32BB-0BC71C9270ED}"/>
              </a:ext>
            </a:extLst>
          </p:cNvPr>
          <p:cNvSpPr>
            <a:spLocks noGrp="1"/>
          </p:cNvSpPr>
          <p:nvPr>
            <p:ph type="title"/>
          </p:nvPr>
        </p:nvSpPr>
        <p:spPr>
          <a:xfrm>
            <a:off x="1063752" y="337892"/>
            <a:ext cx="10058400" cy="1609344"/>
          </a:xfrm>
        </p:spPr>
        <p:txBody>
          <a:bodyPr/>
          <a:lstStyle/>
          <a:p>
            <a:r>
              <a:rPr lang="en-IN" dirty="0"/>
              <a:t>objective</a:t>
            </a:r>
          </a:p>
        </p:txBody>
      </p:sp>
      <p:sp>
        <p:nvSpPr>
          <p:cNvPr id="3" name="Content Placeholder 2">
            <a:extLst>
              <a:ext uri="{FF2B5EF4-FFF2-40B4-BE49-F238E27FC236}">
                <a16:creationId xmlns:a16="http://schemas.microsoft.com/office/drawing/2014/main" id="{B61009C7-A522-6A46-D38C-B18D36BFE561}"/>
              </a:ext>
            </a:extLst>
          </p:cNvPr>
          <p:cNvSpPr>
            <a:spLocks noGrp="1"/>
          </p:cNvSpPr>
          <p:nvPr>
            <p:ph idx="1"/>
          </p:nvPr>
        </p:nvSpPr>
        <p:spPr>
          <a:xfrm>
            <a:off x="1063752" y="1729522"/>
            <a:ext cx="10058400" cy="4050792"/>
          </a:xfrm>
        </p:spPr>
        <p:txBody>
          <a:bodyPr/>
          <a:lstStyle/>
          <a:p>
            <a:pPr algn="just"/>
            <a:r>
              <a:rPr lang="en-US" dirty="0"/>
              <a:t>Build a Logistic Regression model and assign a lead score to each of the leads such that the customers with a higher lead score have a higher conversion chance and the customers with a lower lead score have a lower conversion chance. A higher score would mean that the lead is hot, i.e. is most likely to convert whereas a lower score would mean that the lead is cold and will mostly not get converted.</a:t>
            </a:r>
          </a:p>
          <a:p>
            <a:pPr algn="just"/>
            <a:r>
              <a:rPr lang="en-US" dirty="0"/>
              <a:t>Target lead conversion rate is around 80%.</a:t>
            </a:r>
          </a:p>
          <a:p>
            <a:pPr algn="just"/>
            <a:r>
              <a:rPr lang="en-IN" dirty="0"/>
              <a:t>Current conversion percentage is 38.54%</a:t>
            </a:r>
            <a:endParaRPr lang="en-US" dirty="0"/>
          </a:p>
          <a:p>
            <a:pPr algn="just"/>
            <a:endParaRPr lang="en-US" dirty="0"/>
          </a:p>
          <a:p>
            <a:endParaRPr lang="en-IN" dirty="0"/>
          </a:p>
        </p:txBody>
      </p:sp>
      <p:pic>
        <p:nvPicPr>
          <p:cNvPr id="5" name="Content Placeholder 4">
            <a:extLst>
              <a:ext uri="{FF2B5EF4-FFF2-40B4-BE49-F238E27FC236}">
                <a16:creationId xmlns:a16="http://schemas.microsoft.com/office/drawing/2014/main" id="{59576C87-EEC0-97FA-DD38-F047AD4487F3}"/>
              </a:ext>
            </a:extLst>
          </p:cNvPr>
          <p:cNvPicPr>
            <a:picLocks noChangeAspect="1"/>
          </p:cNvPicPr>
          <p:nvPr/>
        </p:nvPicPr>
        <p:blipFill>
          <a:blip r:embed="rId2"/>
          <a:stretch>
            <a:fillRect/>
          </a:stretch>
        </p:blipFill>
        <p:spPr>
          <a:xfrm>
            <a:off x="6503621" y="3338865"/>
            <a:ext cx="3903122" cy="3210513"/>
          </a:xfrm>
          <a:prstGeom prst="rect">
            <a:avLst/>
          </a:prstGeom>
        </p:spPr>
      </p:pic>
    </p:spTree>
    <p:extLst>
      <p:ext uri="{BB962C8B-B14F-4D97-AF65-F5344CB8AC3E}">
        <p14:creationId xmlns:p14="http://schemas.microsoft.com/office/powerpoint/2010/main" val="359981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DB1E-8E36-5FB3-82EA-4CAECE353E58}"/>
              </a:ext>
            </a:extLst>
          </p:cNvPr>
          <p:cNvSpPr>
            <a:spLocks noGrp="1"/>
          </p:cNvSpPr>
          <p:nvPr>
            <p:ph type="title"/>
          </p:nvPr>
        </p:nvSpPr>
        <p:spPr/>
        <p:txBody>
          <a:bodyPr/>
          <a:lstStyle/>
          <a:p>
            <a:r>
              <a:rPr lang="en-IN" dirty="0"/>
              <a:t>Analysis approach</a:t>
            </a:r>
          </a:p>
        </p:txBody>
      </p:sp>
      <p:sp>
        <p:nvSpPr>
          <p:cNvPr id="4" name="Arrow: Right 3">
            <a:extLst>
              <a:ext uri="{FF2B5EF4-FFF2-40B4-BE49-F238E27FC236}">
                <a16:creationId xmlns:a16="http://schemas.microsoft.com/office/drawing/2014/main" id="{FF36AE77-7A51-92A4-9FCD-81A69E6E8F00}"/>
              </a:ext>
            </a:extLst>
          </p:cNvPr>
          <p:cNvSpPr/>
          <p:nvPr/>
        </p:nvSpPr>
        <p:spPr>
          <a:xfrm>
            <a:off x="576943" y="2093977"/>
            <a:ext cx="2492828" cy="16093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1.Reading and data Understanding</a:t>
            </a:r>
          </a:p>
        </p:txBody>
      </p:sp>
      <p:sp>
        <p:nvSpPr>
          <p:cNvPr id="10" name="Arrow: Right 9">
            <a:extLst>
              <a:ext uri="{FF2B5EF4-FFF2-40B4-BE49-F238E27FC236}">
                <a16:creationId xmlns:a16="http://schemas.microsoft.com/office/drawing/2014/main" id="{D4F02221-BC90-F2AD-CED4-8680BF02F310}"/>
              </a:ext>
            </a:extLst>
          </p:cNvPr>
          <p:cNvSpPr/>
          <p:nvPr/>
        </p:nvSpPr>
        <p:spPr>
          <a:xfrm>
            <a:off x="3156857" y="2093976"/>
            <a:ext cx="2492828" cy="16093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2.Data Cleaning</a:t>
            </a:r>
          </a:p>
        </p:txBody>
      </p:sp>
      <p:sp>
        <p:nvSpPr>
          <p:cNvPr id="11" name="Arrow: Right 10">
            <a:extLst>
              <a:ext uri="{FF2B5EF4-FFF2-40B4-BE49-F238E27FC236}">
                <a16:creationId xmlns:a16="http://schemas.microsoft.com/office/drawing/2014/main" id="{FFDEDE76-C7B3-FC33-2D1B-F8899CCF439C}"/>
              </a:ext>
            </a:extLst>
          </p:cNvPr>
          <p:cNvSpPr/>
          <p:nvPr/>
        </p:nvSpPr>
        <p:spPr>
          <a:xfrm>
            <a:off x="5736771" y="2093976"/>
            <a:ext cx="2492828" cy="16093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3.Exploratory Data Analysis</a:t>
            </a:r>
          </a:p>
        </p:txBody>
      </p:sp>
      <p:sp>
        <p:nvSpPr>
          <p:cNvPr id="12" name="Arrow: Right 11">
            <a:extLst>
              <a:ext uri="{FF2B5EF4-FFF2-40B4-BE49-F238E27FC236}">
                <a16:creationId xmlns:a16="http://schemas.microsoft.com/office/drawing/2014/main" id="{9DA35ECB-D695-CF5D-38D6-5E2B9111C3F4}"/>
              </a:ext>
            </a:extLst>
          </p:cNvPr>
          <p:cNvSpPr/>
          <p:nvPr/>
        </p:nvSpPr>
        <p:spPr>
          <a:xfrm>
            <a:off x="8316685" y="2093976"/>
            <a:ext cx="2492828" cy="16093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4.Model Building</a:t>
            </a:r>
          </a:p>
        </p:txBody>
      </p:sp>
      <p:sp>
        <p:nvSpPr>
          <p:cNvPr id="13" name="Arrow: Left 12">
            <a:extLst>
              <a:ext uri="{FF2B5EF4-FFF2-40B4-BE49-F238E27FC236}">
                <a16:creationId xmlns:a16="http://schemas.microsoft.com/office/drawing/2014/main" id="{D02D6C8F-1DC5-D2C8-2360-D3C5C8CB7CD5}"/>
              </a:ext>
            </a:extLst>
          </p:cNvPr>
          <p:cNvSpPr/>
          <p:nvPr/>
        </p:nvSpPr>
        <p:spPr>
          <a:xfrm>
            <a:off x="8316685" y="4621529"/>
            <a:ext cx="2492828" cy="160934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5.Model Selection</a:t>
            </a:r>
          </a:p>
        </p:txBody>
      </p:sp>
      <p:sp>
        <p:nvSpPr>
          <p:cNvPr id="14" name="Arrow: Left 13">
            <a:extLst>
              <a:ext uri="{FF2B5EF4-FFF2-40B4-BE49-F238E27FC236}">
                <a16:creationId xmlns:a16="http://schemas.microsoft.com/office/drawing/2014/main" id="{0039F000-CECA-2EFC-DE4C-B054DB79BA7D}"/>
              </a:ext>
            </a:extLst>
          </p:cNvPr>
          <p:cNvSpPr/>
          <p:nvPr/>
        </p:nvSpPr>
        <p:spPr>
          <a:xfrm>
            <a:off x="5736771" y="4625664"/>
            <a:ext cx="2492828" cy="160934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6.Model Evaluation</a:t>
            </a:r>
          </a:p>
        </p:txBody>
      </p:sp>
      <p:sp>
        <p:nvSpPr>
          <p:cNvPr id="15" name="Arrow: Left 14">
            <a:extLst>
              <a:ext uri="{FF2B5EF4-FFF2-40B4-BE49-F238E27FC236}">
                <a16:creationId xmlns:a16="http://schemas.microsoft.com/office/drawing/2014/main" id="{BFBD5FB0-156C-C776-BF71-10CDA401F275}"/>
              </a:ext>
            </a:extLst>
          </p:cNvPr>
          <p:cNvSpPr/>
          <p:nvPr/>
        </p:nvSpPr>
        <p:spPr>
          <a:xfrm>
            <a:off x="3156857" y="4625664"/>
            <a:ext cx="2492828" cy="160934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7.Assigning Lead Score</a:t>
            </a:r>
          </a:p>
        </p:txBody>
      </p:sp>
      <p:sp>
        <p:nvSpPr>
          <p:cNvPr id="16" name="Arrow: Left 15">
            <a:extLst>
              <a:ext uri="{FF2B5EF4-FFF2-40B4-BE49-F238E27FC236}">
                <a16:creationId xmlns:a16="http://schemas.microsoft.com/office/drawing/2014/main" id="{2CE55CF2-ACEC-347B-6AED-67D2A63612C4}"/>
              </a:ext>
            </a:extLst>
          </p:cNvPr>
          <p:cNvSpPr/>
          <p:nvPr/>
        </p:nvSpPr>
        <p:spPr>
          <a:xfrm>
            <a:off x="576943" y="4625664"/>
            <a:ext cx="2492828" cy="160934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8.Observations &amp; Conclusions</a:t>
            </a:r>
          </a:p>
        </p:txBody>
      </p:sp>
      <p:sp>
        <p:nvSpPr>
          <p:cNvPr id="29" name="Arrow: Curved Left 28">
            <a:extLst>
              <a:ext uri="{FF2B5EF4-FFF2-40B4-BE49-F238E27FC236}">
                <a16:creationId xmlns:a16="http://schemas.microsoft.com/office/drawing/2014/main" id="{C3D9161F-44C3-6AFF-44A4-D4943ED28D26}"/>
              </a:ext>
            </a:extLst>
          </p:cNvPr>
          <p:cNvSpPr/>
          <p:nvPr/>
        </p:nvSpPr>
        <p:spPr>
          <a:xfrm>
            <a:off x="10972800" y="3547873"/>
            <a:ext cx="566057" cy="88261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2526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D951-9481-CF17-EF68-AE9CCC13AF87}"/>
              </a:ext>
            </a:extLst>
          </p:cNvPr>
          <p:cNvSpPr>
            <a:spLocks noGrp="1"/>
          </p:cNvSpPr>
          <p:nvPr>
            <p:ph type="title"/>
          </p:nvPr>
        </p:nvSpPr>
        <p:spPr>
          <a:xfrm>
            <a:off x="727822" y="364847"/>
            <a:ext cx="10058400" cy="1609344"/>
          </a:xfrm>
        </p:spPr>
        <p:txBody>
          <a:bodyPr/>
          <a:lstStyle/>
          <a:p>
            <a:r>
              <a:rPr lang="en-IN" dirty="0"/>
              <a:t>Data Visualisation and Insights</a:t>
            </a:r>
          </a:p>
        </p:txBody>
      </p:sp>
      <p:sp>
        <p:nvSpPr>
          <p:cNvPr id="13" name="Content Placeholder 12">
            <a:extLst>
              <a:ext uri="{FF2B5EF4-FFF2-40B4-BE49-F238E27FC236}">
                <a16:creationId xmlns:a16="http://schemas.microsoft.com/office/drawing/2014/main" id="{6B72F7D7-0B36-66DC-B2AB-DA79D88B944D}"/>
              </a:ext>
            </a:extLst>
          </p:cNvPr>
          <p:cNvSpPr>
            <a:spLocks noGrp="1"/>
          </p:cNvSpPr>
          <p:nvPr>
            <p:ph idx="1"/>
          </p:nvPr>
        </p:nvSpPr>
        <p:spPr>
          <a:xfrm>
            <a:off x="1066800" y="5310288"/>
            <a:ext cx="10058400" cy="1276816"/>
          </a:xfrm>
        </p:spPr>
        <p:txBody>
          <a:bodyPr/>
          <a:lstStyle/>
          <a:p>
            <a:r>
              <a:rPr lang="en-US" b="1" dirty="0"/>
              <a:t>Tags</a:t>
            </a:r>
            <a:r>
              <a:rPr lang="en-US" dirty="0"/>
              <a:t> : Individuals tagged as 'will revert after reading email' have highest positive response rate, followed by others and closed by </a:t>
            </a:r>
            <a:r>
              <a:rPr lang="en-US" dirty="0" err="1"/>
              <a:t>Horizzon</a:t>
            </a:r>
            <a:r>
              <a:rPr lang="en-US" dirty="0"/>
              <a:t>.</a:t>
            </a:r>
          </a:p>
          <a:p>
            <a:endParaRPr lang="en-IN" dirty="0"/>
          </a:p>
        </p:txBody>
      </p:sp>
      <p:pic>
        <p:nvPicPr>
          <p:cNvPr id="16" name="Picture 15">
            <a:extLst>
              <a:ext uri="{FF2B5EF4-FFF2-40B4-BE49-F238E27FC236}">
                <a16:creationId xmlns:a16="http://schemas.microsoft.com/office/drawing/2014/main" id="{EED0D55B-5453-BD6B-24D7-2E88B9D5CE11}"/>
              </a:ext>
            </a:extLst>
          </p:cNvPr>
          <p:cNvPicPr>
            <a:picLocks noChangeAspect="1"/>
          </p:cNvPicPr>
          <p:nvPr/>
        </p:nvPicPr>
        <p:blipFill>
          <a:blip r:embed="rId2"/>
          <a:stretch>
            <a:fillRect/>
          </a:stretch>
        </p:blipFill>
        <p:spPr>
          <a:xfrm>
            <a:off x="2743391" y="1547712"/>
            <a:ext cx="6027261" cy="3336098"/>
          </a:xfrm>
          <a:prstGeom prst="rect">
            <a:avLst/>
          </a:prstGeom>
        </p:spPr>
      </p:pic>
    </p:spTree>
    <p:extLst>
      <p:ext uri="{BB962C8B-B14F-4D97-AF65-F5344CB8AC3E}">
        <p14:creationId xmlns:p14="http://schemas.microsoft.com/office/powerpoint/2010/main" val="144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0546B-D9D2-27B3-C975-BC8C0F447517}"/>
              </a:ext>
            </a:extLst>
          </p:cNvPr>
          <p:cNvSpPr>
            <a:spLocks noGrp="1"/>
          </p:cNvSpPr>
          <p:nvPr>
            <p:ph idx="1"/>
          </p:nvPr>
        </p:nvSpPr>
        <p:spPr>
          <a:xfrm>
            <a:off x="1069848" y="4909457"/>
            <a:ext cx="10058400" cy="1498563"/>
          </a:xfrm>
        </p:spPr>
        <p:txBody>
          <a:bodyPr/>
          <a:lstStyle/>
          <a:p>
            <a:pPr algn="just"/>
            <a:r>
              <a:rPr lang="en-US" b="1" dirty="0"/>
              <a:t>Last Activity </a:t>
            </a:r>
            <a:r>
              <a:rPr lang="en-US" dirty="0"/>
              <a:t>: SMS sent followed by Email opened has most conversions, but contrary to that email opened also has negative responses as well so, right now its hard to call it a reliable Last Activity for conversions. Olark chat is not giving any significant returns.</a:t>
            </a:r>
          </a:p>
          <a:p>
            <a:pPr algn="just"/>
            <a:endParaRPr lang="en-IN" dirty="0"/>
          </a:p>
        </p:txBody>
      </p:sp>
      <p:pic>
        <p:nvPicPr>
          <p:cNvPr id="5" name="Picture 4">
            <a:extLst>
              <a:ext uri="{FF2B5EF4-FFF2-40B4-BE49-F238E27FC236}">
                <a16:creationId xmlns:a16="http://schemas.microsoft.com/office/drawing/2014/main" id="{1715A0BC-F960-E12B-011A-936F0BFB96DE}"/>
              </a:ext>
            </a:extLst>
          </p:cNvPr>
          <p:cNvPicPr>
            <a:picLocks noChangeAspect="1"/>
          </p:cNvPicPr>
          <p:nvPr/>
        </p:nvPicPr>
        <p:blipFill>
          <a:blip r:embed="rId2"/>
          <a:stretch>
            <a:fillRect/>
          </a:stretch>
        </p:blipFill>
        <p:spPr>
          <a:xfrm>
            <a:off x="2811074" y="841867"/>
            <a:ext cx="6569852" cy="3643869"/>
          </a:xfrm>
          <a:prstGeom prst="rect">
            <a:avLst/>
          </a:prstGeom>
        </p:spPr>
      </p:pic>
    </p:spTree>
    <p:extLst>
      <p:ext uri="{BB962C8B-B14F-4D97-AF65-F5344CB8AC3E}">
        <p14:creationId xmlns:p14="http://schemas.microsoft.com/office/powerpoint/2010/main" val="211163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C695E-81B7-8498-F0FD-123BD9A2EF0F}"/>
              </a:ext>
            </a:extLst>
          </p:cNvPr>
          <p:cNvSpPr>
            <a:spLocks noGrp="1"/>
          </p:cNvSpPr>
          <p:nvPr>
            <p:ph idx="1"/>
          </p:nvPr>
        </p:nvSpPr>
        <p:spPr>
          <a:xfrm>
            <a:off x="1066800" y="4582886"/>
            <a:ext cx="10058400" cy="1828799"/>
          </a:xfrm>
        </p:spPr>
        <p:txBody>
          <a:bodyPr/>
          <a:lstStyle/>
          <a:p>
            <a:pPr algn="just"/>
            <a:r>
              <a:rPr lang="en-US" b="1" dirty="0"/>
              <a:t>Lead source </a:t>
            </a:r>
            <a:r>
              <a:rPr lang="en-US" dirty="0"/>
              <a:t>: Lead sources through Google, followed by Direct Traffic and References leads to maximum conversions. Whereas </a:t>
            </a:r>
            <a:r>
              <a:rPr lang="en-US" dirty="0" err="1"/>
              <a:t>Welingak</a:t>
            </a:r>
            <a:r>
              <a:rPr lang="en-US" dirty="0"/>
              <a:t> and Reference are having more conversion rate and can be further optimized with more focus.</a:t>
            </a:r>
          </a:p>
          <a:p>
            <a:pPr algn="just"/>
            <a:endParaRPr lang="en-IN" dirty="0"/>
          </a:p>
        </p:txBody>
      </p:sp>
      <p:pic>
        <p:nvPicPr>
          <p:cNvPr id="4" name="Picture 3">
            <a:extLst>
              <a:ext uri="{FF2B5EF4-FFF2-40B4-BE49-F238E27FC236}">
                <a16:creationId xmlns:a16="http://schemas.microsoft.com/office/drawing/2014/main" id="{90B69D76-61A5-4730-2C57-90F947A859F7}"/>
              </a:ext>
            </a:extLst>
          </p:cNvPr>
          <p:cNvPicPr>
            <a:picLocks noChangeAspect="1"/>
          </p:cNvPicPr>
          <p:nvPr/>
        </p:nvPicPr>
        <p:blipFill>
          <a:blip r:embed="rId2"/>
          <a:srcRect t="5330"/>
          <a:stretch/>
        </p:blipFill>
        <p:spPr>
          <a:xfrm>
            <a:off x="2901077" y="642258"/>
            <a:ext cx="6389845" cy="3559628"/>
          </a:xfrm>
          <a:prstGeom prst="rect">
            <a:avLst/>
          </a:prstGeom>
        </p:spPr>
      </p:pic>
    </p:spTree>
    <p:extLst>
      <p:ext uri="{BB962C8B-B14F-4D97-AF65-F5344CB8AC3E}">
        <p14:creationId xmlns:p14="http://schemas.microsoft.com/office/powerpoint/2010/main" val="310600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F817-B205-5D59-6830-6E4A729B85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D9C28C-027B-D410-8D00-5B603C892EC1}"/>
              </a:ext>
            </a:extLst>
          </p:cNvPr>
          <p:cNvSpPr>
            <a:spLocks noGrp="1"/>
          </p:cNvSpPr>
          <p:nvPr>
            <p:ph idx="1"/>
          </p:nvPr>
        </p:nvSpPr>
        <p:spPr>
          <a:xfrm>
            <a:off x="1069848" y="4532289"/>
            <a:ext cx="10058400" cy="2166169"/>
          </a:xfrm>
        </p:spPr>
        <p:txBody>
          <a:bodyPr/>
          <a:lstStyle/>
          <a:p>
            <a:pPr algn="just"/>
            <a:r>
              <a:rPr lang="en-US" b="1" dirty="0"/>
              <a:t>Lead Origin </a:t>
            </a:r>
            <a:r>
              <a:rPr lang="en-US" dirty="0"/>
              <a:t>: Most Potential conversions are through API, Landing Page Submission and Lead Add form, but that's also because these 3 have most responses also, so here we can say getting a huge responses is a natural way of more conversions. Lead Import and Quick Add From have less conversion.</a:t>
            </a:r>
          </a:p>
          <a:p>
            <a:pPr algn="just"/>
            <a:endParaRPr lang="en-IN" dirty="0"/>
          </a:p>
        </p:txBody>
      </p:sp>
      <p:pic>
        <p:nvPicPr>
          <p:cNvPr id="5" name="Picture 4">
            <a:extLst>
              <a:ext uri="{FF2B5EF4-FFF2-40B4-BE49-F238E27FC236}">
                <a16:creationId xmlns:a16="http://schemas.microsoft.com/office/drawing/2014/main" id="{A78CBAFD-9395-2982-1E44-E2ABD0E85646}"/>
              </a:ext>
            </a:extLst>
          </p:cNvPr>
          <p:cNvPicPr>
            <a:picLocks noChangeAspect="1"/>
          </p:cNvPicPr>
          <p:nvPr/>
        </p:nvPicPr>
        <p:blipFill>
          <a:blip r:embed="rId2"/>
          <a:srcRect b="3094"/>
          <a:stretch/>
        </p:blipFill>
        <p:spPr>
          <a:xfrm>
            <a:off x="3011980" y="484633"/>
            <a:ext cx="5413563" cy="3412454"/>
          </a:xfrm>
          <a:prstGeom prst="rect">
            <a:avLst/>
          </a:prstGeom>
        </p:spPr>
      </p:pic>
    </p:spTree>
    <p:extLst>
      <p:ext uri="{BB962C8B-B14F-4D97-AF65-F5344CB8AC3E}">
        <p14:creationId xmlns:p14="http://schemas.microsoft.com/office/powerpoint/2010/main" val="213042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504</TotalTime>
  <Words>1483</Words>
  <Application>Microsoft Office PowerPoint</Application>
  <PresentationFormat>Widescreen</PresentationFormat>
  <Paragraphs>139</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Rockwell</vt:lpstr>
      <vt:lpstr>Rockwell Condensed</vt:lpstr>
      <vt:lpstr>Wingdings</vt:lpstr>
      <vt:lpstr>Wood Type</vt:lpstr>
      <vt:lpstr>Lead scoring case study Using Logistic Regression  </vt:lpstr>
      <vt:lpstr>Contents</vt:lpstr>
      <vt:lpstr>Background &amp; Problem statement</vt:lpstr>
      <vt:lpstr>objective</vt:lpstr>
      <vt:lpstr>Analysis approach</vt:lpstr>
      <vt:lpstr>Data Visualisation and Insights</vt:lpstr>
      <vt:lpstr>PowerPoint Presentation</vt:lpstr>
      <vt:lpstr>PowerPoint Presentation</vt:lpstr>
      <vt:lpstr>PowerPoint Presentation</vt:lpstr>
      <vt:lpstr>PowerPoint Presentation</vt:lpstr>
      <vt:lpstr>CORRELATION MATRIX</vt:lpstr>
      <vt:lpstr>Model Building </vt:lpstr>
      <vt:lpstr>Final Model Snippet </vt:lpstr>
      <vt:lpstr>Model Evaluation- train set </vt:lpstr>
      <vt:lpstr>Model Evaluation- test set </vt:lpstr>
      <vt:lpstr>Model Evaluation- summarised</vt:lpstr>
      <vt:lpstr>Inferences </vt:lpstr>
      <vt:lpstr>SCENARIO 1</vt:lpstr>
      <vt:lpstr>SCENARIO 2</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Monica Tripathi</dc:creator>
  <cp:lastModifiedBy>Monica Tripathi</cp:lastModifiedBy>
  <cp:revision>1</cp:revision>
  <dcterms:created xsi:type="dcterms:W3CDTF">2024-10-19T14:42:37Z</dcterms:created>
  <dcterms:modified xsi:type="dcterms:W3CDTF">2024-10-20T10:07:24Z</dcterms:modified>
</cp:coreProperties>
</file>