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E8EBD-38F2-4A88-AAFD-A82BFDE0F508}" v="2" dt="2024-09-29T03:57:04.984"/>
    <p1510:client id="{11F59021-061F-4123-AB4B-73FDE3ACED7D}" v="3" dt="2024-09-29T03:17:24.491"/>
    <p1510:client id="{22FC1ED9-FB78-4D0A-A016-E01E857FB5C1}" v="3" dt="2024-09-29T03:13:19.514"/>
    <p1510:client id="{39FAE6A1-AE40-41B5-9536-D627D1E1CB13}" v="3" dt="2024-09-29T04:03:06.674"/>
    <p1510:client id="{5F3C0ABB-D4C8-49EF-849F-52080942CD43}" v="4" dt="2024-09-29T03:54:42.832"/>
    <p1510:client id="{5FBE1BE6-468C-4EC2-9A7E-F8CC34923EDF}" v="2" dt="2024-09-29T03:59:33.097"/>
    <p1510:client id="{7B10D084-D32D-400E-A926-270B95868F51}" v="3" dt="2024-09-29T04:10:42.141"/>
    <p1510:client id="{8085FC7C-FB09-4825-97CD-4694B1B87A5D}" v="4" dt="2024-09-29T03:22:35.826"/>
    <p1510:client id="{88720BC4-4DBF-48E9-9187-4ECEE46FB545}" v="5" dt="2024-09-29T04:08:15.175"/>
    <p1510:client id="{8B0BD07F-C116-48EB-BF1F-CA234AC93BC5}" v="3" dt="2024-09-29T03:25:59.505"/>
    <p1510:client id="{8D0F90B6-A7C0-4A84-8678-CED6BFB4B759}" v="4" dt="2024-09-29T03:20:16.103"/>
    <p1510:client id="{BB1BE3C7-A501-4874-81D7-7D7B96454F2A}" v="3" dt="2024-09-29T04:12:59.415"/>
    <p1510:client id="{DD9DBE78-B493-4A13-9709-4B53B6690EBD}" v="2" dt="2024-09-29T03:29:11.332"/>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88"/>
  </c:pivotSource>
  <c:chart>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doughnutChart>
        <c:varyColors val="1"/>
        <c:ser>
          <c:idx val="0"/>
          <c:order val="0"/>
          <c:tx>
            <c:strRef>
              <c:f>Sheet4!$B$3:$B$4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4A2-47EF-88C7-779F630955C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4A2-47EF-88C7-779F630955C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4A2-47EF-88C7-779F630955C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4A2-47EF-88C7-779F630955C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4A2-47EF-88C7-779F630955C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4A2-47EF-88C7-779F630955C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4A2-47EF-88C7-779F630955C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54A2-47EF-88C7-779F630955C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54A2-47EF-88C7-779F630955C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54A2-47EF-88C7-779F630955C9}"/>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54A2-47EF-88C7-779F630955C9}"/>
            </c:ext>
          </c:extLst>
        </c:ser>
        <c:ser>
          <c:idx val="1"/>
          <c:order val="1"/>
          <c:tx>
            <c:strRef>
              <c:f>Sheet4!$C$3:$C$4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54A2-47EF-88C7-779F630955C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54A2-47EF-88C7-779F630955C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54A2-47EF-88C7-779F630955C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54A2-47EF-88C7-779F630955C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54A2-47EF-88C7-779F630955C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54A2-47EF-88C7-779F630955C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54A2-47EF-88C7-779F630955C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54A2-47EF-88C7-779F630955C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54A2-47EF-88C7-779F630955C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54A2-47EF-88C7-779F630955C9}"/>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54A2-47EF-88C7-779F630955C9}"/>
            </c:ext>
          </c:extLst>
        </c:ser>
        <c:ser>
          <c:idx val="2"/>
          <c:order val="2"/>
          <c:tx>
            <c:strRef>
              <c:f>Sheet4!$D$3:$D$4</c:f>
              <c:strCache>
                <c:ptCount val="1"/>
                <c:pt idx="0">
                  <c:v>MEDIUM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54A2-47EF-88C7-779F630955C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54A2-47EF-88C7-779F630955C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54A2-47EF-88C7-779F630955C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54A2-47EF-88C7-779F630955C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54A2-47EF-88C7-779F630955C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54A2-47EF-88C7-779F630955C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54A2-47EF-88C7-779F630955C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54A2-47EF-88C7-779F630955C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54A2-47EF-88C7-779F630955C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54A2-47EF-88C7-779F630955C9}"/>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54A2-47EF-88C7-779F630955C9}"/>
            </c:ext>
          </c:extLst>
        </c:ser>
        <c:ser>
          <c:idx val="3"/>
          <c:order val="3"/>
          <c:tx>
            <c:strRef>
              <c:f>Sheet4!$E$3:$E$4</c:f>
              <c:strCache>
                <c:ptCount val="1"/>
                <c:pt idx="0">
                  <c:v>VERY HIGHT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54A2-47EF-88C7-779F630955C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54A2-47EF-88C7-779F630955C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54A2-47EF-88C7-779F630955C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54A2-47EF-88C7-779F630955C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54A2-47EF-88C7-779F630955C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54A2-47EF-88C7-779F630955C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54A2-47EF-88C7-779F630955C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54A2-47EF-88C7-779F630955C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54A2-47EF-88C7-779F630955C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54A2-47EF-88C7-779F630955C9}"/>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54A2-47EF-88C7-779F630955C9}"/>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MONICA.S</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312220094</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B959E3BB-1257-501D-F87D-E6F828297C68}"/>
              </a:ext>
            </a:extLst>
          </p:cNvPr>
          <p:cNvGraphicFramePr>
            <a:graphicFrameLocks/>
          </p:cNvGraphicFramePr>
          <p:nvPr>
            <p:extLst>
              <p:ext uri="{D42A27DB-BD31-4B8C-83A1-F6EECF244321}">
                <p14:modId xmlns:p14="http://schemas.microsoft.com/office/powerpoint/2010/main" val="921750969"/>
              </p:ext>
            </p:extLst>
          </p:nvPr>
        </p:nvGraphicFramePr>
        <p:xfrm>
          <a:off x="1260764" y="2816830"/>
          <a:ext cx="8092786" cy="28773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30</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16</cp:revision>
  <dcterms:modified xsi:type="dcterms:W3CDTF">2024-09-29T04:13:27Z</dcterms:modified>
</cp:coreProperties>
</file>