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50E1-320C-470F-AF51-2E05632985C6}"/>
              </a:ext>
            </a:extLst>
          </p:cNvPr>
          <p:cNvSpPr>
            <a:spLocks noGrp="1"/>
          </p:cNvSpPr>
          <p:nvPr>
            <p:ph type="ctrTitle"/>
          </p:nvPr>
        </p:nvSpPr>
        <p:spPr/>
        <p:txBody>
          <a:bodyPr/>
          <a:lstStyle/>
          <a:p>
            <a:r>
              <a:rPr lang="en-IN" dirty="0"/>
              <a:t>HACKATHON</a:t>
            </a:r>
          </a:p>
        </p:txBody>
      </p:sp>
      <p:sp>
        <p:nvSpPr>
          <p:cNvPr id="3" name="Subtitle 2">
            <a:extLst>
              <a:ext uri="{FF2B5EF4-FFF2-40B4-BE49-F238E27FC236}">
                <a16:creationId xmlns:a16="http://schemas.microsoft.com/office/drawing/2014/main" id="{451EAC93-4928-419D-8A0D-338C1ABE3677}"/>
              </a:ext>
            </a:extLst>
          </p:cNvPr>
          <p:cNvSpPr>
            <a:spLocks noGrp="1"/>
          </p:cNvSpPr>
          <p:nvPr>
            <p:ph type="subTitle" idx="1"/>
          </p:nvPr>
        </p:nvSpPr>
        <p:spPr/>
        <p:txBody>
          <a:bodyPr/>
          <a:lstStyle/>
          <a:p>
            <a:r>
              <a:rPr lang="en-IN" dirty="0"/>
              <a:t>BY</a:t>
            </a:r>
          </a:p>
          <a:p>
            <a:r>
              <a:rPr lang="en-IN" dirty="0"/>
              <a:t>Monica. S, </a:t>
            </a:r>
            <a:r>
              <a:rPr lang="en-IN" dirty="0" err="1"/>
              <a:t>Shriya</a:t>
            </a:r>
            <a:r>
              <a:rPr lang="en-IN" dirty="0"/>
              <a:t>. S, Gayathri. B. k</a:t>
            </a:r>
          </a:p>
        </p:txBody>
      </p:sp>
    </p:spTree>
    <p:extLst>
      <p:ext uri="{BB962C8B-B14F-4D97-AF65-F5344CB8AC3E}">
        <p14:creationId xmlns:p14="http://schemas.microsoft.com/office/powerpoint/2010/main" val="224056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63DF-48A1-46F9-AE9A-67495399E23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7C7DB1F-7D39-423B-AA66-72AC77BF1BAF}"/>
              </a:ext>
            </a:extLst>
          </p:cNvPr>
          <p:cNvSpPr>
            <a:spLocks noGrp="1"/>
          </p:cNvSpPr>
          <p:nvPr>
            <p:ph idx="1"/>
          </p:nvPr>
        </p:nvSpPr>
        <p:spPr/>
        <p:txBody>
          <a:bodyPr/>
          <a:lstStyle/>
          <a:p>
            <a:r>
              <a:rPr lang="en-US" b="0" i="0" dirty="0">
                <a:solidFill>
                  <a:srgbClr val="202124"/>
                </a:solidFill>
                <a:effectLst/>
                <a:latin typeface="Roboto" panose="02000000000000000000" pitchFamily="2" charset="0"/>
              </a:rPr>
              <a:t>The project that we have chosen is NBA-CO attainment calculation.</a:t>
            </a:r>
            <a:endParaRPr lang="en-US" dirty="0"/>
          </a:p>
          <a:p>
            <a:r>
              <a:rPr lang="en-US" dirty="0"/>
              <a:t>Course Outcomes (COs) are narrower statements that describe what students are expected to know, and are able to do at the end of each course. These relate to the skills, knowledge, and behavior that students acquire in their progress through the course.</a:t>
            </a:r>
          </a:p>
          <a:p>
            <a:r>
              <a:rPr lang="en-US" dirty="0"/>
              <a:t>The project calculates the final CO attainment of each course according to the input given by the staff.</a:t>
            </a:r>
            <a:endParaRPr lang="en-IN" dirty="0"/>
          </a:p>
          <a:p>
            <a:endParaRPr lang="en-US" dirty="0"/>
          </a:p>
        </p:txBody>
      </p:sp>
    </p:spTree>
    <p:extLst>
      <p:ext uri="{BB962C8B-B14F-4D97-AF65-F5344CB8AC3E}">
        <p14:creationId xmlns:p14="http://schemas.microsoft.com/office/powerpoint/2010/main" val="105698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C9E5-FB1E-4D4A-957F-03170EE69655}"/>
              </a:ext>
            </a:extLst>
          </p:cNvPr>
          <p:cNvSpPr>
            <a:spLocks noGrp="1"/>
          </p:cNvSpPr>
          <p:nvPr>
            <p:ph type="title"/>
          </p:nvPr>
        </p:nvSpPr>
        <p:spPr/>
        <p:txBody>
          <a:bodyPr/>
          <a:lstStyle/>
          <a:p>
            <a:r>
              <a:rPr lang="en-IN" dirty="0"/>
              <a:t>REASON TO CHOSE THIS PROBLEM</a:t>
            </a:r>
          </a:p>
        </p:txBody>
      </p:sp>
      <p:sp>
        <p:nvSpPr>
          <p:cNvPr id="3" name="Content Placeholder 2">
            <a:extLst>
              <a:ext uri="{FF2B5EF4-FFF2-40B4-BE49-F238E27FC236}">
                <a16:creationId xmlns:a16="http://schemas.microsoft.com/office/drawing/2014/main" id="{02C1CDBB-BE02-459C-8376-B632E33D4456}"/>
              </a:ext>
            </a:extLst>
          </p:cNvPr>
          <p:cNvSpPr>
            <a:spLocks noGrp="1"/>
          </p:cNvSpPr>
          <p:nvPr>
            <p:ph idx="1"/>
          </p:nvPr>
        </p:nvSpPr>
        <p:spPr/>
        <p:txBody>
          <a:bodyPr>
            <a:normAutofit/>
          </a:bodyPr>
          <a:lstStyle/>
          <a:p>
            <a:r>
              <a:rPr lang="en-US" dirty="0">
                <a:solidFill>
                  <a:schemeClr val="tx1"/>
                </a:solidFill>
              </a:rPr>
              <a:t>I</a:t>
            </a:r>
            <a:r>
              <a:rPr lang="en-US" b="0" i="0" dirty="0">
                <a:solidFill>
                  <a:schemeClr val="tx1"/>
                </a:solidFill>
                <a:effectLst/>
              </a:rPr>
              <a:t>nstead of choosing problems whose functionalities will be used in the future we have decided to tackle the problem we have in our hands at present.</a:t>
            </a:r>
          </a:p>
          <a:p>
            <a:r>
              <a:rPr lang="en-US" dirty="0">
                <a:solidFill>
                  <a:schemeClr val="tx1"/>
                </a:solidFill>
              </a:rPr>
              <a:t>This project (NBA CO calculation) can be used by any college department to calculate the CO attainment for all courses.</a:t>
            </a:r>
            <a:endParaRPr lang="en-IN" dirty="0">
              <a:solidFill>
                <a:schemeClr val="tx1"/>
              </a:solidFill>
            </a:endParaRPr>
          </a:p>
          <a:p>
            <a:r>
              <a:rPr lang="en-IN" dirty="0">
                <a:solidFill>
                  <a:schemeClr val="tx1"/>
                </a:solidFill>
              </a:rPr>
              <a:t>Each question is mapped into one or more CO and it is a tedious process to use excel and calculate the CO attainment with the help of marks scored by each student. The staff has to spend time calculating it. </a:t>
            </a:r>
          </a:p>
          <a:p>
            <a:r>
              <a:rPr lang="en-IN" dirty="0">
                <a:solidFill>
                  <a:schemeClr val="tx1"/>
                </a:solidFill>
              </a:rPr>
              <a:t>This project will be useful for the staff. The project does all the work and it is user-friendly for the staff.</a:t>
            </a:r>
          </a:p>
        </p:txBody>
      </p:sp>
    </p:spTree>
    <p:extLst>
      <p:ext uri="{BB962C8B-B14F-4D97-AF65-F5344CB8AC3E}">
        <p14:creationId xmlns:p14="http://schemas.microsoft.com/office/powerpoint/2010/main" val="178054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344B-C889-4930-A2DB-444273D81764}"/>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73025BA7-1628-49B9-BBC5-E7E5896CC698}"/>
              </a:ext>
            </a:extLst>
          </p:cNvPr>
          <p:cNvSpPr>
            <a:spLocks noGrp="1"/>
          </p:cNvSpPr>
          <p:nvPr>
            <p:ph idx="1"/>
          </p:nvPr>
        </p:nvSpPr>
        <p:spPr/>
        <p:txBody>
          <a:bodyPr/>
          <a:lstStyle/>
          <a:p>
            <a:r>
              <a:rPr lang="en-US" dirty="0"/>
              <a:t>Functionalities:</a:t>
            </a:r>
          </a:p>
          <a:p>
            <a:pPr lvl="1"/>
            <a:r>
              <a:rPr lang="en-US" dirty="0"/>
              <a:t>Add course</a:t>
            </a:r>
          </a:p>
          <a:p>
            <a:pPr lvl="1"/>
            <a:r>
              <a:rPr lang="en-US" dirty="0"/>
              <a:t>Set question paper</a:t>
            </a:r>
            <a:endParaRPr lang="en-IN" dirty="0"/>
          </a:p>
          <a:p>
            <a:pPr lvl="1"/>
            <a:r>
              <a:rPr lang="en-IN" dirty="0"/>
              <a:t>Add mark</a:t>
            </a:r>
          </a:p>
          <a:p>
            <a:pPr lvl="1"/>
            <a:r>
              <a:rPr lang="en-IN" dirty="0"/>
              <a:t>Display student mark</a:t>
            </a:r>
          </a:p>
          <a:p>
            <a:pPr lvl="1"/>
            <a:r>
              <a:rPr lang="en-IN" dirty="0"/>
              <a:t>Display CO calculation</a:t>
            </a:r>
          </a:p>
          <a:p>
            <a:pPr lvl="1"/>
            <a:r>
              <a:rPr lang="en-IN" dirty="0"/>
              <a:t>Display final CO calculation</a:t>
            </a:r>
            <a:endParaRPr lang="en-US" dirty="0"/>
          </a:p>
          <a:p>
            <a:pPr marL="0" indent="0">
              <a:buNone/>
            </a:pPr>
            <a:endParaRPr lang="en-IN" dirty="0"/>
          </a:p>
        </p:txBody>
      </p:sp>
    </p:spTree>
    <p:extLst>
      <p:ext uri="{BB962C8B-B14F-4D97-AF65-F5344CB8AC3E}">
        <p14:creationId xmlns:p14="http://schemas.microsoft.com/office/powerpoint/2010/main" val="174786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32BB-CCCA-4D31-8D65-0D4E02FFE112}"/>
              </a:ext>
            </a:extLst>
          </p:cNvPr>
          <p:cNvSpPr>
            <a:spLocks noGrp="1"/>
          </p:cNvSpPr>
          <p:nvPr>
            <p:ph type="title"/>
          </p:nvPr>
        </p:nvSpPr>
        <p:spPr/>
        <p:txBody>
          <a:bodyPr/>
          <a:lstStyle/>
          <a:p>
            <a:r>
              <a:rPr lang="en-IN" dirty="0"/>
              <a:t>TOOLS AND TECHNIQUES USED</a:t>
            </a:r>
          </a:p>
        </p:txBody>
      </p:sp>
      <p:sp>
        <p:nvSpPr>
          <p:cNvPr id="3" name="Content Placeholder 2">
            <a:extLst>
              <a:ext uri="{FF2B5EF4-FFF2-40B4-BE49-F238E27FC236}">
                <a16:creationId xmlns:a16="http://schemas.microsoft.com/office/drawing/2014/main" id="{25FBC162-9041-4AA6-8F90-D62695F4218B}"/>
              </a:ext>
            </a:extLst>
          </p:cNvPr>
          <p:cNvSpPr>
            <a:spLocks noGrp="1"/>
          </p:cNvSpPr>
          <p:nvPr>
            <p:ph idx="1"/>
          </p:nvPr>
        </p:nvSpPr>
        <p:spPr/>
        <p:txBody>
          <a:bodyPr/>
          <a:lstStyle/>
          <a:p>
            <a:r>
              <a:rPr lang="en-IN" dirty="0"/>
              <a:t>HTML</a:t>
            </a:r>
          </a:p>
          <a:p>
            <a:r>
              <a:rPr lang="en-IN" dirty="0"/>
              <a:t>CSS</a:t>
            </a:r>
          </a:p>
          <a:p>
            <a:r>
              <a:rPr lang="en-IN" dirty="0" err="1"/>
              <a:t>Javascript</a:t>
            </a:r>
            <a:endParaRPr lang="en-IN" dirty="0"/>
          </a:p>
          <a:p>
            <a:r>
              <a:rPr lang="en-IN" dirty="0"/>
              <a:t>SQL-PHP connect</a:t>
            </a:r>
          </a:p>
        </p:txBody>
      </p:sp>
    </p:spTree>
    <p:extLst>
      <p:ext uri="{BB962C8B-B14F-4D97-AF65-F5344CB8AC3E}">
        <p14:creationId xmlns:p14="http://schemas.microsoft.com/office/powerpoint/2010/main" val="304926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F561-4740-46EC-8840-E72767CD7C44}"/>
              </a:ext>
            </a:extLst>
          </p:cNvPr>
          <p:cNvSpPr>
            <a:spLocks noGrp="1"/>
          </p:cNvSpPr>
          <p:nvPr>
            <p:ph type="title"/>
          </p:nvPr>
        </p:nvSpPr>
        <p:spPr/>
        <p:txBody>
          <a:bodyPr/>
          <a:lstStyle/>
          <a:p>
            <a:r>
              <a:rPr lang="en-IN" dirty="0"/>
              <a:t>EXPECTED RESULTS</a:t>
            </a:r>
          </a:p>
        </p:txBody>
      </p:sp>
      <p:sp>
        <p:nvSpPr>
          <p:cNvPr id="3" name="Content Placeholder 2">
            <a:extLst>
              <a:ext uri="{FF2B5EF4-FFF2-40B4-BE49-F238E27FC236}">
                <a16:creationId xmlns:a16="http://schemas.microsoft.com/office/drawing/2014/main" id="{E3391EFF-2D1A-49AF-A63D-C5DB7E203C4D}"/>
              </a:ext>
            </a:extLst>
          </p:cNvPr>
          <p:cNvSpPr>
            <a:spLocks noGrp="1"/>
          </p:cNvSpPr>
          <p:nvPr>
            <p:ph idx="1"/>
          </p:nvPr>
        </p:nvSpPr>
        <p:spPr/>
        <p:txBody>
          <a:bodyPr/>
          <a:lstStyle/>
          <a:p>
            <a:r>
              <a:rPr lang="en-IN" dirty="0"/>
              <a:t>Project will reduce the work time of staff.</a:t>
            </a:r>
          </a:p>
          <a:p>
            <a:r>
              <a:rPr lang="en-IN" dirty="0"/>
              <a:t>The project minimizes the errors that may occur if manually done.</a:t>
            </a:r>
          </a:p>
          <a:p>
            <a:r>
              <a:rPr lang="en-IN" dirty="0"/>
              <a:t>It also produces the graphical representation of the CO attainment for each course.</a:t>
            </a:r>
          </a:p>
        </p:txBody>
      </p:sp>
    </p:spTree>
    <p:extLst>
      <p:ext uri="{BB962C8B-B14F-4D97-AF65-F5344CB8AC3E}">
        <p14:creationId xmlns:p14="http://schemas.microsoft.com/office/powerpoint/2010/main" val="407779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1F56-4D4D-4923-A4AB-B409EE0D06FB}"/>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858394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97</TotalTime>
  <Words>285</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Roboto</vt:lpstr>
      <vt:lpstr>Wingdings 3</vt:lpstr>
      <vt:lpstr>Ion Boardroom</vt:lpstr>
      <vt:lpstr>HACKATHON</vt:lpstr>
      <vt:lpstr>PROBLEM STATEMENT</vt:lpstr>
      <vt:lpstr>REASON TO CHOSE THIS PROBLEM</vt:lpstr>
      <vt:lpstr>PROPOSED SOLUTION</vt:lpstr>
      <vt:lpstr>TOOLS AND TECHNIQUES USED</vt:lpstr>
      <vt:lpstr>EXPECTED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dc:title>
  <dc:creator>gayu.06.12.1993@gmail.com</dc:creator>
  <cp:lastModifiedBy>gayu.06.12.1993@gmail.com</cp:lastModifiedBy>
  <cp:revision>1</cp:revision>
  <dcterms:created xsi:type="dcterms:W3CDTF">2022-04-22T13:44:43Z</dcterms:created>
  <dcterms:modified xsi:type="dcterms:W3CDTF">2022-04-22T15:22:15Z</dcterms:modified>
</cp:coreProperties>
</file>