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4553-89D6-49A8-8C94-46BDF8A3EF4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CBB5-66BF-43E6-85A0-4C4A3860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ngboard.com/blog/data-science/data-science-proces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Essentials for Data Science using R &amp;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22BCDS206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: Data Science Life Cycle(7 </a:t>
            </a:r>
            <a:r>
              <a:rPr lang="en-US" dirty="0" err="1" smtClean="0"/>
              <a:t>Hrs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Concept of Data Driven Science ,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Flow process for data science problems (crisp-</a:t>
            </a:r>
            <a:r>
              <a:rPr lang="en-US" dirty="0" err="1" smtClean="0">
                <a:solidFill>
                  <a:srgbClr val="00B050"/>
                </a:solidFill>
              </a:rPr>
              <a:t>dm</a:t>
            </a:r>
            <a:r>
              <a:rPr lang="en-US" dirty="0" smtClean="0">
                <a:solidFill>
                  <a:srgbClr val="00B050"/>
                </a:solidFill>
              </a:rPr>
              <a:t>,  </a:t>
            </a:r>
            <a:r>
              <a:rPr lang="en-US" dirty="0" err="1" smtClean="0">
                <a:solidFill>
                  <a:srgbClr val="00B050"/>
                </a:solidFill>
              </a:rPr>
              <a:t>oesmn</a:t>
            </a:r>
            <a:r>
              <a:rPr lang="en-US" dirty="0" smtClean="0">
                <a:solidFill>
                  <a:srgbClr val="00B050"/>
                </a:solidFill>
              </a:rPr>
              <a:t>), </a:t>
            </a:r>
          </a:p>
          <a:p>
            <a:pPr lvl="1"/>
            <a:r>
              <a:rPr lang="en-US" dirty="0">
                <a:solidFill>
                  <a:srgbClr val="00B050"/>
                </a:solidFill>
                <a:hlinkClick r:id="rId2"/>
              </a:rPr>
              <a:t>https://www.springboard.com/blog/data-science/data-science-process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Data Science problems and a solution framework , </a:t>
            </a:r>
          </a:p>
          <a:p>
            <a:endParaRPr lang="en-US" dirty="0" smtClean="0"/>
          </a:p>
          <a:p>
            <a:r>
              <a:rPr lang="en-US" dirty="0" smtClean="0"/>
              <a:t>Artificial Intelligence(AI)- Lifecycle &amp;  Applications ,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Machine Learning(ML)-Life Cycle &amp; Applications ,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Data Science,  Analytics, and Data Mining,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: Introducing R (8 </a:t>
            </a:r>
            <a:r>
              <a:rPr lang="en-US" dirty="0" err="1" smtClean="0"/>
              <a:t>Hrs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R , Data types in R, Control structures in R , , Packages and libraries  </a:t>
            </a:r>
          </a:p>
          <a:p>
            <a:r>
              <a:rPr lang="en-US" dirty="0" smtClean="0"/>
              <a:t>Functions , commands and Operators, Naming, Comments, Layout, Functions, Pipes,  </a:t>
            </a:r>
          </a:p>
          <a:p>
            <a:r>
              <a:rPr lang="en-US" dirty="0" smtClean="0"/>
              <a:t>Reading data from different sources , Reading data from a database , Exploring and  Summarizing Data, Transforming Data, Presenting Data, , Data pre-processing  techniques , Performing data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2 - </a:t>
            </a:r>
            <a:r>
              <a:rPr lang="en-IN" dirty="0" err="1" smtClean="0"/>
              <a:t>Introducting</a:t>
            </a:r>
            <a:r>
              <a:rPr lang="en-IN" dirty="0" smtClean="0"/>
              <a:t> </a:t>
            </a:r>
            <a:r>
              <a:rPr lang="en-IN" dirty="0" smtClean="0"/>
              <a:t>Python (10 </a:t>
            </a:r>
            <a:r>
              <a:rPr lang="en-IN" dirty="0" err="1" smtClean="0"/>
              <a:t>hrs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01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: Data Wrangling(8 </a:t>
            </a:r>
            <a:r>
              <a:rPr lang="en-US" dirty="0" err="1" smtClean="0"/>
              <a:t>Hrs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Tidy Data , Reshape, Summarize ,</a:t>
            </a:r>
          </a:p>
          <a:p>
            <a:r>
              <a:rPr lang="en-US" dirty="0" smtClean="0"/>
              <a:t>Split-Apply-Combine: I , Split-Apply-Combine: II </a:t>
            </a:r>
          </a:p>
          <a:p>
            <a:r>
              <a:rPr lang="en-US" dirty="0" smtClean="0"/>
              <a:t>Data ingestion , Data Review, Data Cleaning ,Variables roles , </a:t>
            </a:r>
          </a:p>
          <a:p>
            <a:r>
              <a:rPr lang="en-US" dirty="0" smtClean="0"/>
              <a:t>Exploratory Data  Analysis, Feature Selection, Missing Data, Feature Creation, Preparing the  Metadata, Preparing for Model Building, Save the Dataset, A Template for Data  Preparation,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5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 : Visualizing Data(7 Hrs.)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Base Graphics (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Grammar of Graphics (</a:t>
            </a:r>
            <a:r>
              <a:rPr lang="en-US" dirty="0" err="1" smtClean="0"/>
              <a:t>plotnine</a:t>
            </a:r>
            <a:r>
              <a:rPr lang="en-US" dirty="0" smtClean="0"/>
              <a:t>) , </a:t>
            </a:r>
          </a:p>
          <a:p>
            <a:pPr lvl="1"/>
            <a:r>
              <a:rPr lang="en-US" dirty="0" smtClean="0"/>
              <a:t>interactive graphics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plotly</a:t>
            </a:r>
            <a:r>
              <a:rPr lang="en-US" dirty="0" smtClean="0"/>
              <a:t> .. Can do everything in python instead of </a:t>
            </a:r>
            <a:r>
              <a:rPr lang="en-US" dirty="0" err="1" smtClean="0"/>
              <a:t>py+js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/>
              <a:t>Bokeh</a:t>
            </a:r>
            <a:r>
              <a:rPr lang="en-US" dirty="0" smtClean="0"/>
              <a:t> follows the grammar of graphics concepts. </a:t>
            </a:r>
          </a:p>
          <a:p>
            <a:r>
              <a:rPr lang="en-US" dirty="0" smtClean="0"/>
              <a:t>Preparing the Dataset ,  </a:t>
            </a:r>
          </a:p>
          <a:p>
            <a:r>
              <a:rPr lang="en-US" dirty="0" smtClean="0"/>
              <a:t>Scatter Plot, Bar Chart ,Saving Plots to File, </a:t>
            </a:r>
            <a:r>
              <a:rPr lang="en-US" dirty="0"/>
              <a:t> </a:t>
            </a:r>
            <a:r>
              <a:rPr lang="en-US" dirty="0" smtClean="0"/>
              <a:t>Adding Spice to the Bar Chart, Histogram  , </a:t>
            </a:r>
          </a:p>
          <a:p>
            <a:r>
              <a:rPr lang="en-US" dirty="0" smtClean="0"/>
              <a:t>Alternative Bar </a:t>
            </a:r>
            <a:r>
              <a:rPr lang="en-US" dirty="0" err="1" smtClean="0"/>
              <a:t>Charts,Box</a:t>
            </a:r>
            <a:r>
              <a:rPr lang="en-US" dirty="0" smtClean="0"/>
              <a:t> Plots , Heat Map, Mosaic Map , Map Visualization, 3D  Graphs. </a:t>
            </a:r>
          </a:p>
          <a:p>
            <a:r>
              <a:rPr lang="en-US" dirty="0" smtClean="0"/>
              <a:t>Loading the Dataset, Performance and evaluation of Dataset, Save the Data Set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Text Books</a:t>
            </a:r>
          </a:p>
          <a:p>
            <a:pPr lvl="1"/>
            <a:r>
              <a:rPr lang="en-US" sz="2000" dirty="0" smtClean="0"/>
              <a:t>1. </a:t>
            </a:r>
            <a:r>
              <a:rPr lang="en-US" sz="2000" dirty="0" smtClean="0">
                <a:solidFill>
                  <a:srgbClr val="00B050"/>
                </a:solidFill>
              </a:rPr>
              <a:t>Python Data Science Handbook, 2Ed </a:t>
            </a:r>
            <a:r>
              <a:rPr lang="en-US" sz="2000" dirty="0" smtClean="0"/>
              <a:t>by Jake </a:t>
            </a:r>
            <a:r>
              <a:rPr lang="en-US" sz="2000" dirty="0" err="1" smtClean="0"/>
              <a:t>VanderPlas</a:t>
            </a:r>
            <a:r>
              <a:rPr lang="en-US" sz="2000" dirty="0" smtClean="0"/>
              <a:t> - O ‘Reilly. 2022</a:t>
            </a:r>
          </a:p>
          <a:p>
            <a:pPr lvl="1"/>
            <a:r>
              <a:rPr lang="en-US" sz="2000" dirty="0" smtClean="0"/>
              <a:t>2. </a:t>
            </a:r>
            <a:r>
              <a:rPr lang="en-US" sz="2000" dirty="0" smtClean="0">
                <a:solidFill>
                  <a:srgbClr val="00B050"/>
                </a:solidFill>
              </a:rPr>
              <a:t>Introducing Data Science</a:t>
            </a:r>
            <a:r>
              <a:rPr lang="en-US" sz="2000" dirty="0" smtClean="0"/>
              <a:t> by Davy </a:t>
            </a:r>
            <a:r>
              <a:rPr lang="en-US" sz="2000" dirty="0" err="1" smtClean="0"/>
              <a:t>Cielen</a:t>
            </a:r>
            <a:r>
              <a:rPr lang="en-US" sz="2000" dirty="0" smtClean="0"/>
              <a:t> et.al – Manning 2016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Reference Books: </a:t>
            </a:r>
          </a:p>
          <a:p>
            <a:pPr lvl="1"/>
            <a:r>
              <a:rPr lang="en-US" sz="2000" dirty="0" smtClean="0"/>
              <a:t>1. </a:t>
            </a:r>
            <a:r>
              <a:rPr lang="en-US" sz="2000" dirty="0" smtClean="0">
                <a:solidFill>
                  <a:srgbClr val="00B050"/>
                </a:solidFill>
              </a:rPr>
              <a:t>R for Data Science </a:t>
            </a:r>
            <a:r>
              <a:rPr lang="en-US" sz="2000" dirty="0" smtClean="0"/>
              <a:t>by Hadley Wickham &amp; Garrett </a:t>
            </a:r>
            <a:r>
              <a:rPr lang="en-US" sz="2000" dirty="0" err="1" smtClean="0"/>
              <a:t>Grolemund</a:t>
            </a:r>
            <a:r>
              <a:rPr lang="en-US" sz="2000" dirty="0" smtClean="0"/>
              <a:t> - O’Reilly 2016 </a:t>
            </a:r>
          </a:p>
          <a:p>
            <a:pPr lvl="1"/>
            <a:r>
              <a:rPr lang="en-US" sz="2000" dirty="0" smtClean="0"/>
              <a:t>2. </a:t>
            </a:r>
            <a:r>
              <a:rPr lang="en-US" sz="2000" dirty="0" smtClean="0">
                <a:solidFill>
                  <a:srgbClr val="00B050"/>
                </a:solidFill>
              </a:rPr>
              <a:t>Practical Statistics for Data Scientists, </a:t>
            </a:r>
            <a:r>
              <a:rPr lang="en-US" sz="2000" dirty="0" smtClean="0"/>
              <a:t>2Ed (R &amp; Python</a:t>
            </a:r>
            <a:r>
              <a:rPr lang="en-US" sz="2000" dirty="0"/>
              <a:t>), O’Reilly – </a:t>
            </a:r>
            <a:r>
              <a:rPr lang="en-US" sz="2000" dirty="0" smtClean="0"/>
              <a:t>Bruce,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29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Computer Essentials for Data Science using R &amp; Python </vt:lpstr>
      <vt:lpstr>Model 1 : Data Science Life Cycle(7 Hrs) </vt:lpstr>
      <vt:lpstr>Model 2 : Introducing R (8 Hrs) </vt:lpstr>
      <vt:lpstr>Module 2 - Introducting Python (10 hrs)</vt:lpstr>
      <vt:lpstr>Model 3 : Data Wrangling(8 Hrs) </vt:lpstr>
      <vt:lpstr>Model 4 : Visualizing Data(7 Hrs.)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Essentials for Data Science using R &amp; Python </dc:title>
  <dc:creator>GA</dc:creator>
  <cp:lastModifiedBy>monica</cp:lastModifiedBy>
  <cp:revision>12</cp:revision>
  <dcterms:created xsi:type="dcterms:W3CDTF">2022-11-15T14:05:51Z</dcterms:created>
  <dcterms:modified xsi:type="dcterms:W3CDTF">2022-12-18T12:56:52Z</dcterms:modified>
</cp:coreProperties>
</file>