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95C-388B-4581-A168-5E349D26611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D14C-67B8-4FE8-8E0E-568305A34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0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95C-388B-4581-A168-5E349D26611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D14C-67B8-4FE8-8E0E-568305A34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9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95C-388B-4581-A168-5E349D26611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D14C-67B8-4FE8-8E0E-568305A34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8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95C-388B-4581-A168-5E349D26611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D14C-67B8-4FE8-8E0E-568305A34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6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95C-388B-4581-A168-5E349D26611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D14C-67B8-4FE8-8E0E-568305A34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0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95C-388B-4581-A168-5E349D26611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D14C-67B8-4FE8-8E0E-568305A34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8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95C-388B-4581-A168-5E349D26611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D14C-67B8-4FE8-8E0E-568305A34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5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95C-388B-4581-A168-5E349D26611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D14C-67B8-4FE8-8E0E-568305A34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5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95C-388B-4581-A168-5E349D26611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D14C-67B8-4FE8-8E0E-568305A34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0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95C-388B-4581-A168-5E349D26611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D14C-67B8-4FE8-8E0E-568305A34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1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95C-388B-4581-A168-5E349D26611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D14C-67B8-4FE8-8E0E-568305A34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8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5895C-388B-4581-A168-5E349D26611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ED14C-67B8-4FE8-8E0E-568305A34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1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Tutorial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1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for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952" y="1807337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Data Types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/ float / </a:t>
            </a:r>
            <a:r>
              <a:rPr lang="en-US" dirty="0" err="1" smtClean="0"/>
              <a:t>str</a:t>
            </a:r>
            <a:r>
              <a:rPr lang="en-US" dirty="0" smtClean="0"/>
              <a:t> /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OPS:  Math operators, string operations, Binary Logic operators, Boolean operations. </a:t>
            </a:r>
          </a:p>
          <a:p>
            <a:pPr lvl="1"/>
            <a:r>
              <a:rPr lang="en-US" dirty="0" smtClean="0"/>
              <a:t>Type Casting</a:t>
            </a:r>
          </a:p>
          <a:p>
            <a:pPr lvl="1"/>
            <a:endParaRPr lang="en-US" dirty="0"/>
          </a:p>
          <a:p>
            <a:r>
              <a:rPr lang="en-US" dirty="0" smtClean="0"/>
              <a:t>Input / Output Statements</a:t>
            </a:r>
          </a:p>
          <a:p>
            <a:pPr lvl="1"/>
            <a:r>
              <a:rPr lang="en-US" dirty="0" smtClean="0"/>
              <a:t>Reading/Accepting inputs. </a:t>
            </a:r>
            <a:endParaRPr lang="en-US" dirty="0" smtClean="0"/>
          </a:p>
          <a:p>
            <a:pPr lvl="1"/>
            <a:r>
              <a:rPr lang="en-US" dirty="0" smtClean="0"/>
              <a:t>Printing values, strings, formatting. </a:t>
            </a:r>
          </a:p>
          <a:p>
            <a:pPr lvl="1"/>
            <a:endParaRPr lang="en-US" dirty="0"/>
          </a:p>
          <a:p>
            <a:r>
              <a:rPr lang="en-US" dirty="0" smtClean="0"/>
              <a:t>Collections</a:t>
            </a:r>
          </a:p>
          <a:p>
            <a:pPr lvl="1"/>
            <a:r>
              <a:rPr lang="en-US" dirty="0" smtClean="0"/>
              <a:t>Lists / sets / tuples</a:t>
            </a:r>
          </a:p>
          <a:p>
            <a:pPr lvl="1"/>
            <a:r>
              <a:rPr lang="en-US" dirty="0" smtClean="0"/>
              <a:t>Multi-dimensional lists. </a:t>
            </a:r>
            <a:endParaRPr lang="en-US" dirty="0" smtClean="0"/>
          </a:p>
          <a:p>
            <a:pPr lvl="1"/>
            <a:r>
              <a:rPr lang="en-US" dirty="0" smtClean="0"/>
              <a:t>OPS:  add, delete items, list manipulations, conversion </a:t>
            </a:r>
          </a:p>
          <a:p>
            <a:pPr lvl="1"/>
            <a:endParaRPr lang="en-US" dirty="0"/>
          </a:p>
          <a:p>
            <a:r>
              <a:rPr lang="en-US" dirty="0" smtClean="0"/>
              <a:t>Data Structures</a:t>
            </a:r>
          </a:p>
          <a:p>
            <a:pPr lvl="1"/>
            <a:r>
              <a:rPr lang="en-US" dirty="0" smtClean="0"/>
              <a:t>Dictionary (maps). </a:t>
            </a:r>
          </a:p>
          <a:p>
            <a:pPr lvl="1"/>
            <a:r>
              <a:rPr lang="en-US" dirty="0" smtClean="0"/>
              <a:t>OPS: on dictionaries.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3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Control Structures</a:t>
            </a:r>
          </a:p>
          <a:p>
            <a:pPr lvl="1"/>
            <a:r>
              <a:rPr lang="en-US" dirty="0"/>
              <a:t>If-then-else conditions. </a:t>
            </a:r>
          </a:p>
          <a:p>
            <a:pPr lvl="1"/>
            <a:r>
              <a:rPr lang="en-US" dirty="0"/>
              <a:t>Iterations – for, while, do-while, </a:t>
            </a:r>
          </a:p>
          <a:p>
            <a:endParaRPr lang="en-IN" dirty="0" smtClean="0"/>
          </a:p>
          <a:p>
            <a:r>
              <a:rPr lang="en-IN" dirty="0" smtClean="0"/>
              <a:t>Files </a:t>
            </a:r>
          </a:p>
          <a:p>
            <a:pPr lvl="1"/>
            <a:r>
              <a:rPr lang="en-IN" dirty="0" smtClean="0"/>
              <a:t>Open, read, write files (txt, </a:t>
            </a:r>
            <a:r>
              <a:rPr lang="en-IN" dirty="0" err="1" smtClean="0"/>
              <a:t>csv</a:t>
            </a:r>
            <a:r>
              <a:rPr lang="en-IN" dirty="0"/>
              <a:t>)</a:t>
            </a:r>
            <a:endParaRPr lang="en-IN" dirty="0" smtClean="0"/>
          </a:p>
          <a:p>
            <a:pPr lvl="1"/>
            <a:endParaRPr lang="en-IN" dirty="0" smtClean="0"/>
          </a:p>
          <a:p>
            <a:r>
              <a:rPr lang="en-IN" dirty="0" smtClean="0"/>
              <a:t>Functions</a:t>
            </a:r>
          </a:p>
          <a:p>
            <a:pPr lvl="1"/>
            <a:r>
              <a:rPr lang="en-IN" dirty="0" smtClean="0"/>
              <a:t>Parameters, local and global variables </a:t>
            </a:r>
          </a:p>
          <a:p>
            <a:pPr lvl="1"/>
            <a:r>
              <a:rPr lang="en-IN" dirty="0" smtClean="0"/>
              <a:t>Built in functions … </a:t>
            </a:r>
            <a:r>
              <a:rPr lang="en-IN" dirty="0" err="1" smtClean="0"/>
              <a:t>eg</a:t>
            </a:r>
            <a:r>
              <a:rPr lang="en-IN" dirty="0" smtClean="0"/>
              <a:t>., sorting, list functions. </a:t>
            </a:r>
            <a:endParaRPr lang="en-IN" dirty="0"/>
          </a:p>
          <a:p>
            <a:pPr lvl="1"/>
            <a:endParaRPr lang="en-IN" dirty="0" smtClean="0"/>
          </a:p>
          <a:p>
            <a:r>
              <a:rPr lang="en-IN" dirty="0" smtClean="0"/>
              <a:t>Advanced Iterations</a:t>
            </a:r>
          </a:p>
          <a:p>
            <a:pPr lvl="1"/>
            <a:r>
              <a:rPr lang="en-IN" dirty="0" smtClean="0"/>
              <a:t>Nested loops</a:t>
            </a:r>
          </a:p>
          <a:p>
            <a:pPr lvl="1"/>
            <a:r>
              <a:rPr lang="en-IN" dirty="0" smtClean="0"/>
              <a:t>Array manipulations</a:t>
            </a:r>
          </a:p>
          <a:p>
            <a:pPr lvl="1"/>
            <a:endParaRPr lang="en-IN" dirty="0"/>
          </a:p>
          <a:p>
            <a:r>
              <a:rPr lang="en-IN" dirty="0" smtClean="0"/>
              <a:t>List – Advanced</a:t>
            </a:r>
          </a:p>
          <a:p>
            <a:pPr lvl="1"/>
            <a:r>
              <a:rPr lang="en-US" dirty="0"/>
              <a:t>List comprehensions. ..  [ 2x+1   for x in collection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Map, reduce, filtering  … of lists. </a:t>
            </a:r>
          </a:p>
          <a:p>
            <a:pPr lvl="1"/>
            <a:r>
              <a:rPr lang="en-US" dirty="0" smtClean="0"/>
              <a:t>Zipping lists. </a:t>
            </a:r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854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Interacting with Internet</a:t>
            </a:r>
          </a:p>
          <a:p>
            <a:pPr lvl="1"/>
            <a:r>
              <a:rPr lang="en-IN" dirty="0" smtClean="0"/>
              <a:t>Getting data from internet (</a:t>
            </a:r>
            <a:r>
              <a:rPr lang="en-IN" b="1" dirty="0" smtClean="0"/>
              <a:t>requests</a:t>
            </a:r>
            <a:r>
              <a:rPr lang="en-IN" dirty="0" smtClean="0"/>
              <a:t> library). </a:t>
            </a:r>
          </a:p>
          <a:p>
            <a:pPr lvl="1"/>
            <a:r>
              <a:rPr lang="en-IN" dirty="0" smtClean="0"/>
              <a:t>HTTP REST API’s </a:t>
            </a:r>
          </a:p>
          <a:p>
            <a:pPr lvl="1"/>
            <a:r>
              <a:rPr lang="en-IN" dirty="0" smtClean="0"/>
              <a:t>Web scraping (Beautiful soup). </a:t>
            </a:r>
          </a:p>
          <a:p>
            <a:pPr lvl="1"/>
            <a:endParaRPr lang="en-IN" dirty="0" smtClean="0"/>
          </a:p>
          <a:p>
            <a:r>
              <a:rPr lang="en-IN" dirty="0" smtClean="0"/>
              <a:t>Object Oriented Programming</a:t>
            </a:r>
          </a:p>
          <a:p>
            <a:pPr lvl="1"/>
            <a:r>
              <a:rPr lang="en-IN" dirty="0" smtClean="0"/>
              <a:t>Classes and objects. </a:t>
            </a:r>
          </a:p>
          <a:p>
            <a:pPr lvl="1"/>
            <a:r>
              <a:rPr lang="en-IN" dirty="0" smtClean="0"/>
              <a:t>Inheritance</a:t>
            </a:r>
          </a:p>
          <a:p>
            <a:pPr lvl="1"/>
            <a:r>
              <a:rPr lang="en-IN" dirty="0" smtClean="0"/>
              <a:t>Python modules.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082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/ float / </a:t>
            </a:r>
            <a:r>
              <a:rPr lang="en-US" dirty="0" err="1"/>
              <a:t>str</a:t>
            </a:r>
            <a:r>
              <a:rPr lang="en-US" dirty="0"/>
              <a:t> / </a:t>
            </a:r>
            <a:r>
              <a:rPr lang="en-US" dirty="0" err="1"/>
              <a:t>bool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OPS:  Math operators, string operations, Binary Logic operators, Boolean operations.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Type Casting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77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10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8840" y="1078992"/>
            <a:ext cx="6858000" cy="40873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148840" y="1170432"/>
            <a:ext cx="2021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MatplotLib</a:t>
            </a:r>
            <a:r>
              <a:rPr lang="en-IN" dirty="0" smtClean="0"/>
              <a:t> Package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386584" y="1866900"/>
            <a:ext cx="4239768" cy="251155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386584" y="1958340"/>
            <a:ext cx="129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PyPlot</a:t>
            </a:r>
            <a:r>
              <a:rPr lang="en-IN" dirty="0" smtClean="0"/>
              <a:t> Class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864096" y="1513856"/>
            <a:ext cx="1932432" cy="33690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6864096" y="158900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???? Class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2615184" y="2423160"/>
            <a:ext cx="621792" cy="530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4170419" y="2336816"/>
            <a:ext cx="621792" cy="530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2622804" y="3550920"/>
            <a:ext cx="621792" cy="530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5266944" y="3129534"/>
            <a:ext cx="621792" cy="530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7198998" y="2181368"/>
            <a:ext cx="621792" cy="5303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8085588" y="2851166"/>
            <a:ext cx="621792" cy="5303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7211379" y="3659886"/>
            <a:ext cx="621792" cy="5303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393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215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Python Tutorial </vt:lpstr>
      <vt:lpstr>Syllabus for Python</vt:lpstr>
      <vt:lpstr>PowerPoint Presentation</vt:lpstr>
      <vt:lpstr>PowerPoint Presentation</vt:lpstr>
      <vt:lpstr>Data Types</vt:lpstr>
      <vt:lpstr>Homework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</dc:creator>
  <cp:lastModifiedBy>monica</cp:lastModifiedBy>
  <cp:revision>5</cp:revision>
  <dcterms:created xsi:type="dcterms:W3CDTF">2022-11-14T13:54:30Z</dcterms:created>
  <dcterms:modified xsi:type="dcterms:W3CDTF">2022-11-14T16:37:42Z</dcterms:modified>
</cp:coreProperties>
</file>