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8/31/2024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68185185"/>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5625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8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2522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9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99319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20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20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17100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005228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455245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2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967913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88048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5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34716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6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40168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6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79149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7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41026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66849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60051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18397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392470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055065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4455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2643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0369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93264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50762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07786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5093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5803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6"/>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8/31/2024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2700759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0.xml" /><Relationship Id="rId1" Type="http://schemas.openxmlformats.org/officeDocument/2006/relationships/slideLayout" Target="../slideLayouts/slideLayout12.xml" /><Relationship Id="rId4" Type="http://schemas.openxmlformats.org/officeDocument/2006/relationships/image" Target="../media/image10.jpg"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1.xml" /><Relationship Id="rId1" Type="http://schemas.openxmlformats.org/officeDocument/2006/relationships/slideLayout" Target="../slideLayouts/slideLayout13.xml" /><Relationship Id="rId4" Type="http://schemas.openxmlformats.org/officeDocument/2006/relationships/image" Target="../media/image12.png" /></Relationships>
</file>

<file path=ppt/slides/_rels/slide12.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 Id="rId5" Type="http://schemas.openxmlformats.org/officeDocument/2006/relationships/image" Target="../media/image8.jpeg" /><Relationship Id="rId4" Type="http://schemas.openxmlformats.org/officeDocument/2006/relationships/image" Target="../media/image5.png" /></Relationships>
</file>

<file path=ppt/slides/_rels/slide7.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2263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 MONICA  .K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 : 312210021</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Email id : monica21.7.2004@gmail.com</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 B.COM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 VALLIAMMAL COLLEGE FOR WOMEN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402026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82"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8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84" name="矩形"/>
          <p:cNvSpPr>
            <a:spLocks/>
          </p:cNvSpPr>
          <p:nvPr/>
        </p:nvSpPr>
        <p:spPr>
          <a:xfrm>
            <a:off x="739774" y="291147"/>
            <a:ext cx="3303904" cy="737233"/>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85"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pic>
        <p:nvPicPr>
          <p:cNvPr id="186" name="图片"/>
          <p:cNvPicPr>
            <a:picLocks/>
          </p:cNvPicPr>
          <p:nvPr/>
        </p:nvPicPr>
        <p:blipFill>
          <a:blip r:embed="rId4" cstate="print"/>
          <a:stretch>
            <a:fillRect/>
          </a:stretch>
        </p:blipFill>
        <p:spPr>
          <a:xfrm>
            <a:off x="6366867" y="291147"/>
            <a:ext cx="3014943" cy="2887821"/>
          </a:xfrm>
          <a:prstGeom prst="rect">
            <a:avLst/>
          </a:prstGeom>
          <a:noFill/>
          <a:ln w="12700" cap="flat" cmpd="sng">
            <a:noFill/>
            <a:prstDash val="solid"/>
            <a:miter/>
          </a:ln>
        </p:spPr>
      </p:pic>
      <p:sp>
        <p:nvSpPr>
          <p:cNvPr id="187" name="矩形"/>
          <p:cNvSpPr>
            <a:spLocks/>
          </p:cNvSpPr>
          <p:nvPr/>
        </p:nvSpPr>
        <p:spPr>
          <a:xfrm>
            <a:off x="764698" y="1720840"/>
            <a:ext cx="6557961" cy="355853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just">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DATA COLLECTION 
Identification 
Gathering 
Preparation 
DATA CLEANING </a:t>
            </a: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Standardization 
Correction
Validation 
SUMMARY </a:t>
            </a: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Data analysis involves examining, transforming, and modeling data to extract meaningful insights, identify patterns, and support decision-making. </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37621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9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9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93"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94" name="文本框"/>
          <p:cNvSpPr>
            <a:spLocks noGrp="1"/>
          </p:cNvSpPr>
          <p:nvPr>
            <p:ph type="title"/>
          </p:nvPr>
        </p:nvSpPr>
        <p:spPr>
          <a:xfrm>
            <a:off x="755332" y="385444"/>
            <a:ext cx="2437130" cy="737233"/>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95"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pic>
        <p:nvPicPr>
          <p:cNvPr id="196" name="图片"/>
          <p:cNvPicPr>
            <a:picLocks noChangeAspect="1"/>
          </p:cNvPicPr>
          <p:nvPr/>
        </p:nvPicPr>
        <p:blipFill>
          <a:blip r:embed="rId4" cstate="print"/>
          <a:stretch>
            <a:fillRect/>
          </a:stretch>
        </p:blipFill>
        <p:spPr>
          <a:xfrm>
            <a:off x="3514671" y="1900208"/>
            <a:ext cx="5162469" cy="3057478"/>
          </a:xfrm>
          <a:prstGeom prst="rect">
            <a:avLst/>
          </a:prstGeom>
          <a:noFill/>
          <a:ln w="12700" cap="flat" cmpd="sng">
            <a:noFill/>
            <a:prstDash val="solid"/>
            <a:miter/>
          </a:ln>
        </p:spPr>
      </p:pic>
    </p:spTree>
    <p:extLst>
      <p:ext uri="{BB962C8B-B14F-4D97-AF65-F5344CB8AC3E}">
        <p14:creationId xmlns:p14="http://schemas.microsoft.com/office/powerpoint/2010/main" val="828935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200" name="矩形"/>
          <p:cNvSpPr>
            <a:spLocks/>
          </p:cNvSpPr>
          <p:nvPr/>
        </p:nvSpPr>
        <p:spPr>
          <a:xfrm>
            <a:off x="514230" y="1625202"/>
            <a:ext cx="8120776" cy="18630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宋体" charset="0"/>
                <a:cs typeface="Times New Roman"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US" altLang="zh-CN" sz="2000" b="0" i="0" u="none" strike="noStrike" kern="1200" cap="none" spc="0" baseline="0">
                <a:solidFill>
                  <a:schemeClr val="tx1"/>
                </a:solidFill>
                <a:latin typeface="Calibri" charset="0"/>
                <a:ea typeface="宋体" charset="0"/>
                <a:cs typeface="Calibri" charset="0"/>
              </a:rPr>
              <a:t>ployee satisfaction.</a:t>
            </a:r>
            <a:endParaRPr lang="zh-CN" altLang="en-US" sz="1800" b="0" i="0" u="none" strike="noStrike" kern="1200" cap="none" spc="0" baseline="0">
              <a:solidFill>
                <a:schemeClr val="tx1"/>
              </a:solidFill>
              <a:latin typeface="Calibri" charset="0"/>
              <a:ea typeface="宋体" charset="0"/>
              <a:cs typeface="Calibri" charset="0"/>
            </a:endParaRPr>
          </a:p>
        </p:txBody>
      </p:sp>
      <p:pic>
        <p:nvPicPr>
          <p:cNvPr id="201" name="图片"/>
          <p:cNvPicPr>
            <a:picLocks noChangeAspect="1"/>
          </p:cNvPicPr>
          <p:nvPr/>
        </p:nvPicPr>
        <p:blipFill>
          <a:blip r:embed="rId3" cstate="print"/>
          <a:stretch>
            <a:fillRect/>
          </a:stretch>
        </p:blipFill>
        <p:spPr>
          <a:xfrm>
            <a:off x="2625422" y="4107317"/>
            <a:ext cx="4670728" cy="2000549"/>
          </a:xfrm>
          <a:prstGeom prst="rect">
            <a:avLst/>
          </a:prstGeom>
          <a:noFill/>
          <a:ln w="12700" cap="flat" cmpd="sng">
            <a:noFill/>
            <a:prstDash val="solid"/>
            <a:miter/>
          </a:ln>
        </p:spPr>
      </p:pic>
    </p:spTree>
    <p:extLst>
      <p:ext uri="{BB962C8B-B14F-4D97-AF65-F5344CB8AC3E}">
        <p14:creationId xmlns:p14="http://schemas.microsoft.com/office/powerpoint/2010/main" val="2020976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34030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6"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6"/>
                </a:lnTo>
                <a:lnTo>
                  <a:pt x="21599" y="21596"/>
                </a:lnTo>
                <a:lnTo>
                  <a:pt x="21599" y="0"/>
                </a:lnTo>
                <a:close/>
              </a:path>
            </a:pathLst>
          </a:custGeom>
          <a:solidFill>
            <a:srgbClr val="F1F1F1"/>
          </a:solidFill>
          <a:ln cap="flat" cmpd="sng">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8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0"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9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4"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9"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0"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ap="flat" cmpd="sng">
            <a:noFill/>
            <a:prstDash val="solid"/>
            <a:miter/>
          </a:ln>
        </p:spPr>
      </p:sp>
      <p:pic>
        <p:nvPicPr>
          <p:cNvPr id="101"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3"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5"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7"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049673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2"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5"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6"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1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8" name="矩形"/>
          <p:cNvSpPr>
            <a:spLocks/>
          </p:cNvSpPr>
          <p:nvPr/>
        </p:nvSpPr>
        <p:spPr>
          <a:xfrm>
            <a:off x="5193505" y="2523529"/>
            <a:ext cx="1828800" cy="1828800"/>
          </a:xfrm>
          <a:prstGeom prst="rect">
            <a:avLst/>
          </a:prstGeom>
          <a:noFill/>
          <a:ln w="12700" cap="flat" cmpd="sng">
            <a:noFill/>
            <a:prstDash val="solid"/>
            <a:miter/>
          </a:ln>
        </p:spPr>
      </p:sp>
      <p:sp>
        <p:nvSpPr>
          <p:cNvPr id="119" name="矩形"/>
          <p:cNvSpPr>
            <a:spLocks/>
          </p:cNvSpPr>
          <p:nvPr/>
        </p:nvSpPr>
        <p:spPr>
          <a:xfrm>
            <a:off x="676275" y="1695450"/>
            <a:ext cx="6739666" cy="32537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23015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4"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7"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9"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0"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31" name="矩形"/>
          <p:cNvSpPr>
            <a:spLocks/>
          </p:cNvSpPr>
          <p:nvPr/>
        </p:nvSpPr>
        <p:spPr>
          <a:xfrm>
            <a:off x="676275" y="1725483"/>
            <a:ext cx="7924799" cy="44348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669219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7"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8"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9"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0" name="矩形"/>
          <p:cNvSpPr>
            <a:spLocks/>
          </p:cNvSpPr>
          <p:nvPr/>
        </p:nvSpPr>
        <p:spPr>
          <a:xfrm>
            <a:off x="5193505" y="2523529"/>
            <a:ext cx="1828800" cy="1828800"/>
          </a:xfrm>
          <a:prstGeom prst="rect">
            <a:avLst/>
          </a:prstGeom>
          <a:noFill/>
          <a:ln w="12700" cap="flat" cmpd="sng">
            <a:noFill/>
            <a:prstDash val="solid"/>
            <a:miter/>
          </a:ln>
        </p:spPr>
      </p:sp>
      <p:grpSp>
        <p:nvGrpSpPr>
          <p:cNvPr id="144" name="组合"/>
          <p:cNvGrpSpPr>
            <a:grpSpLocks/>
          </p:cNvGrpSpPr>
          <p:nvPr/>
        </p:nvGrpSpPr>
        <p:grpSpPr>
          <a:xfrm>
            <a:off x="7991475" y="2933700"/>
            <a:ext cx="2762249" cy="3257550"/>
            <a:chOff x="7991475" y="2933700"/>
            <a:chExt cx="2762249" cy="3257550"/>
          </a:xfrm>
        </p:grpSpPr>
        <p:sp>
          <p:nvSpPr>
            <p:cNvPr id="14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3" name="图片"/>
            <p:cNvPicPr>
              <a:picLocks/>
            </p:cNvPicPr>
            <p:nvPr/>
          </p:nvPicPr>
          <p:blipFill>
            <a:blip r:embed="rId4" cstate="print"/>
            <a:stretch>
              <a:fillRect/>
            </a:stretch>
          </p:blipFill>
          <p:spPr>
            <a:xfrm>
              <a:off x="7991475" y="2933700"/>
              <a:ext cx="2762249" cy="3257550"/>
            </a:xfrm>
            <a:prstGeom prst="rect">
              <a:avLst/>
            </a:prstGeom>
            <a:noFill/>
            <a:ln w="12700" cap="flat" cmpd="sng">
              <a:noFill/>
              <a:prstDash val="solid"/>
              <a:miter/>
            </a:ln>
          </p:spPr>
        </p:pic>
      </p:grpSp>
      <p:grpSp>
        <p:nvGrpSpPr>
          <p:cNvPr id="148" name="组合"/>
          <p:cNvGrpSpPr>
            <a:grpSpLocks/>
          </p:cNvGrpSpPr>
          <p:nvPr/>
        </p:nvGrpSpPr>
        <p:grpSpPr>
          <a:xfrm>
            <a:off x="8143874" y="3086100"/>
            <a:ext cx="2762247" cy="3257550"/>
            <a:chOff x="8143874" y="3086100"/>
            <a:chExt cx="2762247" cy="3257550"/>
          </a:xfrm>
        </p:grpSpPr>
        <p:sp>
          <p:nvSpPr>
            <p:cNvPr id="145" name="曲线"/>
            <p:cNvSpPr>
              <a:spLocks/>
            </p:cNvSpPr>
            <p:nvPr/>
          </p:nvSpPr>
          <p:spPr>
            <a:xfrm>
              <a:off x="9505950" y="5514974"/>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6" name="曲线"/>
            <p:cNvSpPr>
              <a:spLocks/>
            </p:cNvSpPr>
            <p:nvPr/>
          </p:nvSpPr>
          <p:spPr>
            <a:xfrm>
              <a:off x="9505950" y="60483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7" name="图片"/>
            <p:cNvPicPr>
              <a:picLocks/>
            </p:cNvPicPr>
            <p:nvPr/>
          </p:nvPicPr>
          <p:blipFill>
            <a:blip r:embed="rId4" cstate="print"/>
            <a:stretch>
              <a:fillRect/>
            </a:stretch>
          </p:blipFill>
          <p:spPr>
            <a:xfrm>
              <a:off x="8143874" y="3086100"/>
              <a:ext cx="2762247" cy="3257550"/>
            </a:xfrm>
            <a:prstGeom prst="rect">
              <a:avLst/>
            </a:prstGeom>
            <a:noFill/>
            <a:ln w="12700" cap="flat" cmpd="sng">
              <a:noFill/>
              <a:prstDash val="solid"/>
              <a:miter/>
            </a:ln>
          </p:spPr>
        </p:pic>
      </p:grpSp>
      <p:sp>
        <p:nvSpPr>
          <p:cNvPr id="149" name="矩形"/>
          <p:cNvSpPr>
            <a:spLocks/>
          </p:cNvSpPr>
          <p:nvPr/>
        </p:nvSpPr>
        <p:spPr>
          <a:xfrm>
            <a:off x="5193505" y="2523529"/>
            <a:ext cx="1828800" cy="1828800"/>
          </a:xfrm>
          <a:prstGeom prst="rect">
            <a:avLst/>
          </a:prstGeom>
          <a:noFill/>
          <a:ln w="12700" cap="flat" cmpd="sng">
            <a:noFill/>
            <a:prstDash val="solid"/>
            <a:miter/>
          </a:ln>
        </p:spPr>
      </p:sp>
      <p:pic>
        <p:nvPicPr>
          <p:cNvPr id="150" name="图片"/>
          <p:cNvPicPr>
            <a:picLocks noChangeAspect="1"/>
          </p:cNvPicPr>
          <p:nvPr/>
        </p:nvPicPr>
        <p:blipFill>
          <a:blip r:embed="rId5" cstate="print"/>
          <a:stretch>
            <a:fillRect/>
          </a:stretch>
        </p:blipFill>
        <p:spPr>
          <a:xfrm>
            <a:off x="2019300" y="3132877"/>
            <a:ext cx="4676775" cy="2686897"/>
          </a:xfrm>
          <a:prstGeom prst="rect">
            <a:avLst/>
          </a:prstGeom>
          <a:noFill/>
          <a:ln w="12700" cap="flat" cmpd="sng">
            <a:noFill/>
            <a:prstDash val="solid"/>
            <a:miter/>
          </a:ln>
        </p:spPr>
      </p:pic>
      <p:sp>
        <p:nvSpPr>
          <p:cNvPr id="151" name="矩形"/>
          <p:cNvSpPr>
            <a:spLocks/>
          </p:cNvSpPr>
          <p:nvPr/>
        </p:nvSpPr>
        <p:spPr>
          <a:xfrm>
            <a:off x="5193505" y="2523529"/>
            <a:ext cx="1828800" cy="1828800"/>
          </a:xfrm>
          <a:prstGeom prst="rect">
            <a:avLst/>
          </a:prstGeom>
          <a:noFill/>
          <a:ln w="12700" cap="flat" cmpd="sng">
            <a:noFill/>
            <a:prstDash val="solid"/>
            <a:miter/>
          </a:ln>
        </p:spPr>
      </p:sp>
      <p:sp>
        <p:nvSpPr>
          <p:cNvPr id="152" name="矩形"/>
          <p:cNvSpPr>
            <a:spLocks/>
          </p:cNvSpPr>
          <p:nvPr/>
        </p:nvSpPr>
        <p:spPr>
          <a:xfrm>
            <a:off x="517922" y="1643575"/>
            <a:ext cx="6093618" cy="11772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The end users of the employee data analysis are HR managers, team leads, and senior management.</a:t>
            </a: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03213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5"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5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9" name="文本框"/>
          <p:cNvSpPr>
            <a:spLocks noGrp="1"/>
          </p:cNvSpPr>
          <p:nvPr>
            <p:ph type="title"/>
          </p:nvPr>
        </p:nvSpPr>
        <p:spPr>
          <a:xfrm>
            <a:off x="558165" y="857885"/>
            <a:ext cx="9763125" cy="556259"/>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60"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61"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62" name="矩形"/>
          <p:cNvSpPr>
            <a:spLocks/>
          </p:cNvSpPr>
          <p:nvPr/>
        </p:nvSpPr>
        <p:spPr>
          <a:xfrm>
            <a:off x="3786188" y="2233424"/>
            <a:ext cx="5748337" cy="26250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Conditional formatting – highlights missing cells 
Filter- helps to remove the empty cells 
Formula – helps to identify the performance of employees 
Pivot table – helps to summarise 
Pie chart – shows the data</a:t>
            </a: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046266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pic>
        <p:nvPicPr>
          <p:cNvPr id="166" name="图片"/>
          <p:cNvPicPr>
            <a:picLocks/>
          </p:cNvPicPr>
          <p:nvPr/>
        </p:nvPicPr>
        <p:blipFill>
          <a:blip r:embed="rId3" cstate="print"/>
          <a:stretch>
            <a:fillRect/>
          </a:stretch>
        </p:blipFill>
        <p:spPr>
          <a:xfrm>
            <a:off x="7090172" y="2083593"/>
            <a:ext cx="2695574" cy="3248025"/>
          </a:xfrm>
          <a:prstGeom prst="rect">
            <a:avLst/>
          </a:prstGeom>
          <a:noFill/>
          <a:ln w="12700" cap="flat" cmpd="sng">
            <a:noFill/>
            <a:prstDash val="solid"/>
            <a:miter/>
          </a:ln>
          <a:effectLst>
            <a:outerShdw blurRad="50800" dist="38100" dir="5400000" algn="t" rotWithShape="0">
              <a:srgbClr val="000000">
                <a:alpha val="39607"/>
              </a:srgbClr>
            </a:outerShdw>
          </a:effectLst>
        </p:spPr>
      </p:pic>
      <p:sp>
        <p:nvSpPr>
          <p:cNvPr id="167" name="矩形"/>
          <p:cNvSpPr>
            <a:spLocks/>
          </p:cNvSpPr>
          <p:nvPr/>
        </p:nvSpPr>
        <p:spPr>
          <a:xfrm>
            <a:off x="1585912" y="2083594"/>
            <a:ext cx="6772275" cy="3025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charset="0"/>
                <a:ea typeface="宋体" charset="0"/>
                <a:cs typeface="Calibri" charset="0"/>
              </a:rPr>
              <a:t>EMPLOYEE ID 
FIRST NAME
LAST NAME
BUSINESS UNIT 
EMPLOYEE TYPE
EMPLOYEE CLASSIFICATION TYPE
GENDER
PERFORMANCE SCORE
CURRENT EMPLOYEE RATE
PERFORMANCE LEVEL</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700532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0"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4" name="图片"/>
          <p:cNvPicPr>
            <a:picLocks/>
          </p:cNvPicPr>
          <p:nvPr/>
        </p:nvPicPr>
        <p:blipFill>
          <a:blip r:embed="rId3" cstate="print"/>
          <a:stretch>
            <a:fillRect/>
          </a:stretch>
        </p:blipFill>
        <p:spPr>
          <a:xfrm>
            <a:off x="7010209" y="2095500"/>
            <a:ext cx="2466974" cy="3419471"/>
          </a:xfrm>
          <a:prstGeom prst="rect">
            <a:avLst/>
          </a:prstGeom>
          <a:noFill/>
          <a:ln w="12700" cap="flat" cmpd="sng">
            <a:noFill/>
            <a:prstDash val="solid"/>
            <a:miter/>
          </a:ln>
        </p:spPr>
      </p:pic>
      <p:sp>
        <p:nvSpPr>
          <p:cNvPr id="175"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76"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7" name="矩形"/>
          <p:cNvSpPr>
            <a:spLocks/>
          </p:cNvSpPr>
          <p:nvPr/>
        </p:nvSpPr>
        <p:spPr>
          <a:xfrm>
            <a:off x="2707005" y="2354703"/>
            <a:ext cx="318658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78" name="矩形"/>
          <p:cNvSpPr>
            <a:spLocks/>
          </p:cNvSpPr>
          <p:nvPr/>
        </p:nvSpPr>
        <p:spPr>
          <a:xfrm>
            <a:off x="752474" y="3070926"/>
            <a:ext cx="5924167" cy="1167765"/>
          </a:xfrm>
          <a:prstGeom prst="rect">
            <a:avLst/>
          </a:prstGeom>
          <a:noFill/>
          <a:ln w="12700" cap="flat" cmpd="sng">
            <a:noFill/>
            <a:prstDash val="solid"/>
            <a:miter/>
          </a:ln>
        </p:spPr>
        <p:txBody>
          <a:bodyPr vert="horz" wrap="square" lIns="91440" tIns="45720" rIns="91440" bIns="45720" anchor="ctr" anchorCtr="0">
            <a:prstTxWarp prst="textNoShape">
              <a:avLst/>
            </a:prstTxWarp>
            <a:spAutoFit/>
          </a:bodyPr>
          <a:lstStyle/>
          <a:p>
            <a:pPr marL="0" indent="0" algn="ctr">
              <a:lnSpc>
                <a:spcPct val="100000"/>
              </a:lnSpc>
              <a:spcBef>
                <a:spcPts val="0"/>
              </a:spcBef>
              <a:spcAft>
                <a:spcPts val="0"/>
              </a:spcAft>
              <a:buNone/>
            </a:pPr>
            <a:r>
              <a:rPr lang="en-US" altLang="zh-CN" sz="3600" b="0" i="0" u="none" strike="noStrike" kern="1200" cap="none" spc="0" baseline="0">
                <a:solidFill>
                  <a:schemeClr val="accent2"/>
                </a:solidFill>
                <a:latin typeface="Algerian" pitchFamily="82" charset="0"/>
                <a:ea typeface="宋体" charset="0"/>
                <a:cs typeface="Calibri" charset="0"/>
              </a:rPr>
              <a:t>Performance level</a:t>
            </a:r>
            <a:r>
              <a:rPr lang="en-US" altLang="zh-CN" sz="1800" b="0" i="0" u="none" strike="noStrike" kern="1200" cap="none" spc="0" baseline="0">
                <a:solidFill>
                  <a:schemeClr val="tx1"/>
                </a:solidFill>
                <a:latin typeface="Calibri" charset="0"/>
                <a:ea typeface="宋体" charset="0"/>
                <a:cs typeface="Calibri" charset="0"/>
              </a:rPr>
              <a:t>
=IFS(Z9&gt;=5,”VERY HIGH”,Z9&gt;=4,”HIGH”,Z9&gt;=3,”MED”,TRUE,”LOW”)</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87531390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184</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19</cp:revision>
  <dcterms:created xsi:type="dcterms:W3CDTF">2024-03-29T15:07:22Z</dcterms:created>
  <dcterms:modified xsi:type="dcterms:W3CDTF">2024-08-31T04:48:52Z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