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4635-A40A-89CB-15BC-9E5CBC390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AF677-7C94-EF1C-8ECC-A49F32099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17B9B-A50B-AB22-3A78-C3926770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185B-8247-3641-F8C5-9A4E5343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C67E-D719-9604-5948-BDAE1448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AF90-BD54-9C1C-65A9-FF6C8A4B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A73DD-5A91-B7DE-3E70-B509B67A9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C3CE-1B7D-5238-645F-635DBB05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C821-7BF3-EE5E-DEC2-2F25DFAE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20486-869D-46D4-56EA-78D736DB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9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18280-A234-F9A5-BD5D-7E21021C0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3AF34-DDFD-6F53-271F-C260521AF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1CC5-2F14-7DA2-C2CB-65C711BF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B055-3714-14E8-BAE5-96026F52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B728-4DAA-8EE8-BFA9-A66A5CE3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8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307A-C39D-8A37-D42C-3FD95CF2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5DB8-8ED2-A120-3DC5-A887F7BB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E751E-3F0D-89BD-4526-677918A4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1DE9-22F1-F6F0-445F-70157A92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1B36-6F62-8880-2AF7-217CDC91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8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78A7-1EDE-394B-1B6B-E41FA0CB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2FE2-B4A8-DAE2-9165-050ADCF2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2CCA-D106-E34A-0E55-33A0981E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7B2A-4843-DA9E-C29F-132CE9CF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FEC0-C807-B325-D5B4-C2BDF136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84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9DC2-C0AE-4316-920E-D938571C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E84B-CEAF-77F3-2231-5114E6A8F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75BA0-C5F3-C8B4-39B5-5A8C5F37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C850-CBDA-EA56-A3A6-9514D85D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D2874-D476-EA4F-9767-F412BE72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D6677-5D1C-EB0F-A8A6-98430739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7A7E-E33D-F41D-1C33-BE740A09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EA4A8-1F09-B512-1A16-6CC68EA5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8863F-1A34-D19B-B42D-EF7BFA4AC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E0839-7AC5-3536-887B-CEC72253C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26F9B-805D-CE7A-9818-D1B655E6C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9C26C-D1FF-933C-0DE1-08AD14A3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0A2EA-1CA7-0DDE-DB5E-195A4405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7B524-261B-BE6E-73D1-651B65B0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91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7BDA-0C4A-E92D-74D1-720E50B8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3FD16-0ED1-E281-73CF-949B88C1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1317E-AE69-67EC-94A2-2C0DDEC5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842D-2B7B-0879-D70F-8DA8F583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3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C560D-FB11-1775-9410-2D8A7F53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D5624-CFAE-B054-E944-988E7C9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E8063-59DA-C405-9511-8F6EBD84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AE1D-1B63-949A-2D9C-98B9E3A3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514A-BDC8-9D4A-F3A6-08C9C5988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EF82-1B33-EA87-DEA9-FFFA2093D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4ECE5-E6C3-9A93-D51F-AAB3F731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B4566-3302-C37F-5502-8ADAA191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90DA9-2B3E-7F8E-01BE-74D5152B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4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89B2-1496-DC52-7BEC-1E2EC02C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F9887-483F-4222-9A9D-DDECF9E5B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B2A41-BBFC-69E8-23E3-C22AB612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F42D0-FC28-9FAB-99FD-7EB95D8A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92909-52A0-2DD5-DCFB-D0DA6A7D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080A-5FF3-DD86-436C-CB2515A2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0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169EB-9491-C21D-F233-BE10040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C3E5A-6074-421A-2C4E-2270ED0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F6549-2E34-1EAD-008B-76DFF752C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6F06B-ED2D-4722-88C4-BB78FC505EB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5EA2-9E64-F58A-39B8-D5E495FA3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B902-88CC-87B6-7B21-0DAFF86F5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6AA1-DEFB-4200-942B-0E3CAFD54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type="ctrTitle"/>
          </p:nvPr>
        </p:nvSpPr>
        <p:spPr>
          <a:xfrm>
            <a:off x="1524000" y="628075"/>
            <a:ext cx="9144000" cy="51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Course name: Artificial intelligence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Team name:Proj_227125_Team_1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Project name:Sentiment analysis on marketing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Project submitted to:Anna university / Nan mudhalvan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Year:lll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Department:computer science and engineering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Semester:05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Group members: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Mabika. R(212921104032) 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Misba tharunam. S(212921104033) 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Monica. T(212921104034) 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Narmadha. D(212921104035) 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Sandhiya. K(212921104042) 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latin typeface="Arial"/>
                <a:ea typeface="Arial"/>
                <a:cs typeface="Arial"/>
                <a:sym typeface="Arial"/>
              </a:rPr>
              <a:t>Sandhiya. S(212921104043) 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02D44-5925-5D16-D4B1-401AAD486E20}"/>
              </a:ext>
            </a:extLst>
          </p:cNvPr>
          <p:cNvSpPr/>
          <p:nvPr/>
        </p:nvSpPr>
        <p:spPr>
          <a:xfrm>
            <a:off x="304800" y="304800"/>
            <a:ext cx="1452880" cy="431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D2D29559-3901-04F9-DE8C-9E6649576B1A}"/>
              </a:ext>
            </a:extLst>
          </p:cNvPr>
          <p:cNvSpPr/>
          <p:nvPr/>
        </p:nvSpPr>
        <p:spPr>
          <a:xfrm rot="5400000">
            <a:off x="1022953" y="772160"/>
            <a:ext cx="533400" cy="462280"/>
          </a:xfrm>
          <a:prstGeom prst="bentUpArrow">
            <a:avLst>
              <a:gd name="adj1" fmla="val 47436"/>
              <a:gd name="adj2" fmla="val 2500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807E0-1009-BF4F-5E96-1D4887758673}"/>
              </a:ext>
            </a:extLst>
          </p:cNvPr>
          <p:cNvSpPr/>
          <p:nvPr/>
        </p:nvSpPr>
        <p:spPr>
          <a:xfrm>
            <a:off x="1520792" y="912495"/>
            <a:ext cx="2267819" cy="736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data extraction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64B42466-A296-7290-3630-40F8DB3D2C4C}"/>
              </a:ext>
            </a:extLst>
          </p:cNvPr>
          <p:cNvSpPr/>
          <p:nvPr/>
        </p:nvSpPr>
        <p:spPr>
          <a:xfrm rot="5400000">
            <a:off x="2410459" y="1684655"/>
            <a:ext cx="533400" cy="462280"/>
          </a:xfrm>
          <a:prstGeom prst="bentUpArrow">
            <a:avLst>
              <a:gd name="adj1" fmla="val 47436"/>
              <a:gd name="adj2" fmla="val 2500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7A9E7F-5313-01A3-3184-C6246FE39C7B}"/>
              </a:ext>
            </a:extLst>
          </p:cNvPr>
          <p:cNvSpPr/>
          <p:nvPr/>
        </p:nvSpPr>
        <p:spPr>
          <a:xfrm>
            <a:off x="2990380" y="1649095"/>
            <a:ext cx="2883836" cy="9448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6216CAF1-9644-9EAC-43BB-8D6051B6C803}"/>
              </a:ext>
            </a:extLst>
          </p:cNvPr>
          <p:cNvSpPr/>
          <p:nvPr/>
        </p:nvSpPr>
        <p:spPr>
          <a:xfrm rot="5400000">
            <a:off x="3950167" y="2629535"/>
            <a:ext cx="533400" cy="462280"/>
          </a:xfrm>
          <a:prstGeom prst="bentUpArrow">
            <a:avLst>
              <a:gd name="adj1" fmla="val 47436"/>
              <a:gd name="adj2" fmla="val 2500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DAEBBF-D833-E356-BAF3-F22CC03ADC7B}"/>
              </a:ext>
            </a:extLst>
          </p:cNvPr>
          <p:cNvSpPr/>
          <p:nvPr/>
        </p:nvSpPr>
        <p:spPr>
          <a:xfrm>
            <a:off x="4448007" y="2739297"/>
            <a:ext cx="3776979" cy="6427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Sentiment detection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36A9A01-FDA6-8F70-AC51-E5696077BC0D}"/>
              </a:ext>
            </a:extLst>
          </p:cNvPr>
          <p:cNvSpPr/>
          <p:nvPr/>
        </p:nvSpPr>
        <p:spPr>
          <a:xfrm rot="5400000">
            <a:off x="5838656" y="3396036"/>
            <a:ext cx="533400" cy="462280"/>
          </a:xfrm>
          <a:prstGeom prst="bentUpArrow">
            <a:avLst>
              <a:gd name="adj1" fmla="val 47436"/>
              <a:gd name="adj2" fmla="val 2500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64C716-1FF2-C100-951C-E23953F9D0DF}"/>
              </a:ext>
            </a:extLst>
          </p:cNvPr>
          <p:cNvSpPr/>
          <p:nvPr/>
        </p:nvSpPr>
        <p:spPr>
          <a:xfrm>
            <a:off x="6336496" y="3527373"/>
            <a:ext cx="3032760" cy="8840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sentiment classification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E77E9F-53CE-08ED-D0C6-03528A252D8A}"/>
              </a:ext>
            </a:extLst>
          </p:cNvPr>
          <p:cNvSpPr/>
          <p:nvPr/>
        </p:nvSpPr>
        <p:spPr>
          <a:xfrm>
            <a:off x="8084017" y="4556749"/>
            <a:ext cx="3484413" cy="884055"/>
          </a:xfrm>
          <a:prstGeom prst="roundRect">
            <a:avLst/>
          </a:prstGeom>
          <a:solidFill>
            <a:srgbClr val="E424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Presentation of output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A1E09A86-E844-0A7E-E3BD-FE81FA123CF5}"/>
              </a:ext>
            </a:extLst>
          </p:cNvPr>
          <p:cNvSpPr/>
          <p:nvPr/>
        </p:nvSpPr>
        <p:spPr>
          <a:xfrm rot="5400000">
            <a:off x="7586176" y="4482015"/>
            <a:ext cx="533400" cy="462280"/>
          </a:xfrm>
          <a:prstGeom prst="bentUpArrow">
            <a:avLst>
              <a:gd name="adj1" fmla="val 47436"/>
              <a:gd name="adj2" fmla="val 2500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4865BDE4-1B75-7F08-E3A3-5AD6BE78A113}"/>
              </a:ext>
            </a:extLst>
          </p:cNvPr>
          <p:cNvSpPr/>
          <p:nvPr/>
        </p:nvSpPr>
        <p:spPr>
          <a:xfrm rot="5400000">
            <a:off x="9376008" y="5523989"/>
            <a:ext cx="533400" cy="367030"/>
          </a:xfrm>
          <a:prstGeom prst="bentUpArrow">
            <a:avLst>
              <a:gd name="adj1" fmla="val 47436"/>
              <a:gd name="adj2" fmla="val 2500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B20CB-2BBC-2145-61CC-D62E98D33D97}"/>
              </a:ext>
            </a:extLst>
          </p:cNvPr>
          <p:cNvSpPr/>
          <p:nvPr/>
        </p:nvSpPr>
        <p:spPr>
          <a:xfrm>
            <a:off x="9944100" y="5880100"/>
            <a:ext cx="1460500" cy="6477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2545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