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370-3CCD-4129-B902-0A4D21EF7C28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8C2-C1D2-457C-985F-3485469BC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2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370-3CCD-4129-B902-0A4D21EF7C28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8C2-C1D2-457C-985F-3485469BC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1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370-3CCD-4129-B902-0A4D21EF7C28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8C2-C1D2-457C-985F-3485469BC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00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370-3CCD-4129-B902-0A4D21EF7C28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8C2-C1D2-457C-985F-3485469BC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94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370-3CCD-4129-B902-0A4D21EF7C28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8C2-C1D2-457C-985F-3485469BC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4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370-3CCD-4129-B902-0A4D21EF7C28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8C2-C1D2-457C-985F-3485469BC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77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370-3CCD-4129-B902-0A4D21EF7C28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8C2-C1D2-457C-985F-3485469BC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29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370-3CCD-4129-B902-0A4D21EF7C28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8C2-C1D2-457C-985F-3485469BC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70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370-3CCD-4129-B902-0A4D21EF7C28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8C2-C1D2-457C-985F-3485469BC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54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370-3CCD-4129-B902-0A4D21EF7C28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8C2-C1D2-457C-985F-3485469BC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61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370-3CCD-4129-B902-0A4D21EF7C28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8C2-C1D2-457C-985F-3485469BC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89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B6370-3CCD-4129-B902-0A4D21EF7C28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978C2-C1D2-457C-985F-3485469BC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98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>
                <a:latin typeface="Montserrat" panose="00000500000000000000" pitchFamily="2" charset="0"/>
              </a:rPr>
              <a:t>App</a:t>
            </a:r>
            <a:r>
              <a:rPr lang="pt-BR" dirty="0" smtClean="0">
                <a:latin typeface="Montserrat" panose="00000500000000000000" pitchFamily="2" charset="0"/>
              </a:rPr>
              <a:t> Gerenciamento de Cuidado com Idosos</a:t>
            </a:r>
            <a:endParaRPr lang="pt-BR" dirty="0">
              <a:latin typeface="Montserrat" panose="000005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84" y="1849948"/>
            <a:ext cx="3325032" cy="126029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758516" y="5924227"/>
            <a:ext cx="456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Montserrat" panose="00000500000000000000" pitchFamily="2" charset="0"/>
              </a:rPr>
              <a:t>Aluna</a:t>
            </a:r>
            <a:r>
              <a:rPr lang="pt-BR" dirty="0" smtClean="0">
                <a:latin typeface="Montserrat" panose="00000500000000000000" pitchFamily="2" charset="0"/>
              </a:rPr>
              <a:t>: Mônica Nathalia Sousa Torres</a:t>
            </a:r>
          </a:p>
          <a:p>
            <a:r>
              <a:rPr lang="pt-BR" b="1" dirty="0" smtClean="0">
                <a:latin typeface="Montserrat" panose="00000500000000000000" pitchFamily="2" charset="0"/>
              </a:rPr>
              <a:t>Orientador</a:t>
            </a:r>
            <a:r>
              <a:rPr lang="pt-BR" dirty="0" smtClean="0">
                <a:latin typeface="Montserrat" panose="00000500000000000000" pitchFamily="2" charset="0"/>
              </a:rPr>
              <a:t>: Gerson da Penha Neto</a:t>
            </a:r>
            <a:endParaRPr lang="pt-BR" dirty="0">
              <a:latin typeface="Montserrat" panose="00000500000000000000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0577"/>
            <a:ext cx="2320068" cy="11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Montserrat" panose="00000500000000000000" pitchFamily="2" charset="0"/>
              </a:rPr>
              <a:t>Contexto e motivação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latin typeface="Montserrat" panose="00000500000000000000" pitchFamily="2" charset="0"/>
              </a:rPr>
              <a:t>Com o crescimento da população idosa no Brasil conforme os dados do IBGE que mostram que somente em 2019 o número de idosos no Brasil chegou a 32,9 milhões, cresceu também a necessidade de cuidadores de idosos nas famílias e nos Asilos tornando se necessário um controle mais rígido perante a rotina do idoso assistido, de uma forma moderna e mais eficaz, já que os controles eram feitos de forma obsoleta com cadernos e planilhas e não funcionam mais </a:t>
            </a:r>
            <a:r>
              <a:rPr lang="pt-BR" sz="2400" dirty="0" smtClean="0">
                <a:latin typeface="Montserrat" panose="00000500000000000000" pitchFamily="2" charset="0"/>
              </a:rPr>
              <a:t>e </a:t>
            </a:r>
            <a:r>
              <a:rPr lang="pt-BR" sz="2400" dirty="0" smtClean="0">
                <a:latin typeface="Montserrat" panose="00000500000000000000" pitchFamily="2" charset="0"/>
              </a:rPr>
              <a:t>geram desgaste, perante a toda essa situação neste TG é apresentado uma proposta de </a:t>
            </a:r>
            <a:r>
              <a:rPr lang="pt-BR" sz="2400" dirty="0" err="1" smtClean="0">
                <a:latin typeface="Montserrat" panose="00000500000000000000" pitchFamily="2" charset="0"/>
              </a:rPr>
              <a:t>App</a:t>
            </a:r>
            <a:r>
              <a:rPr lang="pt-BR" sz="2400" dirty="0" smtClean="0">
                <a:latin typeface="Montserrat" panose="00000500000000000000" pitchFamily="2" charset="0"/>
              </a:rPr>
              <a:t> mobile para </a:t>
            </a:r>
            <a:r>
              <a:rPr lang="pt-BR" sz="2400" dirty="0" smtClean="0">
                <a:latin typeface="Montserrat" panose="00000500000000000000" pitchFamily="2" charset="0"/>
              </a:rPr>
              <a:t>auxiliar os cuidadores de idosos com </a:t>
            </a:r>
            <a:r>
              <a:rPr lang="pt-BR" sz="2400" dirty="0" smtClean="0">
                <a:latin typeface="Montserrat" panose="00000500000000000000" pitchFamily="2" charset="0"/>
              </a:rPr>
              <a:t>o gerenciamento das principais </a:t>
            </a:r>
            <a:r>
              <a:rPr lang="pt-BR" sz="2400" dirty="0" smtClean="0">
                <a:latin typeface="Montserrat" panose="00000500000000000000" pitchFamily="2" charset="0"/>
              </a:rPr>
              <a:t>tarefas diárias </a:t>
            </a:r>
            <a:r>
              <a:rPr lang="pt-BR" sz="2400" dirty="0" smtClean="0">
                <a:latin typeface="Montserrat" panose="00000500000000000000" pitchFamily="2" charset="0"/>
              </a:rPr>
              <a:t>de cuidado com os idosos.</a:t>
            </a:r>
            <a:endParaRPr lang="pt-BR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Montserrat" panose="00000500000000000000" pitchFamily="2" charset="0"/>
              </a:rPr>
              <a:t>Arquitetura do projeto</a:t>
            </a:r>
            <a:endParaRPr lang="pt-BR" dirty="0">
              <a:latin typeface="Montserrat" panose="000005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49" y="1825625"/>
            <a:ext cx="8922301" cy="4351338"/>
          </a:xfrm>
        </p:spPr>
      </p:pic>
    </p:spTree>
    <p:extLst>
      <p:ext uri="{BB962C8B-B14F-4D97-AF65-F5344CB8AC3E}">
        <p14:creationId xmlns:p14="http://schemas.microsoft.com/office/powerpoint/2010/main" val="10809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Montserrat" panose="00000500000000000000" pitchFamily="2" charset="0"/>
              </a:rPr>
              <a:t>Tecnologias utilizadas</a:t>
            </a:r>
            <a:endParaRPr lang="pt-BR" dirty="0">
              <a:latin typeface="Montserrat" panose="00000500000000000000" pitchFamily="2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727573"/>
              </p:ext>
            </p:extLst>
          </p:nvPr>
        </p:nvGraphicFramePr>
        <p:xfrm>
          <a:off x="838200" y="1825625"/>
          <a:ext cx="10515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endParaRPr lang="pt-BR" b="0" dirty="0" smtClean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  <a:p>
                      <a:endParaRPr lang="pt-BR" b="0" dirty="0" smtClean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Ótima flexibilidade devido ao gerenciador de pacotes NPM.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baseline="0" dirty="0" smtClean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Comunidade ativa.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Excelente desempenho com um banco NOSQL por trás, já que a base de dados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NoSQL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são baseadas em JSON (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JavaScript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Object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Notation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) tornando a comunicação com o Node.js intuitiva.</a:t>
                      </a:r>
                      <a:endParaRPr lang="pt-BR" sz="1800" b="0" baseline="0" dirty="0" smtClean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b="0" dirty="0">
                        <a:latin typeface="Montserrat" panose="00000500000000000000" pitchFamily="2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b="0" baseline="0" dirty="0" smtClean="0">
                        <a:latin typeface="Montserrat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b="0" dirty="0" smtClean="0">
                        <a:latin typeface="Montserrat" panose="00000500000000000000" pitchFamily="2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Melhor integração entre funções do celular como câmera, giroscópio, </a:t>
                      </a:r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etc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Melhor performance em geral.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0" dirty="0" smtClean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Maior</a:t>
                      </a:r>
                      <a:r>
                        <a:rPr lang="pt-BR" b="0" baseline="0" dirty="0" smtClean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compatibilidade de bibliotecas com o Node.js.</a:t>
                      </a:r>
                      <a:endParaRPr lang="pt-BR" b="0" dirty="0" smtClean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latin typeface="Montserrat" panose="00000500000000000000" pitchFamily="2" charset="0"/>
                      </a:endParaRPr>
                    </a:p>
                    <a:p>
                      <a:endParaRPr lang="pt-BR" dirty="0" smtClean="0">
                        <a:latin typeface="Montserrat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0" dirty="0" smtClean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Alta</a:t>
                      </a:r>
                      <a:r>
                        <a:rPr lang="pt-BR" b="0" baseline="0" dirty="0" smtClean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performance, pois uma ú</a:t>
                      </a:r>
                      <a:r>
                        <a:rPr lang="pt-BR" b="0" dirty="0" smtClean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nica consulta retorne tudo o que é necessário saber sobre o documento.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Ideal para ambientes com poucos recursos, onde qualquer servidor pode atender você;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b="0" dirty="0" smtClean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b="0" dirty="0" smtClean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18" y="1472339"/>
            <a:ext cx="1960068" cy="9766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6" y="1655842"/>
            <a:ext cx="2300201" cy="7931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077" y="1655842"/>
            <a:ext cx="2163306" cy="72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Montserrat" panose="00000500000000000000" pitchFamily="2" charset="0"/>
              </a:rPr>
              <a:t>Encerramento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latin typeface="Montserrat" panose="00000500000000000000" pitchFamily="2" charset="0"/>
              </a:rPr>
              <a:t>Esse tema foi escolhido </a:t>
            </a:r>
            <a:r>
              <a:rPr lang="pt-BR" sz="2400" dirty="0" smtClean="0">
                <a:latin typeface="Montserrat" panose="00000500000000000000" pitchFamily="2" charset="0"/>
              </a:rPr>
              <a:t>devido ao fato de ser um problema constante entre os cuidadores de idosos a falta de um controle tecnológico o contato direto com os cuidadores do Asilo São Vicente de Paula deixou claro isso, </a:t>
            </a:r>
            <a:r>
              <a:rPr lang="pt-BR" sz="2400" dirty="0" smtClean="0">
                <a:latin typeface="Montserrat" panose="00000500000000000000" pitchFamily="2" charset="0"/>
              </a:rPr>
              <a:t>o </a:t>
            </a:r>
            <a:r>
              <a:rPr lang="pt-BR" sz="2400" dirty="0" err="1" smtClean="0">
                <a:latin typeface="Montserrat" panose="00000500000000000000" pitchFamily="2" charset="0"/>
              </a:rPr>
              <a:t>app</a:t>
            </a:r>
            <a:r>
              <a:rPr lang="pt-BR" sz="2400" dirty="0" smtClean="0">
                <a:latin typeface="Montserrat" panose="00000500000000000000" pitchFamily="2" charset="0"/>
              </a:rPr>
              <a:t> tem o intuito de ser algo inclusivo já que não encontramos muitas aplicações direcionadas a um público especifico, e agora os cuidadores já podem controlar melhor a rotina do idoso utilizando o </a:t>
            </a:r>
            <a:r>
              <a:rPr lang="pt-BR" sz="2400" dirty="0" err="1" smtClean="0">
                <a:latin typeface="Montserrat" panose="00000500000000000000" pitchFamily="2" charset="0"/>
              </a:rPr>
              <a:t>app</a:t>
            </a:r>
            <a:r>
              <a:rPr lang="pt-BR" sz="2400" dirty="0" smtClean="0">
                <a:latin typeface="Montserrat" panose="00000500000000000000" pitchFamily="2" charset="0"/>
              </a:rPr>
              <a:t>.</a:t>
            </a:r>
          </a:p>
          <a:p>
            <a:pPr marL="0" indent="0">
              <a:buNone/>
            </a:pPr>
            <a:endParaRPr lang="pt-BR" sz="2400" dirty="0" smtClean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Montserrat" panose="00000500000000000000" pitchFamily="2" charset="0"/>
              </a:rPr>
              <a:t>Agradecimentos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Montserrat" panose="00000500000000000000" pitchFamily="2" charset="0"/>
              </a:rPr>
              <a:t>Obrigada a todos! E estou disponível para </a:t>
            </a:r>
            <a:r>
              <a:rPr lang="pt-BR" dirty="0" smtClean="0">
                <a:latin typeface="Montserrat" panose="00000500000000000000" pitchFamily="2" charset="0"/>
              </a:rPr>
              <a:t>dúvidas!</a:t>
            </a:r>
            <a:endParaRPr lang="pt-BR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336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Contexto e motivação</vt:lpstr>
      <vt:lpstr>Arquitetura do projeto</vt:lpstr>
      <vt:lpstr>Tecnologias utilizadas</vt:lpstr>
      <vt:lpstr>Encerramento</vt:lpstr>
      <vt:lpstr>Agradecimentos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38</cp:revision>
  <dcterms:created xsi:type="dcterms:W3CDTF">2021-06-19T16:38:23Z</dcterms:created>
  <dcterms:modified xsi:type="dcterms:W3CDTF">2021-06-21T13:35:10Z</dcterms:modified>
</cp:coreProperties>
</file>