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70" r:id="rId3"/>
    <p:sldId id="264" r:id="rId4"/>
    <p:sldId id="259" r:id="rId5"/>
    <p:sldId id="265" r:id="rId6"/>
    <p:sldId id="260" r:id="rId7"/>
    <p:sldId id="261" r:id="rId8"/>
    <p:sldId id="266" r:id="rId9"/>
    <p:sldId id="263" r:id="rId10"/>
    <p:sldId id="269" r:id="rId11"/>
    <p:sldId id="267" r:id="rId12"/>
    <p:sldId id="268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3.5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 9123: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Undergrad class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3.5)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Submission format discussed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19977</TotalTime>
  <Words>860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Wingdings</vt:lpstr>
      <vt:lpstr>Retrospect</vt:lpstr>
      <vt:lpstr>Course Admin</vt:lpstr>
      <vt:lpstr>Course Learning Objectives</vt:lpstr>
      <vt:lpstr>Grad vs Undergrad </vt:lpstr>
      <vt:lpstr>Texts and Other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Github</vt:lpstr>
      <vt:lpstr>Google Cloud Platform</vt:lpstr>
      <vt:lpstr>Other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276</cp:revision>
  <cp:lastPrinted>2017-12-26T00:19:54Z</cp:lastPrinted>
  <dcterms:created xsi:type="dcterms:W3CDTF">2015-03-22T11:15:32Z</dcterms:created>
  <dcterms:modified xsi:type="dcterms:W3CDTF">2017-12-26T00:20:34Z</dcterms:modified>
</cp:coreProperties>
</file>