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8" r:id="rId2"/>
    <p:sldId id="282" r:id="rId3"/>
    <p:sldId id="293" r:id="rId4"/>
    <p:sldId id="264" r:id="rId5"/>
    <p:sldId id="288" r:id="rId6"/>
    <p:sldId id="263" r:id="rId7"/>
    <p:sldId id="265" r:id="rId8"/>
    <p:sldId id="266" r:id="rId9"/>
    <p:sldId id="267" r:id="rId10"/>
    <p:sldId id="268" r:id="rId11"/>
    <p:sldId id="292" r:id="rId12"/>
    <p:sldId id="270" r:id="rId13"/>
    <p:sldId id="271" r:id="rId14"/>
    <p:sldId id="283" r:id="rId15"/>
    <p:sldId id="273" r:id="rId16"/>
    <p:sldId id="272" r:id="rId17"/>
    <p:sldId id="261" r:id="rId18"/>
    <p:sldId id="286" r:id="rId19"/>
    <p:sldId id="287" r:id="rId20"/>
    <p:sldId id="276" r:id="rId21"/>
    <p:sldId id="275" r:id="rId22"/>
    <p:sldId id="289" r:id="rId23"/>
    <p:sldId id="285" r:id="rId24"/>
    <p:sldId id="277" r:id="rId25"/>
    <p:sldId id="284" r:id="rId26"/>
    <p:sldId id="295" r:id="rId27"/>
    <p:sldId id="262" r:id="rId28"/>
    <p:sldId id="278" r:id="rId29"/>
    <p:sldId id="290" r:id="rId30"/>
    <p:sldId id="291" r:id="rId31"/>
    <p:sldId id="280" r:id="rId32"/>
    <p:sldId id="281" r:id="rId33"/>
    <p:sldId id="274" r:id="rId34"/>
    <p:sldId id="294" r:id="rId3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1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drangan/introml/blob/master/simp_lin_reg/auto_mpg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relationships do you see?</a:t>
            </a:r>
          </a:p>
          <a:p>
            <a:r>
              <a:rPr lang="en-US" dirty="0"/>
              <a:t>Is there a mathematical model relating the variables?</a:t>
            </a:r>
          </a:p>
          <a:p>
            <a:r>
              <a:rPr lang="en-US" dirty="0"/>
              <a:t>How well can you predict mpg from these variables?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279913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279913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318767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01607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8749" y="187260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6240" y="235305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/>
              <a:lstStyle/>
              <a:p>
                <a:r>
                  <a:rPr lang="en-US" dirty="0"/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Creates an unbiased estimate.  More on this later.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21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1%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sample variance: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Alternate formula: 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Similarly, for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3250" y="14309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32752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8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Mimimum</a:t>
            </a:r>
            <a:r>
              <a:rPr lang="en-US" dirty="0"/>
              <a:t>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89" y="2231998"/>
            <a:ext cx="5448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060-0899-4DE1-A5A2-2F2A1AD3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5072"/>
            <a:ext cx="10058400" cy="639441"/>
          </a:xfrm>
        </p:spPr>
        <p:txBody>
          <a:bodyPr/>
          <a:lstStyle/>
          <a:p>
            <a:r>
              <a:rPr lang="en-US" dirty="0">
                <a:hlinkClick r:id="rId2"/>
              </a:rPr>
              <a:t>  https://github.com/sdrangan/introml/blob/master/simp_lin_reg/auto_mpg.ipynb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14" y="2309833"/>
            <a:ext cx="6471523" cy="3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/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r>
              <a:rPr lang="en-US" dirty="0"/>
              <a:t>More in recitation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33396</TotalTime>
  <Words>1169</Words>
  <Application>Microsoft Office PowerPoint</Application>
  <PresentationFormat>Widescreen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Loading the Data in Jupyter Notebook Try 1:  The Wrong Way!</vt:lpstr>
      <vt:lpstr>Loading the Data in Jupyter Try 2:  Fixing the Errors</vt:lpstr>
      <vt:lpstr>Visualizing the Data</vt:lpstr>
      <vt:lpstr>Postulating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Visualizing Mean and SD on Scatter Plot Question</vt:lpstr>
      <vt:lpstr>Sample Mean and Standard Deviations</vt:lpstr>
      <vt:lpstr>Visualizing Mean and SD on Scatter Plot Approximate answer</vt:lpstr>
      <vt:lpstr>Computing Means and SD in Python</vt:lpstr>
      <vt:lpstr>Sample Covariance</vt:lpstr>
      <vt:lpstr>Alternate Equation for Variance</vt:lpstr>
      <vt:lpstr>Notation</vt:lpstr>
      <vt:lpstr>Minimizing RSS</vt:lpstr>
      <vt:lpstr>Simple Example</vt:lpstr>
      <vt:lpstr>Auto Example</vt:lpstr>
      <vt:lpstr>Outline</vt:lpstr>
      <vt:lpstr>Mimimum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309</cp:revision>
  <cp:lastPrinted>2017-09-08T13:31:48Z</cp:lastPrinted>
  <dcterms:created xsi:type="dcterms:W3CDTF">2015-03-22T11:15:32Z</dcterms:created>
  <dcterms:modified xsi:type="dcterms:W3CDTF">2017-09-08T13:50:17Z</dcterms:modified>
</cp:coreProperties>
</file>