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DLaM Display"/>
      <p:regular r:id="rId21"/>
    </p:embeddedFont>
    <p:embeddedFont>
      <p:font typeface="Hind"/>
      <p:regular r:id="rId22"/>
      <p:bold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Pathway Gothic On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gb7Z01rbLYgaSLGBTxbQgy9ECo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Hind-regular.fntdata"/><Relationship Id="rId21" Type="http://schemas.openxmlformats.org/officeDocument/2006/relationships/font" Target="fonts/ADLaMDisplay-regular.fntdata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Hin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PathwayGothicOne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5" name="Google Shape;24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3" name="Google Shape;24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9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1" name="Google Shape;25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6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g30452582c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8" name="Google Shape;2598;g30452582c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3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5" name="Google Shape;26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Google Shape;264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3" name="Google Shape;26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9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1" name="Google Shape;27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4" name="Google Shape;24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1" name="Shape 2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2" name="Google Shape;2472;g30452582c37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3" name="Google Shape;2473;g30452582c37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7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g30452582c37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9" name="Google Shape;2479;g30452582c37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6"/>
          <p:cNvSpPr/>
          <p:nvPr/>
        </p:nvSpPr>
        <p:spPr>
          <a:xfrm>
            <a:off x="7000950" y="-247650"/>
            <a:ext cx="2849429" cy="277368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6"/>
          <p:cNvSpPr/>
          <p:nvPr/>
        </p:nvSpPr>
        <p:spPr>
          <a:xfrm>
            <a:off x="-417975" y="3172675"/>
            <a:ext cx="4528136" cy="2346245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6"/>
          <p:cNvGrpSpPr/>
          <p:nvPr/>
        </p:nvGrpSpPr>
        <p:grpSpPr>
          <a:xfrm>
            <a:off x="-340050" y="-2"/>
            <a:ext cx="2437096" cy="3777790"/>
            <a:chOff x="-340050" y="-2"/>
            <a:chExt cx="2437096" cy="3777790"/>
          </a:xfrm>
        </p:grpSpPr>
        <p:sp>
          <p:nvSpPr>
            <p:cNvPr id="12" name="Google Shape;12;p16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6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6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6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6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6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6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16"/>
          <p:cNvGrpSpPr/>
          <p:nvPr/>
        </p:nvGrpSpPr>
        <p:grpSpPr>
          <a:xfrm rot="3212468">
            <a:off x="7269903" y="1631707"/>
            <a:ext cx="2726333" cy="4689975"/>
            <a:chOff x="7706147" y="1873398"/>
            <a:chExt cx="2107599" cy="3625597"/>
          </a:xfrm>
        </p:grpSpPr>
        <p:sp>
          <p:nvSpPr>
            <p:cNvPr id="21" name="Google Shape;21;p16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6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6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6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6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16"/>
          <p:cNvSpPr txBox="1"/>
          <p:nvPr>
            <p:ph type="ctrTitle"/>
          </p:nvPr>
        </p:nvSpPr>
        <p:spPr>
          <a:xfrm>
            <a:off x="2307950" y="643525"/>
            <a:ext cx="4528200" cy="24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" name="Google Shape;27;p16"/>
          <p:cNvSpPr txBox="1"/>
          <p:nvPr>
            <p:ph idx="1" type="subTitle"/>
          </p:nvPr>
        </p:nvSpPr>
        <p:spPr>
          <a:xfrm>
            <a:off x="3171600" y="2834125"/>
            <a:ext cx="2800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Google Shape;28;p16"/>
          <p:cNvSpPr/>
          <p:nvPr/>
        </p:nvSpPr>
        <p:spPr>
          <a:xfrm>
            <a:off x="1676503" y="1276348"/>
            <a:ext cx="466639" cy="475690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6"/>
          <p:cNvSpPr/>
          <p:nvPr/>
        </p:nvSpPr>
        <p:spPr>
          <a:xfrm>
            <a:off x="2274403" y="-2"/>
            <a:ext cx="466639" cy="475690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6"/>
          <p:cNvSpPr/>
          <p:nvPr/>
        </p:nvSpPr>
        <p:spPr>
          <a:xfrm>
            <a:off x="8206129" y="2908331"/>
            <a:ext cx="339188" cy="345781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/>
          <p:nvPr/>
        </p:nvSpPr>
        <p:spPr>
          <a:xfrm flipH="1">
            <a:off x="-741332" y="-713203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7"/>
          <p:cNvSpPr/>
          <p:nvPr/>
        </p:nvSpPr>
        <p:spPr>
          <a:xfrm>
            <a:off x="166049" y="476298"/>
            <a:ext cx="304208" cy="31008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7"/>
          <p:cNvSpPr/>
          <p:nvPr/>
        </p:nvSpPr>
        <p:spPr>
          <a:xfrm>
            <a:off x="899477" y="-215697"/>
            <a:ext cx="741377" cy="755698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7"/>
          <p:cNvSpPr/>
          <p:nvPr/>
        </p:nvSpPr>
        <p:spPr>
          <a:xfrm>
            <a:off x="7462202" y="4507253"/>
            <a:ext cx="741377" cy="755698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7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720000" y="1129300"/>
            <a:ext cx="7704000" cy="3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xygen Light"/>
              <a:buAutoNum type="arabicPeriod"/>
              <a:defRPr sz="13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/>
          <p:nvPr/>
        </p:nvSpPr>
        <p:spPr>
          <a:xfrm rot="4185495">
            <a:off x="6761352" y="1351062"/>
            <a:ext cx="3966053" cy="3860629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8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/>
          <p:nvPr/>
        </p:nvSpPr>
        <p:spPr>
          <a:xfrm flipH="1" rot="5400000">
            <a:off x="5473768" y="-47003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9"/>
          <p:cNvGrpSpPr/>
          <p:nvPr/>
        </p:nvGrpSpPr>
        <p:grpSpPr>
          <a:xfrm flipH="1" rot="-6299885">
            <a:off x="-734244" y="-1909935"/>
            <a:ext cx="2563413" cy="4737494"/>
            <a:chOff x="-340050" y="-2"/>
            <a:chExt cx="2437096" cy="3777790"/>
          </a:xfrm>
        </p:grpSpPr>
        <p:sp>
          <p:nvSpPr>
            <p:cNvPr id="44" name="Google Shape;44;p19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9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9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9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9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9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9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9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19"/>
          <p:cNvGrpSpPr/>
          <p:nvPr/>
        </p:nvGrpSpPr>
        <p:grpSpPr>
          <a:xfrm rot="900046">
            <a:off x="6768618" y="-650661"/>
            <a:ext cx="3443561" cy="5923786"/>
            <a:chOff x="7706147" y="1873398"/>
            <a:chExt cx="2107599" cy="3625597"/>
          </a:xfrm>
        </p:grpSpPr>
        <p:sp>
          <p:nvSpPr>
            <p:cNvPr id="53" name="Google Shape;53;p19"/>
            <p:cNvSpPr/>
            <p:nvPr/>
          </p:nvSpPr>
          <p:spPr>
            <a:xfrm rot="10800000">
              <a:off x="7706147" y="1873398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9"/>
            <p:cNvSpPr/>
            <p:nvPr/>
          </p:nvSpPr>
          <p:spPr>
            <a:xfrm rot="10800000">
              <a:off x="9270270" y="43288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 rot="10800000">
              <a:off x="8091686" y="46952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9"/>
            <p:cNvSpPr/>
            <p:nvPr/>
          </p:nvSpPr>
          <p:spPr>
            <a:xfrm rot="10800000">
              <a:off x="8791477" y="2052294"/>
              <a:ext cx="850946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9"/>
            <p:cNvSpPr/>
            <p:nvPr/>
          </p:nvSpPr>
          <p:spPr>
            <a:xfrm rot="10800000">
              <a:off x="8745805" y="28579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19"/>
          <p:cNvSpPr txBox="1"/>
          <p:nvPr>
            <p:ph idx="1" type="subTitle"/>
          </p:nvPr>
        </p:nvSpPr>
        <p:spPr>
          <a:xfrm flipH="1">
            <a:off x="4168301" y="2468861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type="title"/>
          </p:nvPr>
        </p:nvSpPr>
        <p:spPr>
          <a:xfrm>
            <a:off x="847125" y="2201574"/>
            <a:ext cx="19155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2" type="subTitle"/>
          </p:nvPr>
        </p:nvSpPr>
        <p:spPr>
          <a:xfrm flipH="1">
            <a:off x="4168301" y="1852636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48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/>
          <p:nvPr/>
        </p:nvSpPr>
        <p:spPr>
          <a:xfrm flipH="1" rot="-5400000">
            <a:off x="-446057" y="1499747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0"/>
          <p:cNvGrpSpPr/>
          <p:nvPr/>
        </p:nvGrpSpPr>
        <p:grpSpPr>
          <a:xfrm rot="6299984">
            <a:off x="5078913" y="-2215492"/>
            <a:ext cx="4042453" cy="6266285"/>
            <a:chOff x="-340050" y="-2"/>
            <a:chExt cx="2437096" cy="3777790"/>
          </a:xfrm>
        </p:grpSpPr>
        <p:sp>
          <p:nvSpPr>
            <p:cNvPr id="64" name="Google Shape;64;p20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0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0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1092075" y="2753600"/>
            <a:ext cx="3384600" cy="12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type="title"/>
          </p:nvPr>
        </p:nvSpPr>
        <p:spPr>
          <a:xfrm>
            <a:off x="1092075" y="1997900"/>
            <a:ext cx="3275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/>
          <p:nvPr/>
        </p:nvSpPr>
        <p:spPr>
          <a:xfrm rot="5400000">
            <a:off x="5468968" y="1499747"/>
            <a:ext cx="4256056" cy="41429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1"/>
          <p:cNvSpPr/>
          <p:nvPr/>
        </p:nvSpPr>
        <p:spPr>
          <a:xfrm>
            <a:off x="7974354" y="2157706"/>
            <a:ext cx="339188" cy="345781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1"/>
          <p:cNvSpPr/>
          <p:nvPr/>
        </p:nvSpPr>
        <p:spPr>
          <a:xfrm>
            <a:off x="8040018" y="3210327"/>
            <a:ext cx="953208" cy="971699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1"/>
          <p:cNvSpPr/>
          <p:nvPr/>
        </p:nvSpPr>
        <p:spPr>
          <a:xfrm>
            <a:off x="-419885" y="820373"/>
            <a:ext cx="916686" cy="934431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1"/>
          <p:cNvSpPr/>
          <p:nvPr/>
        </p:nvSpPr>
        <p:spPr>
          <a:xfrm>
            <a:off x="536849" y="346049"/>
            <a:ext cx="419412" cy="427572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1"/>
          <p:cNvSpPr txBox="1"/>
          <p:nvPr>
            <p:ph idx="1" type="subTitle"/>
          </p:nvPr>
        </p:nvSpPr>
        <p:spPr>
          <a:xfrm flipH="1">
            <a:off x="1207125" y="1573636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type="title"/>
          </p:nvPr>
        </p:nvSpPr>
        <p:spPr>
          <a:xfrm>
            <a:off x="4221900" y="138295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2" type="subTitle"/>
          </p:nvPr>
        </p:nvSpPr>
        <p:spPr>
          <a:xfrm flipH="1">
            <a:off x="965925" y="1186011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3" name="Google Shape;83;p21"/>
          <p:cNvSpPr txBox="1"/>
          <p:nvPr>
            <p:ph idx="3"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21"/>
          <p:cNvSpPr txBox="1"/>
          <p:nvPr>
            <p:ph idx="4" type="subTitle"/>
          </p:nvPr>
        </p:nvSpPr>
        <p:spPr>
          <a:xfrm flipH="1">
            <a:off x="5471775" y="2759330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5" type="subTitle"/>
          </p:nvPr>
        </p:nvSpPr>
        <p:spPr>
          <a:xfrm flipH="1">
            <a:off x="5471775" y="237170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6" type="subTitle"/>
          </p:nvPr>
        </p:nvSpPr>
        <p:spPr>
          <a:xfrm flipH="1">
            <a:off x="1207125" y="3952110"/>
            <a:ext cx="246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7" type="subTitle"/>
          </p:nvPr>
        </p:nvSpPr>
        <p:spPr>
          <a:xfrm flipH="1">
            <a:off x="965925" y="3564485"/>
            <a:ext cx="27063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2000"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8" type="title"/>
          </p:nvPr>
        </p:nvSpPr>
        <p:spPr>
          <a:xfrm>
            <a:off x="3736125" y="261438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9" type="title"/>
          </p:nvPr>
        </p:nvSpPr>
        <p:spPr>
          <a:xfrm>
            <a:off x="4221900" y="3836283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None/>
              <a:defRPr b="1"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Fira Sans Extra Condensed Medium"/>
              <a:buNone/>
              <a:defRPr sz="5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/>
          <p:nvPr/>
        </p:nvSpPr>
        <p:spPr>
          <a:xfrm flipH="1" rot="5400000">
            <a:off x="6518816" y="-160911"/>
            <a:ext cx="3217346" cy="31318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2"/>
          <p:cNvSpPr/>
          <p:nvPr/>
        </p:nvSpPr>
        <p:spPr>
          <a:xfrm flipH="1" rot="-5400000">
            <a:off x="-586834" y="2582289"/>
            <a:ext cx="3217346" cy="3131823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/>
          <p:nvPr/>
        </p:nvSpPr>
        <p:spPr>
          <a:xfrm>
            <a:off x="7096125" y="-140350"/>
            <a:ext cx="741220" cy="755698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2"/>
          <p:cNvSpPr/>
          <p:nvPr/>
        </p:nvSpPr>
        <p:spPr>
          <a:xfrm>
            <a:off x="209550" y="3875400"/>
            <a:ext cx="638169" cy="650635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2"/>
          <p:cNvSpPr/>
          <p:nvPr/>
        </p:nvSpPr>
        <p:spPr>
          <a:xfrm>
            <a:off x="609600" y="3013675"/>
            <a:ext cx="371460" cy="3787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"/>
          <p:cNvSpPr/>
          <p:nvPr/>
        </p:nvSpPr>
        <p:spPr>
          <a:xfrm>
            <a:off x="8238275" y="1101762"/>
            <a:ext cx="371460" cy="378716"/>
          </a:xfrm>
          <a:custGeom>
            <a:rect b="b" l="l" r="r" t="t"/>
            <a:pathLst>
              <a:path extrusionOk="0" h="12840" w="12594">
                <a:moveTo>
                  <a:pt x="4437" y="773"/>
                </a:moveTo>
                <a:lnTo>
                  <a:pt x="4445" y="781"/>
                </a:lnTo>
                <a:cubicBezTo>
                  <a:pt x="4437" y="781"/>
                  <a:pt x="4429" y="773"/>
                  <a:pt x="4429" y="773"/>
                </a:cubicBezTo>
                <a:close/>
                <a:moveTo>
                  <a:pt x="668" y="4160"/>
                </a:moveTo>
                <a:cubicBezTo>
                  <a:pt x="673" y="4165"/>
                  <a:pt x="674" y="4169"/>
                  <a:pt x="677" y="4173"/>
                </a:cubicBezTo>
                <a:lnTo>
                  <a:pt x="677" y="4173"/>
                </a:lnTo>
                <a:lnTo>
                  <a:pt x="668" y="4168"/>
                </a:lnTo>
                <a:cubicBezTo>
                  <a:pt x="668" y="4168"/>
                  <a:pt x="668" y="4160"/>
                  <a:pt x="668" y="4160"/>
                </a:cubicBezTo>
                <a:close/>
                <a:moveTo>
                  <a:pt x="5340" y="0"/>
                </a:moveTo>
                <a:cubicBezTo>
                  <a:pt x="5243" y="8"/>
                  <a:pt x="5145" y="24"/>
                  <a:pt x="5047" y="49"/>
                </a:cubicBezTo>
                <a:cubicBezTo>
                  <a:pt x="5007" y="57"/>
                  <a:pt x="4966" y="65"/>
                  <a:pt x="4933" y="81"/>
                </a:cubicBezTo>
                <a:cubicBezTo>
                  <a:pt x="4486" y="228"/>
                  <a:pt x="4184" y="537"/>
                  <a:pt x="4266" y="773"/>
                </a:cubicBezTo>
                <a:cubicBezTo>
                  <a:pt x="4310" y="919"/>
                  <a:pt x="4497" y="996"/>
                  <a:pt x="4743" y="996"/>
                </a:cubicBezTo>
                <a:cubicBezTo>
                  <a:pt x="4813" y="996"/>
                  <a:pt x="4888" y="990"/>
                  <a:pt x="4966" y="977"/>
                </a:cubicBezTo>
                <a:lnTo>
                  <a:pt x="5405" y="2296"/>
                </a:lnTo>
                <a:cubicBezTo>
                  <a:pt x="4046" y="2540"/>
                  <a:pt x="2906" y="3460"/>
                  <a:pt x="2377" y="4738"/>
                </a:cubicBezTo>
                <a:lnTo>
                  <a:pt x="2361" y="4778"/>
                </a:lnTo>
                <a:cubicBezTo>
                  <a:pt x="2328" y="4860"/>
                  <a:pt x="2296" y="4941"/>
                  <a:pt x="2271" y="5015"/>
                </a:cubicBezTo>
                <a:lnTo>
                  <a:pt x="896" y="4656"/>
                </a:lnTo>
                <a:cubicBezTo>
                  <a:pt x="928" y="4331"/>
                  <a:pt x="839" y="4054"/>
                  <a:pt x="660" y="4005"/>
                </a:cubicBezTo>
                <a:cubicBezTo>
                  <a:pt x="641" y="4000"/>
                  <a:pt x="622" y="3998"/>
                  <a:pt x="603" y="3998"/>
                </a:cubicBezTo>
                <a:cubicBezTo>
                  <a:pt x="389" y="3998"/>
                  <a:pt x="154" y="4285"/>
                  <a:pt x="49" y="4681"/>
                </a:cubicBezTo>
                <a:cubicBezTo>
                  <a:pt x="41" y="4722"/>
                  <a:pt x="33" y="4762"/>
                  <a:pt x="25" y="4795"/>
                </a:cubicBezTo>
                <a:cubicBezTo>
                  <a:pt x="8" y="4892"/>
                  <a:pt x="0" y="4982"/>
                  <a:pt x="0" y="5080"/>
                </a:cubicBezTo>
                <a:cubicBezTo>
                  <a:pt x="0" y="5120"/>
                  <a:pt x="8" y="5169"/>
                  <a:pt x="8" y="5210"/>
                </a:cubicBezTo>
                <a:cubicBezTo>
                  <a:pt x="41" y="5397"/>
                  <a:pt x="122" y="5536"/>
                  <a:pt x="244" y="5568"/>
                </a:cubicBezTo>
                <a:cubicBezTo>
                  <a:pt x="264" y="5573"/>
                  <a:pt x="284" y="5576"/>
                  <a:pt x="305" y="5576"/>
                </a:cubicBezTo>
                <a:cubicBezTo>
                  <a:pt x="476" y="5576"/>
                  <a:pt x="657" y="5397"/>
                  <a:pt x="774" y="5120"/>
                </a:cubicBezTo>
                <a:lnTo>
                  <a:pt x="2149" y="5487"/>
                </a:lnTo>
                <a:cubicBezTo>
                  <a:pt x="2149" y="5487"/>
                  <a:pt x="2149" y="5495"/>
                  <a:pt x="2149" y="5503"/>
                </a:cubicBezTo>
                <a:cubicBezTo>
                  <a:pt x="2125" y="5617"/>
                  <a:pt x="2109" y="5723"/>
                  <a:pt x="2100" y="5837"/>
                </a:cubicBezTo>
                <a:lnTo>
                  <a:pt x="2084" y="5943"/>
                </a:lnTo>
                <a:cubicBezTo>
                  <a:pt x="2076" y="6032"/>
                  <a:pt x="2076" y="6122"/>
                  <a:pt x="2076" y="6219"/>
                </a:cubicBezTo>
                <a:lnTo>
                  <a:pt x="2076" y="6293"/>
                </a:lnTo>
                <a:cubicBezTo>
                  <a:pt x="2076" y="6398"/>
                  <a:pt x="2076" y="6512"/>
                  <a:pt x="2084" y="6626"/>
                </a:cubicBezTo>
                <a:lnTo>
                  <a:pt x="2092" y="6716"/>
                </a:lnTo>
                <a:cubicBezTo>
                  <a:pt x="2109" y="6814"/>
                  <a:pt x="2117" y="6903"/>
                  <a:pt x="2133" y="6993"/>
                </a:cubicBezTo>
                <a:cubicBezTo>
                  <a:pt x="2133" y="7017"/>
                  <a:pt x="2141" y="7050"/>
                  <a:pt x="2149" y="7074"/>
                </a:cubicBezTo>
                <a:cubicBezTo>
                  <a:pt x="2174" y="7188"/>
                  <a:pt x="2198" y="7302"/>
                  <a:pt x="2231" y="7408"/>
                </a:cubicBezTo>
                <a:lnTo>
                  <a:pt x="2255" y="7481"/>
                </a:lnTo>
                <a:cubicBezTo>
                  <a:pt x="2280" y="7571"/>
                  <a:pt x="2312" y="7668"/>
                  <a:pt x="2345" y="7758"/>
                </a:cubicBezTo>
                <a:cubicBezTo>
                  <a:pt x="2361" y="7782"/>
                  <a:pt x="2369" y="7815"/>
                  <a:pt x="2377" y="7839"/>
                </a:cubicBezTo>
                <a:cubicBezTo>
                  <a:pt x="2402" y="7896"/>
                  <a:pt x="2426" y="7953"/>
                  <a:pt x="2450" y="8010"/>
                </a:cubicBezTo>
                <a:lnTo>
                  <a:pt x="1351" y="8800"/>
                </a:lnTo>
                <a:cubicBezTo>
                  <a:pt x="1089" y="8532"/>
                  <a:pt x="793" y="8377"/>
                  <a:pt x="560" y="8377"/>
                </a:cubicBezTo>
                <a:cubicBezTo>
                  <a:pt x="474" y="8377"/>
                  <a:pt x="397" y="8398"/>
                  <a:pt x="334" y="8442"/>
                </a:cubicBezTo>
                <a:cubicBezTo>
                  <a:pt x="171" y="8564"/>
                  <a:pt x="130" y="8808"/>
                  <a:pt x="196" y="9101"/>
                </a:cubicBezTo>
                <a:cubicBezTo>
                  <a:pt x="212" y="9166"/>
                  <a:pt x="228" y="9231"/>
                  <a:pt x="253" y="9297"/>
                </a:cubicBezTo>
                <a:cubicBezTo>
                  <a:pt x="301" y="9435"/>
                  <a:pt x="366" y="9565"/>
                  <a:pt x="440" y="9695"/>
                </a:cubicBezTo>
                <a:cubicBezTo>
                  <a:pt x="472" y="9744"/>
                  <a:pt x="505" y="9793"/>
                  <a:pt x="546" y="9842"/>
                </a:cubicBezTo>
                <a:cubicBezTo>
                  <a:pt x="863" y="10279"/>
                  <a:pt x="1273" y="10554"/>
                  <a:pt x="1578" y="10554"/>
                </a:cubicBezTo>
                <a:cubicBezTo>
                  <a:pt x="1665" y="10554"/>
                  <a:pt x="1743" y="10532"/>
                  <a:pt x="1807" y="10485"/>
                </a:cubicBezTo>
                <a:cubicBezTo>
                  <a:pt x="2043" y="10314"/>
                  <a:pt x="2027" y="9874"/>
                  <a:pt x="1799" y="9402"/>
                </a:cubicBezTo>
                <a:lnTo>
                  <a:pt x="2825" y="8653"/>
                </a:lnTo>
                <a:cubicBezTo>
                  <a:pt x="2874" y="8719"/>
                  <a:pt x="2931" y="8784"/>
                  <a:pt x="2980" y="8857"/>
                </a:cubicBezTo>
                <a:cubicBezTo>
                  <a:pt x="3322" y="9272"/>
                  <a:pt x="3745" y="9622"/>
                  <a:pt x="4225" y="9874"/>
                </a:cubicBezTo>
                <a:cubicBezTo>
                  <a:pt x="4429" y="9980"/>
                  <a:pt x="4640" y="10070"/>
                  <a:pt x="4860" y="10143"/>
                </a:cubicBezTo>
                <a:cubicBezTo>
                  <a:pt x="4933" y="10168"/>
                  <a:pt x="4998" y="10184"/>
                  <a:pt x="5072" y="10208"/>
                </a:cubicBezTo>
                <a:cubicBezTo>
                  <a:pt x="5226" y="10249"/>
                  <a:pt x="5381" y="10273"/>
                  <a:pt x="5536" y="10298"/>
                </a:cubicBezTo>
                <a:lnTo>
                  <a:pt x="5601" y="11820"/>
                </a:lnTo>
                <a:cubicBezTo>
                  <a:pt x="5186" y="11901"/>
                  <a:pt x="4893" y="12121"/>
                  <a:pt x="4909" y="12357"/>
                </a:cubicBezTo>
                <a:cubicBezTo>
                  <a:pt x="4917" y="12628"/>
                  <a:pt x="5342" y="12839"/>
                  <a:pt x="5866" y="12839"/>
                </a:cubicBezTo>
                <a:cubicBezTo>
                  <a:pt x="5894" y="12839"/>
                  <a:pt x="5922" y="12839"/>
                  <a:pt x="5951" y="12838"/>
                </a:cubicBezTo>
                <a:cubicBezTo>
                  <a:pt x="6000" y="12838"/>
                  <a:pt x="6049" y="12829"/>
                  <a:pt x="6097" y="12821"/>
                </a:cubicBezTo>
                <a:cubicBezTo>
                  <a:pt x="6211" y="12813"/>
                  <a:pt x="6334" y="12781"/>
                  <a:pt x="6447" y="12748"/>
                </a:cubicBezTo>
                <a:cubicBezTo>
                  <a:pt x="6504" y="12732"/>
                  <a:pt x="6553" y="12707"/>
                  <a:pt x="6602" y="12683"/>
                </a:cubicBezTo>
                <a:cubicBezTo>
                  <a:pt x="6822" y="12577"/>
                  <a:pt x="6960" y="12422"/>
                  <a:pt x="6952" y="12260"/>
                </a:cubicBezTo>
                <a:cubicBezTo>
                  <a:pt x="6936" y="12024"/>
                  <a:pt x="6627" y="11836"/>
                  <a:pt x="6211" y="11788"/>
                </a:cubicBezTo>
                <a:lnTo>
                  <a:pt x="6203" y="11788"/>
                </a:lnTo>
                <a:lnTo>
                  <a:pt x="6146" y="10347"/>
                </a:lnTo>
                <a:cubicBezTo>
                  <a:pt x="6187" y="10347"/>
                  <a:pt x="6236" y="10347"/>
                  <a:pt x="6285" y="10338"/>
                </a:cubicBezTo>
                <a:cubicBezTo>
                  <a:pt x="6480" y="10338"/>
                  <a:pt x="6675" y="10314"/>
                  <a:pt x="6863" y="10282"/>
                </a:cubicBezTo>
                <a:cubicBezTo>
                  <a:pt x="7131" y="10233"/>
                  <a:pt x="7392" y="10159"/>
                  <a:pt x="7644" y="10062"/>
                </a:cubicBezTo>
                <a:cubicBezTo>
                  <a:pt x="7766" y="10013"/>
                  <a:pt x="7880" y="9956"/>
                  <a:pt x="8002" y="9891"/>
                </a:cubicBezTo>
                <a:lnTo>
                  <a:pt x="8580" y="10615"/>
                </a:lnTo>
                <a:cubicBezTo>
                  <a:pt x="8409" y="10811"/>
                  <a:pt x="8336" y="11030"/>
                  <a:pt x="8434" y="11144"/>
                </a:cubicBezTo>
                <a:cubicBezTo>
                  <a:pt x="8474" y="11194"/>
                  <a:pt x="8540" y="11217"/>
                  <a:pt x="8621" y="11217"/>
                </a:cubicBezTo>
                <a:cubicBezTo>
                  <a:pt x="8768" y="11217"/>
                  <a:pt x="8964" y="11140"/>
                  <a:pt x="9142" y="10998"/>
                </a:cubicBezTo>
                <a:cubicBezTo>
                  <a:pt x="9166" y="10982"/>
                  <a:pt x="9183" y="10957"/>
                  <a:pt x="9207" y="10941"/>
                </a:cubicBezTo>
                <a:cubicBezTo>
                  <a:pt x="9264" y="10884"/>
                  <a:pt x="9313" y="10827"/>
                  <a:pt x="9354" y="10770"/>
                </a:cubicBezTo>
                <a:cubicBezTo>
                  <a:pt x="9378" y="10737"/>
                  <a:pt x="9394" y="10713"/>
                  <a:pt x="9411" y="10680"/>
                </a:cubicBezTo>
                <a:cubicBezTo>
                  <a:pt x="9484" y="10542"/>
                  <a:pt x="9492" y="10420"/>
                  <a:pt x="9427" y="10338"/>
                </a:cubicBezTo>
                <a:cubicBezTo>
                  <a:pt x="9387" y="10287"/>
                  <a:pt x="9318" y="10262"/>
                  <a:pt x="9234" y="10262"/>
                </a:cubicBezTo>
                <a:cubicBezTo>
                  <a:pt x="9132" y="10262"/>
                  <a:pt x="9007" y="10299"/>
                  <a:pt x="8882" y="10371"/>
                </a:cubicBezTo>
                <a:lnTo>
                  <a:pt x="8336" y="9695"/>
                </a:lnTo>
                <a:cubicBezTo>
                  <a:pt x="8580" y="9541"/>
                  <a:pt x="8816" y="9353"/>
                  <a:pt x="9020" y="9142"/>
                </a:cubicBezTo>
                <a:cubicBezTo>
                  <a:pt x="9052" y="9109"/>
                  <a:pt x="9077" y="9077"/>
                  <a:pt x="9109" y="9036"/>
                </a:cubicBezTo>
                <a:cubicBezTo>
                  <a:pt x="9175" y="8971"/>
                  <a:pt x="9240" y="8898"/>
                  <a:pt x="9305" y="8824"/>
                </a:cubicBezTo>
                <a:cubicBezTo>
                  <a:pt x="9337" y="8784"/>
                  <a:pt x="9362" y="8735"/>
                  <a:pt x="9394" y="8694"/>
                </a:cubicBezTo>
                <a:cubicBezTo>
                  <a:pt x="9451" y="8621"/>
                  <a:pt x="9500" y="8548"/>
                  <a:pt x="9549" y="8474"/>
                </a:cubicBezTo>
                <a:cubicBezTo>
                  <a:pt x="9582" y="8434"/>
                  <a:pt x="9606" y="8385"/>
                  <a:pt x="9630" y="8336"/>
                </a:cubicBezTo>
                <a:cubicBezTo>
                  <a:pt x="9655" y="8295"/>
                  <a:pt x="9679" y="8255"/>
                  <a:pt x="9704" y="8214"/>
                </a:cubicBezTo>
                <a:lnTo>
                  <a:pt x="11136" y="8710"/>
                </a:lnTo>
                <a:cubicBezTo>
                  <a:pt x="11055" y="9215"/>
                  <a:pt x="11161" y="9647"/>
                  <a:pt x="11438" y="9744"/>
                </a:cubicBezTo>
                <a:cubicBezTo>
                  <a:pt x="11476" y="9758"/>
                  <a:pt x="11516" y="9765"/>
                  <a:pt x="11557" y="9765"/>
                </a:cubicBezTo>
                <a:cubicBezTo>
                  <a:pt x="11881" y="9765"/>
                  <a:pt x="12268" y="9353"/>
                  <a:pt x="12463" y="8767"/>
                </a:cubicBezTo>
                <a:cubicBezTo>
                  <a:pt x="12488" y="8710"/>
                  <a:pt x="12504" y="8662"/>
                  <a:pt x="12512" y="8605"/>
                </a:cubicBezTo>
                <a:cubicBezTo>
                  <a:pt x="12553" y="8466"/>
                  <a:pt x="12577" y="8320"/>
                  <a:pt x="12585" y="8165"/>
                </a:cubicBezTo>
                <a:cubicBezTo>
                  <a:pt x="12594" y="8100"/>
                  <a:pt x="12594" y="8035"/>
                  <a:pt x="12585" y="7961"/>
                </a:cubicBezTo>
                <a:cubicBezTo>
                  <a:pt x="12561" y="7668"/>
                  <a:pt x="12455" y="7440"/>
                  <a:pt x="12260" y="7375"/>
                </a:cubicBezTo>
                <a:cubicBezTo>
                  <a:pt x="12225" y="7364"/>
                  <a:pt x="12189" y="7358"/>
                  <a:pt x="12152" y="7358"/>
                </a:cubicBezTo>
                <a:cubicBezTo>
                  <a:pt x="11901" y="7358"/>
                  <a:pt x="11601" y="7612"/>
                  <a:pt x="11389" y="8002"/>
                </a:cubicBezTo>
                <a:lnTo>
                  <a:pt x="9997" y="7530"/>
                </a:lnTo>
                <a:cubicBezTo>
                  <a:pt x="10021" y="7465"/>
                  <a:pt x="10037" y="7400"/>
                  <a:pt x="10054" y="7335"/>
                </a:cubicBezTo>
                <a:cubicBezTo>
                  <a:pt x="10070" y="7286"/>
                  <a:pt x="10078" y="7245"/>
                  <a:pt x="10086" y="7196"/>
                </a:cubicBezTo>
                <a:cubicBezTo>
                  <a:pt x="10111" y="7107"/>
                  <a:pt x="10127" y="7009"/>
                  <a:pt x="10143" y="6919"/>
                </a:cubicBezTo>
                <a:cubicBezTo>
                  <a:pt x="10151" y="6879"/>
                  <a:pt x="10151" y="6838"/>
                  <a:pt x="10160" y="6789"/>
                </a:cubicBezTo>
                <a:cubicBezTo>
                  <a:pt x="10176" y="6692"/>
                  <a:pt x="10176" y="6586"/>
                  <a:pt x="10184" y="6496"/>
                </a:cubicBezTo>
                <a:cubicBezTo>
                  <a:pt x="10184" y="6464"/>
                  <a:pt x="10192" y="6439"/>
                  <a:pt x="10192" y="6415"/>
                </a:cubicBezTo>
                <a:cubicBezTo>
                  <a:pt x="10192" y="6268"/>
                  <a:pt x="10192" y="6122"/>
                  <a:pt x="10184" y="5975"/>
                </a:cubicBezTo>
                <a:lnTo>
                  <a:pt x="11031" y="5967"/>
                </a:lnTo>
                <a:cubicBezTo>
                  <a:pt x="11071" y="6228"/>
                  <a:pt x="11202" y="6415"/>
                  <a:pt x="11348" y="6415"/>
                </a:cubicBezTo>
                <a:cubicBezTo>
                  <a:pt x="11535" y="6415"/>
                  <a:pt x="11674" y="6122"/>
                  <a:pt x="11674" y="5772"/>
                </a:cubicBezTo>
                <a:lnTo>
                  <a:pt x="11674" y="5674"/>
                </a:lnTo>
                <a:cubicBezTo>
                  <a:pt x="11666" y="5601"/>
                  <a:pt x="11649" y="5527"/>
                  <a:pt x="11633" y="5454"/>
                </a:cubicBezTo>
                <a:cubicBezTo>
                  <a:pt x="11617" y="5422"/>
                  <a:pt x="11609" y="5389"/>
                  <a:pt x="11592" y="5356"/>
                </a:cubicBezTo>
                <a:cubicBezTo>
                  <a:pt x="11535" y="5218"/>
                  <a:pt x="11438" y="5129"/>
                  <a:pt x="11340" y="5129"/>
                </a:cubicBezTo>
                <a:cubicBezTo>
                  <a:pt x="11193" y="5129"/>
                  <a:pt x="11063" y="5316"/>
                  <a:pt x="11031" y="5576"/>
                </a:cubicBezTo>
                <a:lnTo>
                  <a:pt x="10143" y="5593"/>
                </a:lnTo>
                <a:cubicBezTo>
                  <a:pt x="10037" y="5006"/>
                  <a:pt x="9810" y="4461"/>
                  <a:pt x="9476" y="3973"/>
                </a:cubicBezTo>
                <a:lnTo>
                  <a:pt x="10363" y="2825"/>
                </a:lnTo>
                <a:cubicBezTo>
                  <a:pt x="10611" y="2957"/>
                  <a:pt x="10856" y="3028"/>
                  <a:pt x="11057" y="3028"/>
                </a:cubicBezTo>
                <a:cubicBezTo>
                  <a:pt x="11226" y="3028"/>
                  <a:pt x="11364" y="2978"/>
                  <a:pt x="11446" y="2874"/>
                </a:cubicBezTo>
                <a:cubicBezTo>
                  <a:pt x="11666" y="2589"/>
                  <a:pt x="11397" y="2011"/>
                  <a:pt x="10843" y="1587"/>
                </a:cubicBezTo>
                <a:cubicBezTo>
                  <a:pt x="10803" y="1555"/>
                  <a:pt x="10754" y="1522"/>
                  <a:pt x="10705" y="1490"/>
                </a:cubicBezTo>
                <a:cubicBezTo>
                  <a:pt x="10583" y="1408"/>
                  <a:pt x="10445" y="1335"/>
                  <a:pt x="10306" y="1286"/>
                </a:cubicBezTo>
                <a:cubicBezTo>
                  <a:pt x="10241" y="1262"/>
                  <a:pt x="10176" y="1237"/>
                  <a:pt x="10111" y="1221"/>
                </a:cubicBezTo>
                <a:cubicBezTo>
                  <a:pt x="10013" y="1197"/>
                  <a:pt x="9920" y="1184"/>
                  <a:pt x="9835" y="1184"/>
                </a:cubicBezTo>
                <a:cubicBezTo>
                  <a:pt x="9665" y="1184"/>
                  <a:pt x="9527" y="1235"/>
                  <a:pt x="9451" y="1343"/>
                </a:cubicBezTo>
                <a:cubicBezTo>
                  <a:pt x="9272" y="1571"/>
                  <a:pt x="9411" y="1986"/>
                  <a:pt x="9761" y="2369"/>
                </a:cubicBezTo>
                <a:lnTo>
                  <a:pt x="8971" y="3386"/>
                </a:lnTo>
                <a:cubicBezTo>
                  <a:pt x="8214" y="2637"/>
                  <a:pt x="7184" y="2225"/>
                  <a:pt x="6124" y="2225"/>
                </a:cubicBezTo>
                <a:cubicBezTo>
                  <a:pt x="6056" y="2225"/>
                  <a:pt x="5987" y="2227"/>
                  <a:pt x="5918" y="2231"/>
                </a:cubicBezTo>
                <a:lnTo>
                  <a:pt x="5446" y="814"/>
                </a:lnTo>
                <a:cubicBezTo>
                  <a:pt x="5756" y="651"/>
                  <a:pt x="5943" y="415"/>
                  <a:pt x="5878" y="228"/>
                </a:cubicBezTo>
                <a:cubicBezTo>
                  <a:pt x="5837" y="98"/>
                  <a:pt x="5682" y="24"/>
                  <a:pt x="54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/>
          <p:nvPr>
            <p:ph type="ctrTitle"/>
          </p:nvPr>
        </p:nvSpPr>
        <p:spPr>
          <a:xfrm flipH="1">
            <a:off x="5195037" y="339239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1" type="subTitle"/>
          </p:nvPr>
        </p:nvSpPr>
        <p:spPr>
          <a:xfrm flipH="1">
            <a:off x="4895586" y="3811125"/>
            <a:ext cx="21594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9" name="Google Shape;99;p22"/>
          <p:cNvSpPr txBox="1"/>
          <p:nvPr>
            <p:ph idx="2" type="ctrTitle"/>
          </p:nvPr>
        </p:nvSpPr>
        <p:spPr>
          <a:xfrm flipH="1">
            <a:off x="5195037" y="173434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0" name="Google Shape;100;p22"/>
          <p:cNvSpPr txBox="1"/>
          <p:nvPr>
            <p:ph idx="3" type="subTitle"/>
          </p:nvPr>
        </p:nvSpPr>
        <p:spPr>
          <a:xfrm flipH="1">
            <a:off x="4895586" y="2153075"/>
            <a:ext cx="21594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1" name="Google Shape;101;p22"/>
          <p:cNvSpPr txBox="1"/>
          <p:nvPr>
            <p:ph idx="4" type="ctrTitle"/>
          </p:nvPr>
        </p:nvSpPr>
        <p:spPr>
          <a:xfrm flipH="1">
            <a:off x="2395780" y="3392393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2" name="Google Shape;102;p22"/>
          <p:cNvSpPr txBox="1"/>
          <p:nvPr>
            <p:ph idx="5" type="subTitle"/>
          </p:nvPr>
        </p:nvSpPr>
        <p:spPr>
          <a:xfrm flipH="1">
            <a:off x="2096388" y="3811125"/>
            <a:ext cx="21594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3" name="Google Shape;103;p22"/>
          <p:cNvSpPr txBox="1"/>
          <p:nvPr>
            <p:ph idx="6" type="ctrTitle"/>
          </p:nvPr>
        </p:nvSpPr>
        <p:spPr>
          <a:xfrm flipH="1">
            <a:off x="2268430" y="1734343"/>
            <a:ext cx="1815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7" type="subTitle"/>
          </p:nvPr>
        </p:nvSpPr>
        <p:spPr>
          <a:xfrm flipH="1">
            <a:off x="2096388" y="2153075"/>
            <a:ext cx="21594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05" name="Google Shape;105;p22"/>
          <p:cNvSpPr txBox="1"/>
          <p:nvPr>
            <p:ph idx="8" type="title"/>
          </p:nvPr>
        </p:nvSpPr>
        <p:spPr>
          <a:xfrm>
            <a:off x="2886075" y="346050"/>
            <a:ext cx="3372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 rot="-5400000">
            <a:off x="-283022" y="-743135"/>
            <a:ext cx="6088519" cy="5926676"/>
          </a:xfrm>
          <a:custGeom>
            <a:rect b="b" l="l" r="r" t="t"/>
            <a:pathLst>
              <a:path extrusionOk="0" h="74924" w="76970">
                <a:moveTo>
                  <a:pt x="554" y="1"/>
                </a:moveTo>
                <a:cubicBezTo>
                  <a:pt x="131" y="1328"/>
                  <a:pt x="1" y="2817"/>
                  <a:pt x="41" y="4462"/>
                </a:cubicBezTo>
                <a:cubicBezTo>
                  <a:pt x="180" y="10526"/>
                  <a:pt x="2630" y="17658"/>
                  <a:pt x="8939" y="19782"/>
                </a:cubicBezTo>
                <a:cubicBezTo>
                  <a:pt x="13042" y="21166"/>
                  <a:pt x="17788" y="19872"/>
                  <a:pt x="21679" y="21752"/>
                </a:cubicBezTo>
                <a:cubicBezTo>
                  <a:pt x="28875" y="25236"/>
                  <a:pt x="28924" y="37227"/>
                  <a:pt x="36454" y="39906"/>
                </a:cubicBezTo>
                <a:cubicBezTo>
                  <a:pt x="37891" y="40416"/>
                  <a:pt x="39472" y="40522"/>
                  <a:pt x="41073" y="40522"/>
                </a:cubicBezTo>
                <a:cubicBezTo>
                  <a:pt x="42200" y="40522"/>
                  <a:pt x="43337" y="40470"/>
                  <a:pt x="44442" y="40470"/>
                </a:cubicBezTo>
                <a:cubicBezTo>
                  <a:pt x="46969" y="40470"/>
                  <a:pt x="49324" y="40743"/>
                  <a:pt x="50993" y="42543"/>
                </a:cubicBezTo>
                <a:cubicBezTo>
                  <a:pt x="52686" y="44367"/>
                  <a:pt x="52866" y="47134"/>
                  <a:pt x="52573" y="49609"/>
                </a:cubicBezTo>
                <a:cubicBezTo>
                  <a:pt x="52279" y="52084"/>
                  <a:pt x="51604" y="54567"/>
                  <a:pt x="51938" y="57041"/>
                </a:cubicBezTo>
                <a:cubicBezTo>
                  <a:pt x="52450" y="60843"/>
                  <a:pt x="55234" y="63896"/>
                  <a:pt x="57880" y="66672"/>
                </a:cubicBezTo>
                <a:cubicBezTo>
                  <a:pt x="61665" y="70644"/>
                  <a:pt x="66185" y="74924"/>
                  <a:pt x="71586" y="74924"/>
                </a:cubicBezTo>
                <a:cubicBezTo>
                  <a:pt x="71808" y="74924"/>
                  <a:pt x="72031" y="74917"/>
                  <a:pt x="72256" y="74902"/>
                </a:cubicBezTo>
                <a:cubicBezTo>
                  <a:pt x="73925" y="74788"/>
                  <a:pt x="75513" y="74242"/>
                  <a:pt x="76970" y="73420"/>
                </a:cubicBezTo>
                <a:lnTo>
                  <a:pt x="769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3"/>
          <p:cNvGrpSpPr/>
          <p:nvPr/>
        </p:nvGrpSpPr>
        <p:grpSpPr>
          <a:xfrm rot="4477095">
            <a:off x="-651131" y="-3055028"/>
            <a:ext cx="4042701" cy="6266669"/>
            <a:chOff x="-340050" y="-2"/>
            <a:chExt cx="2437096" cy="3777790"/>
          </a:xfrm>
        </p:grpSpPr>
        <p:sp>
          <p:nvSpPr>
            <p:cNvPr id="109" name="Google Shape;109;p23"/>
            <p:cNvSpPr/>
            <p:nvPr/>
          </p:nvSpPr>
          <p:spPr>
            <a:xfrm flipH="1" rot="10800000">
              <a:off x="-340050" y="0"/>
              <a:ext cx="2437096" cy="3777788"/>
            </a:xfrm>
            <a:custGeom>
              <a:rect b="b" l="l" r="r" t="t"/>
              <a:pathLst>
                <a:path extrusionOk="0" h="100333" w="64726">
                  <a:moveTo>
                    <a:pt x="0" y="0"/>
                  </a:moveTo>
                  <a:lnTo>
                    <a:pt x="0" y="100332"/>
                  </a:lnTo>
                  <a:lnTo>
                    <a:pt x="50667" y="100332"/>
                  </a:lnTo>
                  <a:cubicBezTo>
                    <a:pt x="50740" y="99266"/>
                    <a:pt x="50439" y="98126"/>
                    <a:pt x="49910" y="97182"/>
                  </a:cubicBezTo>
                  <a:cubicBezTo>
                    <a:pt x="48966" y="95505"/>
                    <a:pt x="47435" y="94235"/>
                    <a:pt x="46165" y="92786"/>
                  </a:cubicBezTo>
                  <a:cubicBezTo>
                    <a:pt x="43617" y="89888"/>
                    <a:pt x="42128" y="86103"/>
                    <a:pt x="41892" y="82260"/>
                  </a:cubicBezTo>
                  <a:cubicBezTo>
                    <a:pt x="41794" y="80705"/>
                    <a:pt x="41908" y="79142"/>
                    <a:pt x="42234" y="77620"/>
                  </a:cubicBezTo>
                  <a:cubicBezTo>
                    <a:pt x="42567" y="76098"/>
                    <a:pt x="43105" y="74608"/>
                    <a:pt x="43723" y="73143"/>
                  </a:cubicBezTo>
                  <a:cubicBezTo>
                    <a:pt x="45457" y="68999"/>
                    <a:pt x="47785" y="65002"/>
                    <a:pt x="47712" y="60566"/>
                  </a:cubicBezTo>
                  <a:cubicBezTo>
                    <a:pt x="47696" y="59190"/>
                    <a:pt x="47444" y="57847"/>
                    <a:pt x="47085" y="56512"/>
                  </a:cubicBezTo>
                  <a:cubicBezTo>
                    <a:pt x="47077" y="56463"/>
                    <a:pt x="47061" y="56414"/>
                    <a:pt x="47045" y="56365"/>
                  </a:cubicBezTo>
                  <a:cubicBezTo>
                    <a:pt x="47045" y="56341"/>
                    <a:pt x="47037" y="56316"/>
                    <a:pt x="47028" y="56292"/>
                  </a:cubicBezTo>
                  <a:cubicBezTo>
                    <a:pt x="46882" y="55746"/>
                    <a:pt x="46719" y="55209"/>
                    <a:pt x="46548" y="54664"/>
                  </a:cubicBezTo>
                  <a:cubicBezTo>
                    <a:pt x="46532" y="54615"/>
                    <a:pt x="46516" y="54566"/>
                    <a:pt x="46499" y="54509"/>
                  </a:cubicBezTo>
                  <a:cubicBezTo>
                    <a:pt x="46459" y="54387"/>
                    <a:pt x="46418" y="54257"/>
                    <a:pt x="46377" y="54127"/>
                  </a:cubicBezTo>
                  <a:cubicBezTo>
                    <a:pt x="46255" y="53760"/>
                    <a:pt x="46133" y="53386"/>
                    <a:pt x="46011" y="53011"/>
                  </a:cubicBezTo>
                  <a:cubicBezTo>
                    <a:pt x="46003" y="52987"/>
                    <a:pt x="45995" y="52962"/>
                    <a:pt x="45986" y="52930"/>
                  </a:cubicBezTo>
                  <a:cubicBezTo>
                    <a:pt x="45913" y="52702"/>
                    <a:pt x="45840" y="52474"/>
                    <a:pt x="45767" y="52246"/>
                  </a:cubicBezTo>
                  <a:cubicBezTo>
                    <a:pt x="45767" y="52246"/>
                    <a:pt x="45767" y="52238"/>
                    <a:pt x="45767" y="52230"/>
                  </a:cubicBezTo>
                  <a:cubicBezTo>
                    <a:pt x="45669" y="51896"/>
                    <a:pt x="45563" y="51562"/>
                    <a:pt x="45465" y="51228"/>
                  </a:cubicBezTo>
                  <a:cubicBezTo>
                    <a:pt x="44993" y="51554"/>
                    <a:pt x="44448" y="51741"/>
                    <a:pt x="43878" y="51766"/>
                  </a:cubicBezTo>
                  <a:cubicBezTo>
                    <a:pt x="43854" y="51766"/>
                    <a:pt x="43831" y="51767"/>
                    <a:pt x="43807" y="51767"/>
                  </a:cubicBezTo>
                  <a:cubicBezTo>
                    <a:pt x="42574" y="51767"/>
                    <a:pt x="41478" y="50933"/>
                    <a:pt x="40719" y="49950"/>
                  </a:cubicBezTo>
                  <a:cubicBezTo>
                    <a:pt x="39946" y="48957"/>
                    <a:pt x="39417" y="47785"/>
                    <a:pt x="38668" y="46776"/>
                  </a:cubicBezTo>
                  <a:cubicBezTo>
                    <a:pt x="38098" y="46019"/>
                    <a:pt x="37414" y="45351"/>
                    <a:pt x="36836" y="44602"/>
                  </a:cubicBezTo>
                  <a:cubicBezTo>
                    <a:pt x="36258" y="43861"/>
                    <a:pt x="35770" y="42990"/>
                    <a:pt x="35713" y="42038"/>
                  </a:cubicBezTo>
                  <a:cubicBezTo>
                    <a:pt x="35632" y="40695"/>
                    <a:pt x="36429" y="39449"/>
                    <a:pt x="37366" y="38489"/>
                  </a:cubicBezTo>
                  <a:cubicBezTo>
                    <a:pt x="38310" y="37520"/>
                    <a:pt x="39433" y="36730"/>
                    <a:pt x="40280" y="35688"/>
                  </a:cubicBezTo>
                  <a:cubicBezTo>
                    <a:pt x="41265" y="34467"/>
                    <a:pt x="41932" y="32872"/>
                    <a:pt x="43349" y="32196"/>
                  </a:cubicBezTo>
                  <a:cubicBezTo>
                    <a:pt x="43829" y="31964"/>
                    <a:pt x="44340" y="31868"/>
                    <a:pt x="44861" y="31868"/>
                  </a:cubicBezTo>
                  <a:cubicBezTo>
                    <a:pt x="45896" y="31868"/>
                    <a:pt x="46971" y="32249"/>
                    <a:pt x="47924" y="32709"/>
                  </a:cubicBezTo>
                  <a:cubicBezTo>
                    <a:pt x="49169" y="33311"/>
                    <a:pt x="50390" y="34060"/>
                    <a:pt x="51734" y="34296"/>
                  </a:cubicBezTo>
                  <a:cubicBezTo>
                    <a:pt x="51856" y="34190"/>
                    <a:pt x="51978" y="34093"/>
                    <a:pt x="52108" y="33995"/>
                  </a:cubicBezTo>
                  <a:cubicBezTo>
                    <a:pt x="55641" y="31113"/>
                    <a:pt x="59589" y="28525"/>
                    <a:pt x="61958" y="24633"/>
                  </a:cubicBezTo>
                  <a:cubicBezTo>
                    <a:pt x="64172" y="20946"/>
                    <a:pt x="64726" y="16281"/>
                    <a:pt x="63415" y="12178"/>
                  </a:cubicBezTo>
                  <a:cubicBezTo>
                    <a:pt x="62056" y="8027"/>
                    <a:pt x="58987" y="4656"/>
                    <a:pt x="54982" y="2906"/>
                  </a:cubicBezTo>
                  <a:cubicBezTo>
                    <a:pt x="52714" y="1933"/>
                    <a:pt x="50303" y="1546"/>
                    <a:pt x="47852" y="1546"/>
                  </a:cubicBezTo>
                  <a:cubicBezTo>
                    <a:pt x="44440" y="1546"/>
                    <a:pt x="40950" y="2295"/>
                    <a:pt x="37659" y="3256"/>
                  </a:cubicBezTo>
                  <a:cubicBezTo>
                    <a:pt x="32001" y="4901"/>
                    <a:pt x="26376" y="7156"/>
                    <a:pt x="20482" y="7196"/>
                  </a:cubicBezTo>
                  <a:cubicBezTo>
                    <a:pt x="20429" y="7197"/>
                    <a:pt x="20376" y="7197"/>
                    <a:pt x="20324" y="7197"/>
                  </a:cubicBezTo>
                  <a:cubicBezTo>
                    <a:pt x="13042" y="7197"/>
                    <a:pt x="6312" y="3863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3"/>
            <p:cNvSpPr/>
            <p:nvPr/>
          </p:nvSpPr>
          <p:spPr>
            <a:xfrm flipH="1" rot="10800000">
              <a:off x="1002179" y="1828604"/>
              <a:ext cx="605716" cy="749134"/>
            </a:xfrm>
            <a:custGeom>
              <a:rect b="b" l="l" r="r" t="t"/>
              <a:pathLst>
                <a:path extrusionOk="0" h="19896" w="16087">
                  <a:moveTo>
                    <a:pt x="9218" y="0"/>
                  </a:moveTo>
                  <a:cubicBezTo>
                    <a:pt x="8697" y="0"/>
                    <a:pt x="8187" y="96"/>
                    <a:pt x="7710" y="325"/>
                  </a:cubicBezTo>
                  <a:cubicBezTo>
                    <a:pt x="6294" y="1001"/>
                    <a:pt x="5626" y="2604"/>
                    <a:pt x="4641" y="3817"/>
                  </a:cubicBezTo>
                  <a:cubicBezTo>
                    <a:pt x="3794" y="4867"/>
                    <a:pt x="2671" y="5649"/>
                    <a:pt x="1735" y="6618"/>
                  </a:cubicBezTo>
                  <a:cubicBezTo>
                    <a:pt x="791" y="7578"/>
                    <a:pt x="1" y="8824"/>
                    <a:pt x="82" y="10175"/>
                  </a:cubicBezTo>
                  <a:cubicBezTo>
                    <a:pt x="139" y="11119"/>
                    <a:pt x="620" y="11990"/>
                    <a:pt x="1198" y="12739"/>
                  </a:cubicBezTo>
                  <a:cubicBezTo>
                    <a:pt x="1776" y="13488"/>
                    <a:pt x="2467" y="14148"/>
                    <a:pt x="3037" y="14905"/>
                  </a:cubicBezTo>
                  <a:cubicBezTo>
                    <a:pt x="3794" y="15914"/>
                    <a:pt x="4315" y="17086"/>
                    <a:pt x="5089" y="18079"/>
                  </a:cubicBezTo>
                  <a:cubicBezTo>
                    <a:pt x="5848" y="19062"/>
                    <a:pt x="6944" y="19896"/>
                    <a:pt x="8177" y="19896"/>
                  </a:cubicBezTo>
                  <a:cubicBezTo>
                    <a:pt x="8200" y="19896"/>
                    <a:pt x="8224" y="19895"/>
                    <a:pt x="8247" y="19895"/>
                  </a:cubicBezTo>
                  <a:cubicBezTo>
                    <a:pt x="8817" y="19870"/>
                    <a:pt x="9363" y="19683"/>
                    <a:pt x="9835" y="19357"/>
                  </a:cubicBezTo>
                  <a:cubicBezTo>
                    <a:pt x="9232" y="17322"/>
                    <a:pt x="8801" y="15271"/>
                    <a:pt x="9029" y="13163"/>
                  </a:cubicBezTo>
                  <a:cubicBezTo>
                    <a:pt x="9501" y="8791"/>
                    <a:pt x="12692" y="5250"/>
                    <a:pt x="16087" y="2425"/>
                  </a:cubicBezTo>
                  <a:cubicBezTo>
                    <a:pt x="14752" y="2189"/>
                    <a:pt x="13522" y="1440"/>
                    <a:pt x="12285" y="838"/>
                  </a:cubicBezTo>
                  <a:cubicBezTo>
                    <a:pt x="11332" y="378"/>
                    <a:pt x="10253" y="0"/>
                    <a:pt x="9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3"/>
            <p:cNvSpPr/>
            <p:nvPr/>
          </p:nvSpPr>
          <p:spPr>
            <a:xfrm flipH="1" rot="10800000">
              <a:off x="-340050" y="-2"/>
              <a:ext cx="2107599" cy="3625597"/>
            </a:xfrm>
            <a:custGeom>
              <a:rect b="b" l="l" r="r" t="t"/>
              <a:pathLst>
                <a:path extrusionOk="0" h="96291" w="55975">
                  <a:moveTo>
                    <a:pt x="43903" y="1"/>
                  </a:moveTo>
                  <a:cubicBezTo>
                    <a:pt x="41463" y="1"/>
                    <a:pt x="38997" y="546"/>
                    <a:pt x="36674" y="1347"/>
                  </a:cubicBezTo>
                  <a:cubicBezTo>
                    <a:pt x="33141" y="2568"/>
                    <a:pt x="29836" y="4375"/>
                    <a:pt x="26384" y="5841"/>
                  </a:cubicBezTo>
                  <a:cubicBezTo>
                    <a:pt x="21544" y="7900"/>
                    <a:pt x="16295" y="9290"/>
                    <a:pt x="11069" y="9290"/>
                  </a:cubicBezTo>
                  <a:cubicBezTo>
                    <a:pt x="9334" y="9290"/>
                    <a:pt x="7601" y="9136"/>
                    <a:pt x="5886" y="8804"/>
                  </a:cubicBezTo>
                  <a:cubicBezTo>
                    <a:pt x="3843" y="8405"/>
                    <a:pt x="1865" y="7737"/>
                    <a:pt x="0" y="6809"/>
                  </a:cubicBezTo>
                  <a:lnTo>
                    <a:pt x="0" y="96290"/>
                  </a:lnTo>
                  <a:lnTo>
                    <a:pt x="47761" y="96290"/>
                  </a:lnTo>
                  <a:cubicBezTo>
                    <a:pt x="47810" y="94939"/>
                    <a:pt x="46931" y="93539"/>
                    <a:pt x="45791" y="92700"/>
                  </a:cubicBezTo>
                  <a:cubicBezTo>
                    <a:pt x="44399" y="91666"/>
                    <a:pt x="42681" y="91194"/>
                    <a:pt x="41102" y="90486"/>
                  </a:cubicBezTo>
                  <a:cubicBezTo>
                    <a:pt x="35208" y="87832"/>
                    <a:pt x="31276" y="81336"/>
                    <a:pt x="31667" y="74880"/>
                  </a:cubicBezTo>
                  <a:cubicBezTo>
                    <a:pt x="31911" y="70859"/>
                    <a:pt x="33645" y="67098"/>
                    <a:pt x="34997" y="63296"/>
                  </a:cubicBezTo>
                  <a:cubicBezTo>
                    <a:pt x="36356" y="59503"/>
                    <a:pt x="37333" y="55302"/>
                    <a:pt x="36063" y="51476"/>
                  </a:cubicBezTo>
                  <a:lnTo>
                    <a:pt x="35982" y="51248"/>
                  </a:lnTo>
                  <a:cubicBezTo>
                    <a:pt x="35786" y="50703"/>
                    <a:pt x="35550" y="50174"/>
                    <a:pt x="35282" y="49661"/>
                  </a:cubicBezTo>
                  <a:cubicBezTo>
                    <a:pt x="35216" y="49531"/>
                    <a:pt x="35143" y="49401"/>
                    <a:pt x="35070" y="49270"/>
                  </a:cubicBezTo>
                  <a:cubicBezTo>
                    <a:pt x="34231" y="47772"/>
                    <a:pt x="33141" y="46372"/>
                    <a:pt x="32058" y="44988"/>
                  </a:cubicBezTo>
                  <a:cubicBezTo>
                    <a:pt x="31968" y="44874"/>
                    <a:pt x="31879" y="44760"/>
                    <a:pt x="31797" y="44647"/>
                  </a:cubicBezTo>
                  <a:cubicBezTo>
                    <a:pt x="31578" y="44370"/>
                    <a:pt x="31358" y="44085"/>
                    <a:pt x="31146" y="43808"/>
                  </a:cubicBezTo>
                  <a:cubicBezTo>
                    <a:pt x="31032" y="43645"/>
                    <a:pt x="30910" y="43491"/>
                    <a:pt x="30796" y="43328"/>
                  </a:cubicBezTo>
                  <a:cubicBezTo>
                    <a:pt x="30039" y="42294"/>
                    <a:pt x="29347" y="41244"/>
                    <a:pt x="28826" y="40129"/>
                  </a:cubicBezTo>
                  <a:cubicBezTo>
                    <a:pt x="28753" y="39958"/>
                    <a:pt x="28671" y="39795"/>
                    <a:pt x="28606" y="39624"/>
                  </a:cubicBezTo>
                  <a:cubicBezTo>
                    <a:pt x="28403" y="39135"/>
                    <a:pt x="28240" y="38631"/>
                    <a:pt x="28118" y="38118"/>
                  </a:cubicBezTo>
                  <a:cubicBezTo>
                    <a:pt x="28020" y="37727"/>
                    <a:pt x="27955" y="37320"/>
                    <a:pt x="27914" y="36913"/>
                  </a:cubicBezTo>
                  <a:cubicBezTo>
                    <a:pt x="27898" y="36693"/>
                    <a:pt x="27890" y="36465"/>
                    <a:pt x="27890" y="36254"/>
                  </a:cubicBezTo>
                  <a:cubicBezTo>
                    <a:pt x="27833" y="31776"/>
                    <a:pt x="31399" y="27853"/>
                    <a:pt x="35363" y="25614"/>
                  </a:cubicBezTo>
                  <a:cubicBezTo>
                    <a:pt x="39507" y="23261"/>
                    <a:pt x="44269" y="22113"/>
                    <a:pt x="48363" y="19655"/>
                  </a:cubicBezTo>
                  <a:cubicBezTo>
                    <a:pt x="52450" y="17205"/>
                    <a:pt x="55975" y="12760"/>
                    <a:pt x="55185" y="8055"/>
                  </a:cubicBezTo>
                  <a:cubicBezTo>
                    <a:pt x="54558" y="4359"/>
                    <a:pt x="51302" y="1485"/>
                    <a:pt x="47696" y="492"/>
                  </a:cubicBezTo>
                  <a:cubicBezTo>
                    <a:pt x="46455" y="151"/>
                    <a:pt x="45183" y="1"/>
                    <a:pt x="43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3"/>
            <p:cNvSpPr/>
            <p:nvPr/>
          </p:nvSpPr>
          <p:spPr>
            <a:xfrm flipH="1" rot="10800000">
              <a:off x="-340050" y="2455757"/>
              <a:ext cx="543476" cy="674846"/>
            </a:xfrm>
            <a:custGeom>
              <a:rect b="b" l="l" r="r" t="t"/>
              <a:pathLst>
                <a:path extrusionOk="0" h="17923" w="14434">
                  <a:moveTo>
                    <a:pt x="2420" y="0"/>
                  </a:moveTo>
                  <a:cubicBezTo>
                    <a:pt x="1805" y="0"/>
                    <a:pt x="1192" y="47"/>
                    <a:pt x="586" y="151"/>
                  </a:cubicBezTo>
                  <a:cubicBezTo>
                    <a:pt x="383" y="184"/>
                    <a:pt x="196" y="225"/>
                    <a:pt x="0" y="282"/>
                  </a:cubicBezTo>
                  <a:lnTo>
                    <a:pt x="0" y="17922"/>
                  </a:lnTo>
                  <a:cubicBezTo>
                    <a:pt x="554" y="17369"/>
                    <a:pt x="977" y="16644"/>
                    <a:pt x="1311" y="15928"/>
                  </a:cubicBezTo>
                  <a:cubicBezTo>
                    <a:pt x="1922" y="14625"/>
                    <a:pt x="2467" y="13184"/>
                    <a:pt x="3647" y="12370"/>
                  </a:cubicBezTo>
                  <a:cubicBezTo>
                    <a:pt x="4553" y="11750"/>
                    <a:pt x="5623" y="11623"/>
                    <a:pt x="6739" y="11623"/>
                  </a:cubicBezTo>
                  <a:cubicBezTo>
                    <a:pt x="7520" y="11623"/>
                    <a:pt x="8324" y="11685"/>
                    <a:pt x="9108" y="11685"/>
                  </a:cubicBezTo>
                  <a:cubicBezTo>
                    <a:pt x="10145" y="11685"/>
                    <a:pt x="11149" y="11576"/>
                    <a:pt x="12024" y="11068"/>
                  </a:cubicBezTo>
                  <a:cubicBezTo>
                    <a:pt x="14246" y="9782"/>
                    <a:pt x="14434" y="6387"/>
                    <a:pt x="12960" y="4279"/>
                  </a:cubicBezTo>
                  <a:cubicBezTo>
                    <a:pt x="11495" y="2170"/>
                    <a:pt x="8922" y="1128"/>
                    <a:pt x="6423" y="534"/>
                  </a:cubicBezTo>
                  <a:cubicBezTo>
                    <a:pt x="5116" y="221"/>
                    <a:pt x="3763" y="0"/>
                    <a:pt x="2420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3"/>
            <p:cNvSpPr/>
            <p:nvPr/>
          </p:nvSpPr>
          <p:spPr>
            <a:xfrm flipH="1" rot="10800000">
              <a:off x="657989" y="2822122"/>
              <a:ext cx="724020" cy="592650"/>
            </a:xfrm>
            <a:custGeom>
              <a:rect b="b" l="l" r="r" t="t"/>
              <a:pathLst>
                <a:path extrusionOk="0" h="15740" w="19229">
                  <a:moveTo>
                    <a:pt x="9841" y="0"/>
                  </a:moveTo>
                  <a:cubicBezTo>
                    <a:pt x="9447" y="0"/>
                    <a:pt x="8949" y="157"/>
                    <a:pt x="8230" y="559"/>
                  </a:cubicBezTo>
                  <a:cubicBezTo>
                    <a:pt x="6692" y="1422"/>
                    <a:pt x="6016" y="2016"/>
                    <a:pt x="4225" y="2293"/>
                  </a:cubicBezTo>
                  <a:cubicBezTo>
                    <a:pt x="2752" y="2513"/>
                    <a:pt x="1767" y="2464"/>
                    <a:pt x="1042" y="4019"/>
                  </a:cubicBezTo>
                  <a:cubicBezTo>
                    <a:pt x="0" y="6282"/>
                    <a:pt x="2003" y="7698"/>
                    <a:pt x="2247" y="9807"/>
                  </a:cubicBezTo>
                  <a:cubicBezTo>
                    <a:pt x="2450" y="11565"/>
                    <a:pt x="1132" y="13576"/>
                    <a:pt x="2222" y="14976"/>
                  </a:cubicBezTo>
                  <a:cubicBezTo>
                    <a:pt x="2647" y="15522"/>
                    <a:pt x="3280" y="15740"/>
                    <a:pt x="3966" y="15740"/>
                  </a:cubicBezTo>
                  <a:cubicBezTo>
                    <a:pt x="4751" y="15740"/>
                    <a:pt x="5606" y="15454"/>
                    <a:pt x="6293" y="15049"/>
                  </a:cubicBezTo>
                  <a:cubicBezTo>
                    <a:pt x="7571" y="14292"/>
                    <a:pt x="8776" y="13201"/>
                    <a:pt x="10265" y="13169"/>
                  </a:cubicBezTo>
                  <a:cubicBezTo>
                    <a:pt x="10288" y="13168"/>
                    <a:pt x="10310" y="13168"/>
                    <a:pt x="10332" y="13168"/>
                  </a:cubicBezTo>
                  <a:cubicBezTo>
                    <a:pt x="11506" y="13168"/>
                    <a:pt x="12688" y="13827"/>
                    <a:pt x="13817" y="13827"/>
                  </a:cubicBezTo>
                  <a:cubicBezTo>
                    <a:pt x="14108" y="13827"/>
                    <a:pt x="14395" y="13784"/>
                    <a:pt x="14677" y="13674"/>
                  </a:cubicBezTo>
                  <a:cubicBezTo>
                    <a:pt x="15744" y="13258"/>
                    <a:pt x="16257" y="12037"/>
                    <a:pt x="16411" y="10906"/>
                  </a:cubicBezTo>
                  <a:cubicBezTo>
                    <a:pt x="16566" y="9766"/>
                    <a:pt x="16468" y="8594"/>
                    <a:pt x="16818" y="7503"/>
                  </a:cubicBezTo>
                  <a:cubicBezTo>
                    <a:pt x="17225" y="6241"/>
                    <a:pt x="18194" y="5232"/>
                    <a:pt x="18707" y="4011"/>
                  </a:cubicBezTo>
                  <a:cubicBezTo>
                    <a:pt x="19228" y="2790"/>
                    <a:pt x="19057" y="1048"/>
                    <a:pt x="17828" y="559"/>
                  </a:cubicBezTo>
                  <a:cubicBezTo>
                    <a:pt x="17609" y="473"/>
                    <a:pt x="17388" y="437"/>
                    <a:pt x="17166" y="437"/>
                  </a:cubicBezTo>
                  <a:cubicBezTo>
                    <a:pt x="15887" y="437"/>
                    <a:pt x="14559" y="1648"/>
                    <a:pt x="13288" y="1648"/>
                  </a:cubicBezTo>
                  <a:cubicBezTo>
                    <a:pt x="13063" y="1648"/>
                    <a:pt x="12839" y="1610"/>
                    <a:pt x="12618" y="1520"/>
                  </a:cubicBezTo>
                  <a:cubicBezTo>
                    <a:pt x="11156" y="936"/>
                    <a:pt x="10806" y="0"/>
                    <a:pt x="9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3"/>
            <p:cNvSpPr/>
            <p:nvPr/>
          </p:nvSpPr>
          <p:spPr>
            <a:xfrm flipH="1" rot="10800000">
              <a:off x="-168727" y="179194"/>
              <a:ext cx="850947" cy="553379"/>
            </a:xfrm>
            <a:custGeom>
              <a:rect b="b" l="l" r="r" t="t"/>
              <a:pathLst>
                <a:path extrusionOk="0" h="14697" w="22600">
                  <a:moveTo>
                    <a:pt x="16298" y="0"/>
                  </a:moveTo>
                  <a:cubicBezTo>
                    <a:pt x="15364" y="0"/>
                    <a:pt x="14531" y="667"/>
                    <a:pt x="13905" y="1377"/>
                  </a:cubicBezTo>
                  <a:cubicBezTo>
                    <a:pt x="13237" y="2134"/>
                    <a:pt x="12651" y="3021"/>
                    <a:pt x="11748" y="3486"/>
                  </a:cubicBezTo>
                  <a:cubicBezTo>
                    <a:pt x="10920" y="3912"/>
                    <a:pt x="10057" y="4030"/>
                    <a:pt x="9179" y="4030"/>
                  </a:cubicBezTo>
                  <a:cubicBezTo>
                    <a:pt x="8084" y="4030"/>
                    <a:pt x="6964" y="3847"/>
                    <a:pt x="5852" y="3847"/>
                  </a:cubicBezTo>
                  <a:cubicBezTo>
                    <a:pt x="4619" y="3847"/>
                    <a:pt x="3397" y="4072"/>
                    <a:pt x="2231" y="5024"/>
                  </a:cubicBezTo>
                  <a:cubicBezTo>
                    <a:pt x="50" y="6807"/>
                    <a:pt x="1" y="10625"/>
                    <a:pt x="1906" y="12676"/>
                  </a:cubicBezTo>
                  <a:cubicBezTo>
                    <a:pt x="3123" y="13998"/>
                    <a:pt x="4935" y="14633"/>
                    <a:pt x="6748" y="14633"/>
                  </a:cubicBezTo>
                  <a:cubicBezTo>
                    <a:pt x="7336" y="14633"/>
                    <a:pt x="7924" y="14566"/>
                    <a:pt x="8492" y="14435"/>
                  </a:cubicBezTo>
                  <a:cubicBezTo>
                    <a:pt x="10214" y="14043"/>
                    <a:pt x="11888" y="13128"/>
                    <a:pt x="13609" y="13128"/>
                  </a:cubicBezTo>
                  <a:cubicBezTo>
                    <a:pt x="13856" y="13128"/>
                    <a:pt x="14104" y="13147"/>
                    <a:pt x="14353" y="13189"/>
                  </a:cubicBezTo>
                  <a:cubicBezTo>
                    <a:pt x="15978" y="13460"/>
                    <a:pt x="17384" y="14697"/>
                    <a:pt x="19015" y="14697"/>
                  </a:cubicBezTo>
                  <a:cubicBezTo>
                    <a:pt x="19051" y="14697"/>
                    <a:pt x="19087" y="14696"/>
                    <a:pt x="19123" y="14695"/>
                  </a:cubicBezTo>
                  <a:cubicBezTo>
                    <a:pt x="20466" y="14646"/>
                    <a:pt x="21687" y="13661"/>
                    <a:pt x="22143" y="12399"/>
                  </a:cubicBezTo>
                  <a:cubicBezTo>
                    <a:pt x="22599" y="11138"/>
                    <a:pt x="22322" y="9672"/>
                    <a:pt x="21541" y="8581"/>
                  </a:cubicBezTo>
                  <a:cubicBezTo>
                    <a:pt x="20979" y="7800"/>
                    <a:pt x="20190" y="7189"/>
                    <a:pt x="19709" y="6351"/>
                  </a:cubicBezTo>
                  <a:cubicBezTo>
                    <a:pt x="19082" y="5252"/>
                    <a:pt x="19082" y="3925"/>
                    <a:pt x="18806" y="2688"/>
                  </a:cubicBezTo>
                  <a:cubicBezTo>
                    <a:pt x="18529" y="1459"/>
                    <a:pt x="17739" y="140"/>
                    <a:pt x="16486" y="9"/>
                  </a:cubicBezTo>
                  <a:cubicBezTo>
                    <a:pt x="16423" y="3"/>
                    <a:pt x="16360" y="0"/>
                    <a:pt x="16298" y="0"/>
                  </a:cubicBezTo>
                  <a:close/>
                </a:path>
              </a:pathLst>
            </a:custGeom>
            <a:solidFill>
              <a:srgbClr val="8F84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3"/>
            <p:cNvSpPr/>
            <p:nvPr/>
          </p:nvSpPr>
          <p:spPr>
            <a:xfrm flipH="1" rot="10800000">
              <a:off x="989941" y="553203"/>
              <a:ext cx="316356" cy="478224"/>
            </a:xfrm>
            <a:custGeom>
              <a:rect b="b" l="l" r="r" t="t"/>
              <a:pathLst>
                <a:path extrusionOk="0" h="12701" w="8402">
                  <a:moveTo>
                    <a:pt x="6887" y="1"/>
                  </a:moveTo>
                  <a:cubicBezTo>
                    <a:pt x="6860" y="1"/>
                    <a:pt x="6833" y="1"/>
                    <a:pt x="6806" y="1"/>
                  </a:cubicBezTo>
                  <a:cubicBezTo>
                    <a:pt x="5715" y="1"/>
                    <a:pt x="4640" y="278"/>
                    <a:pt x="3582" y="563"/>
                  </a:cubicBezTo>
                  <a:cubicBezTo>
                    <a:pt x="2646" y="807"/>
                    <a:pt x="1645" y="1092"/>
                    <a:pt x="1034" y="1833"/>
                  </a:cubicBezTo>
                  <a:cubicBezTo>
                    <a:pt x="391" y="2614"/>
                    <a:pt x="318" y="3705"/>
                    <a:pt x="269" y="4723"/>
                  </a:cubicBezTo>
                  <a:cubicBezTo>
                    <a:pt x="196" y="6644"/>
                    <a:pt x="114" y="8573"/>
                    <a:pt x="33" y="10503"/>
                  </a:cubicBezTo>
                  <a:cubicBezTo>
                    <a:pt x="17" y="10967"/>
                    <a:pt x="0" y="11439"/>
                    <a:pt x="155" y="11870"/>
                  </a:cubicBezTo>
                  <a:cubicBezTo>
                    <a:pt x="318" y="12310"/>
                    <a:pt x="708" y="12692"/>
                    <a:pt x="1164" y="12701"/>
                  </a:cubicBezTo>
                  <a:cubicBezTo>
                    <a:pt x="1172" y="12701"/>
                    <a:pt x="1181" y="12701"/>
                    <a:pt x="1189" y="12701"/>
                  </a:cubicBezTo>
                  <a:cubicBezTo>
                    <a:pt x="1794" y="12701"/>
                    <a:pt x="2226" y="12099"/>
                    <a:pt x="2442" y="11528"/>
                  </a:cubicBezTo>
                  <a:cubicBezTo>
                    <a:pt x="2662" y="10950"/>
                    <a:pt x="2801" y="10291"/>
                    <a:pt x="3281" y="9908"/>
                  </a:cubicBezTo>
                  <a:cubicBezTo>
                    <a:pt x="3686" y="9585"/>
                    <a:pt x="4199" y="9544"/>
                    <a:pt x="4732" y="9544"/>
                  </a:cubicBezTo>
                  <a:cubicBezTo>
                    <a:pt x="4909" y="9544"/>
                    <a:pt x="5089" y="9549"/>
                    <a:pt x="5267" y="9549"/>
                  </a:cubicBezTo>
                  <a:cubicBezTo>
                    <a:pt x="5511" y="9549"/>
                    <a:pt x="5752" y="9541"/>
                    <a:pt x="5984" y="9501"/>
                  </a:cubicBezTo>
                  <a:cubicBezTo>
                    <a:pt x="6187" y="9469"/>
                    <a:pt x="6382" y="9412"/>
                    <a:pt x="6570" y="9330"/>
                  </a:cubicBezTo>
                  <a:cubicBezTo>
                    <a:pt x="6472" y="7776"/>
                    <a:pt x="6586" y="6213"/>
                    <a:pt x="6920" y="4690"/>
                  </a:cubicBezTo>
                  <a:cubicBezTo>
                    <a:pt x="7253" y="3160"/>
                    <a:pt x="7791" y="1678"/>
                    <a:pt x="8401" y="213"/>
                  </a:cubicBezTo>
                  <a:cubicBezTo>
                    <a:pt x="7906" y="74"/>
                    <a:pt x="7397" y="1"/>
                    <a:pt x="68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3"/>
            <p:cNvSpPr/>
            <p:nvPr/>
          </p:nvSpPr>
          <p:spPr>
            <a:xfrm flipH="1" rot="10800000">
              <a:off x="-196290" y="984800"/>
              <a:ext cx="924181" cy="1092073"/>
            </a:xfrm>
            <a:custGeom>
              <a:rect b="b" l="l" r="r" t="t"/>
              <a:pathLst>
                <a:path extrusionOk="0" h="29004" w="24545">
                  <a:moveTo>
                    <a:pt x="6504" y="0"/>
                  </a:moveTo>
                  <a:cubicBezTo>
                    <a:pt x="3651" y="0"/>
                    <a:pt x="1218" y="4140"/>
                    <a:pt x="513" y="6438"/>
                  </a:cubicBezTo>
                  <a:cubicBezTo>
                    <a:pt x="8" y="8058"/>
                    <a:pt x="0" y="9865"/>
                    <a:pt x="733" y="11388"/>
                  </a:cubicBezTo>
                  <a:cubicBezTo>
                    <a:pt x="1881" y="13781"/>
                    <a:pt x="4689" y="15238"/>
                    <a:pt x="5259" y="17827"/>
                  </a:cubicBezTo>
                  <a:cubicBezTo>
                    <a:pt x="5634" y="19512"/>
                    <a:pt x="4950" y="21213"/>
                    <a:pt x="4461" y="22866"/>
                  </a:cubicBezTo>
                  <a:cubicBezTo>
                    <a:pt x="3973" y="24510"/>
                    <a:pt x="3737" y="26464"/>
                    <a:pt x="4811" y="27807"/>
                  </a:cubicBezTo>
                  <a:cubicBezTo>
                    <a:pt x="5473" y="28629"/>
                    <a:pt x="6503" y="29003"/>
                    <a:pt x="7563" y="29003"/>
                  </a:cubicBezTo>
                  <a:cubicBezTo>
                    <a:pt x="8341" y="29003"/>
                    <a:pt x="9134" y="28801"/>
                    <a:pt x="9810" y="28426"/>
                  </a:cubicBezTo>
                  <a:cubicBezTo>
                    <a:pt x="11405" y="27538"/>
                    <a:pt x="12455" y="25918"/>
                    <a:pt x="13269" y="24290"/>
                  </a:cubicBezTo>
                  <a:cubicBezTo>
                    <a:pt x="14083" y="22654"/>
                    <a:pt x="14759" y="20920"/>
                    <a:pt x="15891" y="19487"/>
                  </a:cubicBezTo>
                  <a:cubicBezTo>
                    <a:pt x="17071" y="17990"/>
                    <a:pt x="18683" y="16915"/>
                    <a:pt x="20189" y="15743"/>
                  </a:cubicBezTo>
                  <a:cubicBezTo>
                    <a:pt x="21695" y="14571"/>
                    <a:pt x="23160" y="13227"/>
                    <a:pt x="23852" y="11453"/>
                  </a:cubicBezTo>
                  <a:cubicBezTo>
                    <a:pt x="24544" y="9670"/>
                    <a:pt x="24235" y="7382"/>
                    <a:pt x="22696" y="6267"/>
                  </a:cubicBezTo>
                  <a:cubicBezTo>
                    <a:pt x="21166" y="5160"/>
                    <a:pt x="19074" y="5526"/>
                    <a:pt x="17201" y="5339"/>
                  </a:cubicBezTo>
                  <a:cubicBezTo>
                    <a:pt x="15402" y="5152"/>
                    <a:pt x="13733" y="4411"/>
                    <a:pt x="12211" y="3467"/>
                  </a:cubicBezTo>
                  <a:cubicBezTo>
                    <a:pt x="10689" y="2523"/>
                    <a:pt x="9386" y="1008"/>
                    <a:pt x="7758" y="276"/>
                  </a:cubicBezTo>
                  <a:cubicBezTo>
                    <a:pt x="7334" y="86"/>
                    <a:pt x="6914" y="0"/>
                    <a:pt x="6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23"/>
          <p:cNvSpPr txBox="1"/>
          <p:nvPr>
            <p:ph type="ctrTitle"/>
          </p:nvPr>
        </p:nvSpPr>
        <p:spPr>
          <a:xfrm flipH="1">
            <a:off x="3545176" y="3172154"/>
            <a:ext cx="4043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18" name="Google Shape;118;p23"/>
          <p:cNvSpPr txBox="1"/>
          <p:nvPr>
            <p:ph idx="1" type="subTitle"/>
          </p:nvPr>
        </p:nvSpPr>
        <p:spPr>
          <a:xfrm flipH="1" rot="-194">
            <a:off x="2266875" y="1736675"/>
            <a:ext cx="53214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p23"/>
          <p:cNvSpPr/>
          <p:nvPr/>
        </p:nvSpPr>
        <p:spPr>
          <a:xfrm flipH="1" rot="-1256095">
            <a:off x="3977005" y="-884325"/>
            <a:ext cx="1786840" cy="1295050"/>
          </a:xfrm>
          <a:custGeom>
            <a:rect b="b" l="l" r="r" t="t"/>
            <a:pathLst>
              <a:path extrusionOk="0" h="15740" w="19229">
                <a:moveTo>
                  <a:pt x="9841" y="0"/>
                </a:moveTo>
                <a:cubicBezTo>
                  <a:pt x="9447" y="0"/>
                  <a:pt x="8949" y="157"/>
                  <a:pt x="8230" y="559"/>
                </a:cubicBezTo>
                <a:cubicBezTo>
                  <a:pt x="6692" y="1422"/>
                  <a:pt x="6016" y="2016"/>
                  <a:pt x="4225" y="2293"/>
                </a:cubicBezTo>
                <a:cubicBezTo>
                  <a:pt x="2752" y="2513"/>
                  <a:pt x="1767" y="2464"/>
                  <a:pt x="1042" y="4019"/>
                </a:cubicBezTo>
                <a:cubicBezTo>
                  <a:pt x="0" y="6282"/>
                  <a:pt x="2003" y="7698"/>
                  <a:pt x="2247" y="9807"/>
                </a:cubicBezTo>
                <a:cubicBezTo>
                  <a:pt x="2450" y="11565"/>
                  <a:pt x="1132" y="13576"/>
                  <a:pt x="2222" y="14976"/>
                </a:cubicBezTo>
                <a:cubicBezTo>
                  <a:pt x="2647" y="15522"/>
                  <a:pt x="3280" y="15740"/>
                  <a:pt x="3966" y="15740"/>
                </a:cubicBezTo>
                <a:cubicBezTo>
                  <a:pt x="4751" y="15740"/>
                  <a:pt x="5606" y="15454"/>
                  <a:pt x="6293" y="15049"/>
                </a:cubicBezTo>
                <a:cubicBezTo>
                  <a:pt x="7571" y="14292"/>
                  <a:pt x="8776" y="13201"/>
                  <a:pt x="10265" y="13169"/>
                </a:cubicBezTo>
                <a:cubicBezTo>
                  <a:pt x="10288" y="13168"/>
                  <a:pt x="10310" y="13168"/>
                  <a:pt x="10332" y="13168"/>
                </a:cubicBezTo>
                <a:cubicBezTo>
                  <a:pt x="11506" y="13168"/>
                  <a:pt x="12688" y="13827"/>
                  <a:pt x="13817" y="13827"/>
                </a:cubicBezTo>
                <a:cubicBezTo>
                  <a:pt x="14108" y="13827"/>
                  <a:pt x="14395" y="13784"/>
                  <a:pt x="14677" y="13674"/>
                </a:cubicBezTo>
                <a:cubicBezTo>
                  <a:pt x="15744" y="13258"/>
                  <a:pt x="16257" y="12037"/>
                  <a:pt x="16411" y="10906"/>
                </a:cubicBezTo>
                <a:cubicBezTo>
                  <a:pt x="16566" y="9766"/>
                  <a:pt x="16468" y="8594"/>
                  <a:pt x="16818" y="7503"/>
                </a:cubicBezTo>
                <a:cubicBezTo>
                  <a:pt x="17225" y="6241"/>
                  <a:pt x="18194" y="5232"/>
                  <a:pt x="18707" y="4011"/>
                </a:cubicBezTo>
                <a:cubicBezTo>
                  <a:pt x="19228" y="2790"/>
                  <a:pt x="19057" y="1048"/>
                  <a:pt x="17828" y="559"/>
                </a:cubicBezTo>
                <a:cubicBezTo>
                  <a:pt x="17609" y="473"/>
                  <a:pt x="17388" y="437"/>
                  <a:pt x="17166" y="437"/>
                </a:cubicBezTo>
                <a:cubicBezTo>
                  <a:pt x="15887" y="437"/>
                  <a:pt x="14559" y="1648"/>
                  <a:pt x="13288" y="1648"/>
                </a:cubicBezTo>
                <a:cubicBezTo>
                  <a:pt x="13063" y="1648"/>
                  <a:pt x="12839" y="1610"/>
                  <a:pt x="12618" y="1520"/>
                </a:cubicBezTo>
                <a:cubicBezTo>
                  <a:pt x="11156" y="936"/>
                  <a:pt x="10806" y="0"/>
                  <a:pt x="9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4_2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2" name="Google Shape;122;p24"/>
          <p:cNvSpPr/>
          <p:nvPr/>
        </p:nvSpPr>
        <p:spPr>
          <a:xfrm rot="1014904">
            <a:off x="-1318421" y="2597169"/>
            <a:ext cx="6240387" cy="3109518"/>
          </a:xfrm>
          <a:custGeom>
            <a:rect b="b" l="l" r="r" t="t"/>
            <a:pathLst>
              <a:path extrusionOk="0" h="47768" w="95864">
                <a:moveTo>
                  <a:pt x="30475" y="1"/>
                </a:moveTo>
                <a:cubicBezTo>
                  <a:pt x="29158" y="1"/>
                  <a:pt x="27873" y="287"/>
                  <a:pt x="26685" y="959"/>
                </a:cubicBezTo>
                <a:cubicBezTo>
                  <a:pt x="23527" y="2750"/>
                  <a:pt x="21874" y="6878"/>
                  <a:pt x="18349" y="7749"/>
                </a:cubicBezTo>
                <a:cubicBezTo>
                  <a:pt x="17897" y="7859"/>
                  <a:pt x="17448" y="7908"/>
                  <a:pt x="17000" y="7908"/>
                </a:cubicBezTo>
                <a:cubicBezTo>
                  <a:pt x="13711" y="7908"/>
                  <a:pt x="10517" y="5280"/>
                  <a:pt x="7115" y="5280"/>
                </a:cubicBezTo>
                <a:cubicBezTo>
                  <a:pt x="6993" y="5280"/>
                  <a:pt x="6871" y="5283"/>
                  <a:pt x="6749" y="5290"/>
                </a:cubicBezTo>
                <a:cubicBezTo>
                  <a:pt x="2923" y="5510"/>
                  <a:pt x="1" y="9995"/>
                  <a:pt x="1352" y="13585"/>
                </a:cubicBezTo>
                <a:cubicBezTo>
                  <a:pt x="2435" y="16459"/>
                  <a:pt x="5634" y="18519"/>
                  <a:pt x="5634" y="21596"/>
                </a:cubicBezTo>
                <a:cubicBezTo>
                  <a:pt x="5642" y="23965"/>
                  <a:pt x="3713" y="25821"/>
                  <a:pt x="2573" y="27905"/>
                </a:cubicBezTo>
                <a:cubicBezTo>
                  <a:pt x="595" y="31519"/>
                  <a:pt x="994" y="35923"/>
                  <a:pt x="1596" y="39993"/>
                </a:cubicBezTo>
                <a:cubicBezTo>
                  <a:pt x="1979" y="42590"/>
                  <a:pt x="2435" y="45211"/>
                  <a:pt x="3102" y="47768"/>
                </a:cubicBezTo>
                <a:lnTo>
                  <a:pt x="95864" y="47768"/>
                </a:lnTo>
                <a:lnTo>
                  <a:pt x="95864" y="41540"/>
                </a:lnTo>
                <a:cubicBezTo>
                  <a:pt x="90768" y="41328"/>
                  <a:pt x="85745" y="40270"/>
                  <a:pt x="80999" y="38390"/>
                </a:cubicBezTo>
                <a:cubicBezTo>
                  <a:pt x="77832" y="37144"/>
                  <a:pt x="74820" y="35524"/>
                  <a:pt x="72036" y="33570"/>
                </a:cubicBezTo>
                <a:cubicBezTo>
                  <a:pt x="68723" y="31250"/>
                  <a:pt x="65613" y="28304"/>
                  <a:pt x="64327" y="24469"/>
                </a:cubicBezTo>
                <a:cubicBezTo>
                  <a:pt x="63586" y="22239"/>
                  <a:pt x="63505" y="19837"/>
                  <a:pt x="63049" y="17534"/>
                </a:cubicBezTo>
                <a:cubicBezTo>
                  <a:pt x="62585" y="15222"/>
                  <a:pt x="61633" y="12845"/>
                  <a:pt x="59679" y="11534"/>
                </a:cubicBezTo>
                <a:cubicBezTo>
                  <a:pt x="57066" y="9784"/>
                  <a:pt x="53582" y="10468"/>
                  <a:pt x="50488" y="9881"/>
                </a:cubicBezTo>
                <a:cubicBezTo>
                  <a:pt x="46125" y="9059"/>
                  <a:pt x="42730" y="5779"/>
                  <a:pt x="39091" y="3223"/>
                </a:cubicBezTo>
                <a:cubicBezTo>
                  <a:pt x="36570" y="1457"/>
                  <a:pt x="33444" y="1"/>
                  <a:pt x="30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4"/>
          <p:cNvSpPr/>
          <p:nvPr/>
        </p:nvSpPr>
        <p:spPr>
          <a:xfrm>
            <a:off x="8571976" y="1068075"/>
            <a:ext cx="310326" cy="3180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4"/>
          <p:cNvSpPr/>
          <p:nvPr/>
        </p:nvSpPr>
        <p:spPr>
          <a:xfrm>
            <a:off x="7975229" y="453793"/>
            <a:ext cx="632225" cy="647949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514025" y="4181301"/>
            <a:ext cx="411953" cy="422198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  <a:defRPr b="0" i="0" sz="28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  <a:defRPr b="0" i="0" sz="18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 b="0" i="0" sz="14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"/>
          <p:cNvGrpSpPr/>
          <p:nvPr/>
        </p:nvGrpSpPr>
        <p:grpSpPr>
          <a:xfrm>
            <a:off x="612273" y="-401710"/>
            <a:ext cx="1589730" cy="1612939"/>
            <a:chOff x="3605950" y="3926100"/>
            <a:chExt cx="657375" cy="667000"/>
          </a:xfrm>
        </p:grpSpPr>
        <p:sp>
          <p:nvSpPr>
            <p:cNvPr id="133" name="Google Shape;133;p1"/>
            <p:cNvSpPr/>
            <p:nvPr/>
          </p:nvSpPr>
          <p:spPr>
            <a:xfrm>
              <a:off x="3911275" y="4247025"/>
              <a:ext cx="344325" cy="233925"/>
            </a:xfrm>
            <a:custGeom>
              <a:rect b="b" l="l" r="r" t="t"/>
              <a:pathLst>
                <a:path extrusionOk="0" h="9357" w="13773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4205975" y="4437000"/>
              <a:ext cx="22550" cy="18000"/>
            </a:xfrm>
            <a:custGeom>
              <a:rect b="b" l="l" r="r" t="t"/>
              <a:pathLst>
                <a:path extrusionOk="0" h="720" w="902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4060075" y="4338325"/>
              <a:ext cx="184575" cy="150325"/>
            </a:xfrm>
            <a:custGeom>
              <a:rect b="b" l="l" r="r" t="t"/>
              <a:pathLst>
                <a:path extrusionOk="0" h="6013" w="7383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192125" y="4369600"/>
              <a:ext cx="63625" cy="35750"/>
            </a:xfrm>
            <a:custGeom>
              <a:rect b="b" l="l" r="r" t="t"/>
              <a:pathLst>
                <a:path extrusionOk="0" h="1430" w="2545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3938175" y="4030200"/>
              <a:ext cx="325150" cy="290125"/>
            </a:xfrm>
            <a:custGeom>
              <a:rect b="b" l="l" r="r" t="t"/>
              <a:pathLst>
                <a:path extrusionOk="0" h="11605" w="13006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4209200" y="4073000"/>
              <a:ext cx="18850" cy="20525"/>
            </a:xfrm>
            <a:custGeom>
              <a:rect b="b" l="l" r="r" t="t"/>
              <a:pathLst>
                <a:path extrusionOk="0" h="821" w="754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4073375" y="4054925"/>
              <a:ext cx="184625" cy="143500"/>
            </a:xfrm>
            <a:custGeom>
              <a:rect b="b" l="l" r="r" t="t"/>
              <a:pathLst>
                <a:path extrusionOk="0" h="5740" w="7385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4143475" y="4030025"/>
              <a:ext cx="48350" cy="60825"/>
            </a:xfrm>
            <a:custGeom>
              <a:rect b="b" l="l" r="r" t="t"/>
              <a:pathLst>
                <a:path extrusionOk="0" h="2433" w="1934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3816750" y="4293575"/>
              <a:ext cx="108075" cy="299525"/>
            </a:xfrm>
            <a:custGeom>
              <a:rect b="b" l="l" r="r" t="t"/>
              <a:pathLst>
                <a:path extrusionOk="0" h="11981" w="4323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3850400" y="4567250"/>
              <a:ext cx="17750" cy="15150"/>
            </a:xfrm>
            <a:custGeom>
              <a:rect b="b" l="l" r="r" t="t"/>
              <a:pathLst>
                <a:path extrusionOk="0" h="606" w="71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3815150" y="4435825"/>
              <a:ext cx="87775" cy="156975"/>
            </a:xfrm>
            <a:custGeom>
              <a:rect b="b" l="l" r="r" t="t"/>
              <a:pathLst>
                <a:path extrusionOk="0" h="6279" w="3511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3889850" y="4540750"/>
              <a:ext cx="35775" cy="49800"/>
            </a:xfrm>
            <a:custGeom>
              <a:rect b="b" l="l" r="r" t="t"/>
              <a:pathLst>
                <a:path extrusionOk="0" h="1992" w="1431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3950400" y="4358775"/>
              <a:ext cx="121300" cy="174050"/>
            </a:xfrm>
            <a:custGeom>
              <a:rect b="b" l="l" r="r" t="t"/>
              <a:pathLst>
                <a:path extrusionOk="0" h="6962" w="4852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4033025" y="4517825"/>
              <a:ext cx="10400" cy="8825"/>
            </a:xfrm>
            <a:custGeom>
              <a:rect b="b" l="l" r="r" t="t"/>
              <a:pathLst>
                <a:path extrusionOk="0" h="353" w="416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3994700" y="4440325"/>
              <a:ext cx="57175" cy="94850"/>
            </a:xfrm>
            <a:custGeom>
              <a:rect b="b" l="l" r="r" t="t"/>
              <a:pathLst>
                <a:path extrusionOk="0" h="3794" w="2287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4040750" y="4491150"/>
              <a:ext cx="30950" cy="23550"/>
            </a:xfrm>
            <a:custGeom>
              <a:rect b="b" l="l" r="r" t="t"/>
              <a:pathLst>
                <a:path extrusionOk="0" h="942" w="1238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4042025" y="4241875"/>
              <a:ext cx="187325" cy="67300"/>
            </a:xfrm>
            <a:custGeom>
              <a:rect b="b" l="l" r="r" t="t"/>
              <a:pathLst>
                <a:path extrusionOk="0" h="2692" w="7493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4213250" y="4282900"/>
              <a:ext cx="9325" cy="8950"/>
            </a:xfrm>
            <a:custGeom>
              <a:rect b="b" l="l" r="r" t="t"/>
              <a:pathLst>
                <a:path extrusionOk="0" h="358" w="373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4124650" y="4257975"/>
              <a:ext cx="104200" cy="56200"/>
            </a:xfrm>
            <a:custGeom>
              <a:rect b="b" l="l" r="r" t="t"/>
              <a:pathLst>
                <a:path extrusionOk="0" h="2248" w="4168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4196625" y="4247875"/>
              <a:ext cx="31275" cy="20275"/>
            </a:xfrm>
            <a:custGeom>
              <a:rect b="b" l="l" r="r" t="t"/>
              <a:pathLst>
                <a:path extrusionOk="0" h="811" w="1251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3634450" y="4091550"/>
              <a:ext cx="226300" cy="136975"/>
            </a:xfrm>
            <a:custGeom>
              <a:rect b="b" l="l" r="r" t="t"/>
              <a:pathLst>
                <a:path extrusionOk="0" h="5479" w="9052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3649275" y="4109900"/>
              <a:ext cx="12825" cy="11250"/>
            </a:xfrm>
            <a:custGeom>
              <a:rect b="b" l="l" r="r" t="t"/>
              <a:pathLst>
                <a:path extrusionOk="0" h="450" w="513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3639625" y="4086000"/>
              <a:ext cx="122550" cy="91800"/>
            </a:xfrm>
            <a:custGeom>
              <a:rect b="b" l="l" r="r" t="t"/>
              <a:pathLst>
                <a:path extrusionOk="0" h="3672" w="4902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634450" y="4142850"/>
              <a:ext cx="40450" cy="22000"/>
            </a:xfrm>
            <a:custGeom>
              <a:rect b="b" l="l" r="r" t="t"/>
              <a:pathLst>
                <a:path extrusionOk="0" h="880" w="1618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605950" y="4212400"/>
              <a:ext cx="352225" cy="211775"/>
            </a:xfrm>
            <a:custGeom>
              <a:rect b="b" l="l" r="r" t="t"/>
              <a:pathLst>
                <a:path extrusionOk="0" h="8471" w="14089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3628500" y="4378450"/>
              <a:ext cx="22400" cy="18300"/>
            </a:xfrm>
            <a:custGeom>
              <a:rect b="b" l="l" r="r" t="t"/>
              <a:pathLst>
                <a:path extrusionOk="0" h="732" w="896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3613525" y="4290350"/>
              <a:ext cx="191000" cy="142000"/>
            </a:xfrm>
            <a:custGeom>
              <a:rect b="b" l="l" r="r" t="t"/>
              <a:pathLst>
                <a:path extrusionOk="0" h="5680" w="764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3605950" y="4309975"/>
              <a:ext cx="62825" cy="34025"/>
            </a:xfrm>
            <a:custGeom>
              <a:rect b="b" l="l" r="r" t="t"/>
              <a:pathLst>
                <a:path extrusionOk="0" h="1361" w="2513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3895825" y="3926100"/>
              <a:ext cx="89875" cy="249625"/>
            </a:xfrm>
            <a:custGeom>
              <a:rect b="b" l="l" r="r" t="t"/>
              <a:pathLst>
                <a:path extrusionOk="0" h="9985" w="3595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3924325" y="3934900"/>
              <a:ext cx="15475" cy="11500"/>
            </a:xfrm>
            <a:custGeom>
              <a:rect b="b" l="l" r="r" t="t"/>
              <a:pathLst>
                <a:path extrusionOk="0" h="460" w="619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3894200" y="3926250"/>
              <a:ext cx="72975" cy="130925"/>
            </a:xfrm>
            <a:custGeom>
              <a:rect b="b" l="l" r="r" t="t"/>
              <a:pathLst>
                <a:path extrusionOk="0" h="5237" w="2919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3956525" y="3928350"/>
              <a:ext cx="29825" cy="41250"/>
            </a:xfrm>
            <a:custGeom>
              <a:rect b="b" l="l" r="r" t="t"/>
              <a:pathLst>
                <a:path extrusionOk="0" h="1650" w="1193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3705650" y="4045050"/>
              <a:ext cx="466050" cy="424600"/>
            </a:xfrm>
            <a:custGeom>
              <a:rect b="b" l="l" r="r" t="t"/>
              <a:pathLst>
                <a:path extrusionOk="0" h="16984" w="18642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3688250" y="4141225"/>
              <a:ext cx="457850" cy="328525"/>
            </a:xfrm>
            <a:custGeom>
              <a:rect b="b" l="l" r="r" t="t"/>
              <a:pathLst>
                <a:path extrusionOk="0" h="13141" w="18314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3896775" y="4105350"/>
              <a:ext cx="155750" cy="122850"/>
            </a:xfrm>
            <a:custGeom>
              <a:rect b="b" l="l" r="r" t="t"/>
              <a:pathLst>
                <a:path extrusionOk="0" h="4914" w="623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3953800" y="4275675"/>
              <a:ext cx="60250" cy="47975"/>
            </a:xfrm>
            <a:custGeom>
              <a:rect b="b" l="l" r="r" t="t"/>
              <a:pathLst>
                <a:path extrusionOk="0" h="1919" w="241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4031900" y="4280275"/>
              <a:ext cx="60400" cy="73100"/>
            </a:xfrm>
            <a:custGeom>
              <a:rect b="b" l="l" r="r" t="t"/>
              <a:pathLst>
                <a:path extrusionOk="0" h="2924" w="2416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3782600" y="4189625"/>
              <a:ext cx="79750" cy="64000"/>
            </a:xfrm>
            <a:custGeom>
              <a:rect b="b" l="l" r="r" t="t"/>
              <a:pathLst>
                <a:path extrusionOk="0" h="2560" w="319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1"/>
          <p:cNvSpPr/>
          <p:nvPr/>
        </p:nvSpPr>
        <p:spPr>
          <a:xfrm>
            <a:off x="2092981" y="3236493"/>
            <a:ext cx="4165025" cy="965841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 txBox="1"/>
          <p:nvPr>
            <p:ph type="ctrTitle"/>
          </p:nvPr>
        </p:nvSpPr>
        <p:spPr>
          <a:xfrm>
            <a:off x="1845727" y="559624"/>
            <a:ext cx="7200997" cy="243176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MX" sz="11500">
                <a:latin typeface="ADLaM Display"/>
                <a:ea typeface="ADLaM Display"/>
                <a:cs typeface="ADLaM Display"/>
                <a:sym typeface="ADLaM Display"/>
              </a:rPr>
              <a:t>COVID-19</a:t>
            </a:r>
            <a:endParaRPr sz="11500">
              <a:latin typeface="ADLaM Display"/>
              <a:ea typeface="ADLaM Display"/>
              <a:cs typeface="ADLaM Display"/>
              <a:sym typeface="ADLaM Display"/>
            </a:endParaRPr>
          </a:p>
        </p:txBody>
      </p:sp>
      <p:sp>
        <p:nvSpPr>
          <p:cNvPr id="173" name="Google Shape;173;p1"/>
          <p:cNvSpPr txBox="1"/>
          <p:nvPr>
            <p:ph idx="1" type="subTitle"/>
          </p:nvPr>
        </p:nvSpPr>
        <p:spPr>
          <a:xfrm>
            <a:off x="1918441" y="3156173"/>
            <a:ext cx="4426783" cy="15418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MX" sz="1600">
                <a:solidFill>
                  <a:srgbClr val="511E1D"/>
                </a:solidFill>
                <a:latin typeface="Arial"/>
                <a:ea typeface="Arial"/>
                <a:cs typeface="Arial"/>
                <a:sym typeface="Arial"/>
              </a:rPr>
              <a:t>EQUIPO 8</a:t>
            </a:r>
            <a:endParaRPr/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b="0" lang="es-MX" sz="1600">
                <a:solidFill>
                  <a:srgbClr val="511E1D"/>
                </a:solidFill>
                <a:latin typeface="Arial"/>
                <a:ea typeface="Arial"/>
                <a:cs typeface="Arial"/>
                <a:sym typeface="Arial"/>
              </a:rPr>
              <a:t>MÓNICA ÁNGELES </a:t>
            </a:r>
            <a:r>
              <a:rPr lang="es-MX" sz="1600">
                <a:solidFill>
                  <a:srgbClr val="511E1D"/>
                </a:solidFill>
                <a:latin typeface="Arial"/>
                <a:ea typeface="Arial"/>
                <a:cs typeface="Arial"/>
                <a:sym typeface="Arial"/>
              </a:rPr>
              <a:t>SÁNCHEZ</a:t>
            </a:r>
            <a:endParaRPr/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s-MX" sz="1600">
                <a:solidFill>
                  <a:srgbClr val="511E1D"/>
                </a:solidFill>
                <a:latin typeface="Arial"/>
                <a:ea typeface="Arial"/>
                <a:cs typeface="Arial"/>
                <a:sym typeface="Arial"/>
              </a:rPr>
              <a:t>MARÍA DEL CARMEN HUITRÓN DOMINGO</a:t>
            </a:r>
            <a:endParaRPr sz="1600">
              <a:solidFill>
                <a:schemeClr val="dk2"/>
              </a:solidFill>
            </a:endParaRPr>
          </a:p>
        </p:txBody>
      </p:sp>
      <p:grpSp>
        <p:nvGrpSpPr>
          <p:cNvPr id="174" name="Google Shape;174;p1"/>
          <p:cNvGrpSpPr/>
          <p:nvPr/>
        </p:nvGrpSpPr>
        <p:grpSpPr>
          <a:xfrm>
            <a:off x="7136806" y="3025555"/>
            <a:ext cx="903819" cy="915039"/>
            <a:chOff x="4304200" y="4312250"/>
            <a:chExt cx="191325" cy="193700"/>
          </a:xfrm>
        </p:grpSpPr>
        <p:sp>
          <p:nvSpPr>
            <p:cNvPr id="175" name="Google Shape;175;p1"/>
            <p:cNvSpPr/>
            <p:nvPr/>
          </p:nvSpPr>
          <p:spPr>
            <a:xfrm>
              <a:off x="4390025" y="4365900"/>
              <a:ext cx="105500" cy="55400"/>
            </a:xfrm>
            <a:custGeom>
              <a:rect b="b" l="l" r="r" t="t"/>
              <a:pathLst>
                <a:path extrusionOk="0" h="2216" w="422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4483525" y="4382550"/>
              <a:ext cx="5875" cy="5025"/>
            </a:xfrm>
            <a:custGeom>
              <a:rect b="b" l="l" r="r" t="t"/>
              <a:pathLst>
                <a:path extrusionOk="0" h="201" w="235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4435600" y="4378100"/>
              <a:ext cx="58800" cy="25475"/>
            </a:xfrm>
            <a:custGeom>
              <a:rect b="b" l="l" r="r" t="t"/>
              <a:pathLst>
                <a:path extrusionOk="0" h="1019" w="2352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4469575" y="4365750"/>
              <a:ext cx="15000" cy="15925"/>
            </a:xfrm>
            <a:custGeom>
              <a:rect b="b" l="l" r="r" t="t"/>
              <a:pathLst>
                <a:path extrusionOk="0" h="637" w="60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4386000" y="4312400"/>
              <a:ext cx="36425" cy="105025"/>
            </a:xfrm>
            <a:custGeom>
              <a:rect b="b" l="l" r="r" t="t"/>
              <a:pathLst>
                <a:path extrusionOk="0" h="4201" w="1457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4404700" y="4315175"/>
              <a:ext cx="6450" cy="5275"/>
            </a:xfrm>
            <a:custGeom>
              <a:rect b="b" l="l" r="r" t="t"/>
              <a:pathLst>
                <a:path extrusionOk="0" h="211" w="258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4400025" y="4312250"/>
              <a:ext cx="23675" cy="55300"/>
            </a:xfrm>
            <a:custGeom>
              <a:rect b="b" l="l" r="r" t="t"/>
              <a:pathLst>
                <a:path extrusionOk="0" h="2212" w="947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4386000" y="4314825"/>
              <a:ext cx="13400" cy="16450"/>
            </a:xfrm>
            <a:custGeom>
              <a:rect b="b" l="l" r="r" t="t"/>
              <a:pathLst>
                <a:path extrusionOk="0" h="658" w="536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4393100" y="4421750"/>
              <a:ext cx="67800" cy="71625"/>
            </a:xfrm>
            <a:custGeom>
              <a:rect b="b" l="l" r="r" t="t"/>
              <a:pathLst>
                <a:path extrusionOk="0" h="2865" w="2712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4445750" y="4485125"/>
              <a:ext cx="4700" cy="4125"/>
            </a:xfrm>
            <a:custGeom>
              <a:rect b="b" l="l" r="r" t="t"/>
              <a:pathLst>
                <a:path extrusionOk="0" h="165" w="188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4420975" y="4453900"/>
              <a:ext cx="33650" cy="40800"/>
            </a:xfrm>
            <a:custGeom>
              <a:rect b="b" l="l" r="r" t="t"/>
              <a:pathLst>
                <a:path extrusionOk="0" h="1632" w="1346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4446400" y="4471225"/>
              <a:ext cx="14500" cy="9650"/>
            </a:xfrm>
            <a:custGeom>
              <a:rect b="b" l="l" r="r" t="t"/>
              <a:pathLst>
                <a:path extrusionOk="0" h="386" w="58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4420150" y="4423350"/>
              <a:ext cx="53325" cy="21225"/>
            </a:xfrm>
            <a:custGeom>
              <a:rect b="b" l="l" r="r" t="t"/>
              <a:pathLst>
                <a:path extrusionOk="0" h="849" w="2133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4467925" y="4437375"/>
              <a:ext cx="3825" cy="2525"/>
            </a:xfrm>
            <a:custGeom>
              <a:rect b="b" l="l" r="r" t="t"/>
              <a:pathLst>
                <a:path extrusionOk="0" h="101" w="153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4444625" y="4429150"/>
              <a:ext cx="28675" cy="16850"/>
            </a:xfrm>
            <a:custGeom>
              <a:rect b="b" l="l" r="r" t="t"/>
              <a:pathLst>
                <a:path extrusionOk="0" h="674" w="1147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4464100" y="4427150"/>
              <a:ext cx="9050" cy="5575"/>
            </a:xfrm>
            <a:custGeom>
              <a:rect b="b" l="l" r="r" t="t"/>
              <a:pathLst>
                <a:path extrusionOk="0" h="223" w="362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4410325" y="4348150"/>
              <a:ext cx="48325" cy="41100"/>
            </a:xfrm>
            <a:custGeom>
              <a:rect b="b" l="l" r="r" t="t"/>
              <a:pathLst>
                <a:path extrusionOk="0" h="1644" w="1933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4450425" y="4354600"/>
              <a:ext cx="3225" cy="3075"/>
            </a:xfrm>
            <a:custGeom>
              <a:rect b="b" l="l" r="r" t="t"/>
              <a:pathLst>
                <a:path extrusionOk="0" h="123" w="129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4430450" y="4352025"/>
              <a:ext cx="27400" cy="20325"/>
            </a:xfrm>
            <a:custGeom>
              <a:rect b="b" l="l" r="r" t="t"/>
              <a:pathLst>
                <a:path extrusionOk="0" h="813" w="1096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4441550" y="4348150"/>
              <a:ext cx="7125" cy="8900"/>
            </a:xfrm>
            <a:custGeom>
              <a:rect b="b" l="l" r="r" t="t"/>
              <a:pathLst>
                <a:path extrusionOk="0" h="356" w="285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4304200" y="4418375"/>
              <a:ext cx="66850" cy="39700"/>
            </a:xfrm>
            <a:custGeom>
              <a:rect b="b" l="l" r="r" t="t"/>
              <a:pathLst>
                <a:path extrusionOk="0" h="1588" w="2674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4308700" y="4444450"/>
              <a:ext cx="3700" cy="3275"/>
            </a:xfrm>
            <a:custGeom>
              <a:rect b="b" l="l" r="r" t="t"/>
              <a:pathLst>
                <a:path extrusionOk="0" h="131" w="148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4305175" y="4432050"/>
              <a:ext cx="36575" cy="18875"/>
            </a:xfrm>
            <a:custGeom>
              <a:rect b="b" l="l" r="r" t="t"/>
              <a:pathLst>
                <a:path extrusionOk="0" h="755" w="1463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4312575" y="4447525"/>
              <a:ext cx="9350" cy="10475"/>
            </a:xfrm>
            <a:custGeom>
              <a:rect b="b" l="l" r="r" t="t"/>
              <a:pathLst>
                <a:path extrusionOk="0" h="419" w="374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4345575" y="4401950"/>
              <a:ext cx="49800" cy="102950"/>
            </a:xfrm>
            <a:custGeom>
              <a:rect b="b" l="l" r="r" t="t"/>
              <a:pathLst>
                <a:path extrusionOk="0" h="4118" w="1992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4363250" y="4497725"/>
              <a:ext cx="5875" cy="4900"/>
            </a:xfrm>
            <a:custGeom>
              <a:rect b="b" l="l" r="r" t="t"/>
              <a:pathLst>
                <a:path extrusionOk="0" h="196" w="235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4359425" y="4451150"/>
              <a:ext cx="24350" cy="54800"/>
            </a:xfrm>
            <a:custGeom>
              <a:rect b="b" l="l" r="r" t="t"/>
              <a:pathLst>
                <a:path extrusionOk="0" h="2192" w="974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4345575" y="4484700"/>
              <a:ext cx="15975" cy="14525"/>
            </a:xfrm>
            <a:custGeom>
              <a:rect b="b" l="l" r="r" t="t"/>
              <a:pathLst>
                <a:path extrusionOk="0" h="581" w="639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4315950" y="4342225"/>
              <a:ext cx="67825" cy="49275"/>
            </a:xfrm>
            <a:custGeom>
              <a:rect b="b" l="l" r="r" t="t"/>
              <a:pathLst>
                <a:path extrusionOk="0" h="1971" w="2713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4322075" y="4351700"/>
              <a:ext cx="3400" cy="4050"/>
            </a:xfrm>
            <a:custGeom>
              <a:rect b="b" l="l" r="r" t="t"/>
              <a:pathLst>
                <a:path extrusionOk="0" h="162" w="136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4317400" y="4348475"/>
              <a:ext cx="37550" cy="23875"/>
            </a:xfrm>
            <a:custGeom>
              <a:rect b="b" l="l" r="r" t="t"/>
              <a:pathLst>
                <a:path extrusionOk="0" h="955" w="1502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4327550" y="4342125"/>
              <a:ext cx="9525" cy="11525"/>
            </a:xfrm>
            <a:custGeom>
              <a:rect b="b" l="l" r="r" t="t"/>
              <a:pathLst>
                <a:path extrusionOk="0" h="461" w="381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4324650" y="4350500"/>
              <a:ext cx="138350" cy="121425"/>
            </a:xfrm>
            <a:custGeom>
              <a:rect b="b" l="l" r="r" t="t"/>
              <a:pathLst>
                <a:path extrusionOk="0" h="4857" w="5534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4335450" y="4374250"/>
              <a:ext cx="129475" cy="97300"/>
            </a:xfrm>
            <a:custGeom>
              <a:rect b="b" l="l" r="r" t="t"/>
              <a:pathLst>
                <a:path extrusionOk="0" h="3892" w="5179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4359925" y="4366275"/>
              <a:ext cx="41875" cy="40150"/>
            </a:xfrm>
            <a:custGeom>
              <a:rect b="b" l="l" r="r" t="t"/>
              <a:pathLst>
                <a:path extrusionOk="0" h="1606" w="1675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4404200" y="4401200"/>
              <a:ext cx="14525" cy="15550"/>
            </a:xfrm>
            <a:custGeom>
              <a:rect b="b" l="l" r="r" t="t"/>
              <a:pathLst>
                <a:path extrusionOk="0" h="622" w="581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4417400" y="4387600"/>
              <a:ext cx="23050" cy="17775"/>
            </a:xfrm>
            <a:custGeom>
              <a:rect b="b" l="l" r="r" t="t"/>
              <a:pathLst>
                <a:path extrusionOk="0" h="711" w="922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4353000" y="4420800"/>
              <a:ext cx="22875" cy="17550"/>
            </a:xfrm>
            <a:custGeom>
              <a:rect b="b" l="l" r="r" t="t"/>
              <a:pathLst>
                <a:path extrusionOk="0" h="702" w="915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p8"/>
          <p:cNvSpPr txBox="1"/>
          <p:nvPr>
            <p:ph idx="8" type="title"/>
          </p:nvPr>
        </p:nvSpPr>
        <p:spPr>
          <a:xfrm>
            <a:off x="747825" y="188074"/>
            <a:ext cx="5171613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5400"/>
              <a:t>SOLUCIÓN </a:t>
            </a:r>
            <a:endParaRPr sz="5400"/>
          </a:p>
        </p:txBody>
      </p:sp>
      <p:sp>
        <p:nvSpPr>
          <p:cNvPr id="2488" name="Google Shape;2488;p8"/>
          <p:cNvSpPr/>
          <p:nvPr/>
        </p:nvSpPr>
        <p:spPr>
          <a:xfrm>
            <a:off x="601545" y="1214765"/>
            <a:ext cx="753121" cy="78928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9" name="Google Shape;2489;p8"/>
          <p:cNvSpPr/>
          <p:nvPr/>
        </p:nvSpPr>
        <p:spPr>
          <a:xfrm>
            <a:off x="90311" y="2004045"/>
            <a:ext cx="2517422" cy="15510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624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Visualización de datos.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Ordenamiento (Filas y Columnas). 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 faltantes.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 duplicados. </a:t>
            </a:r>
            <a:endParaRPr/>
          </a:p>
        </p:txBody>
      </p:sp>
      <p:pic>
        <p:nvPicPr>
          <p:cNvPr id="2490" name="Google Shape;2490;p8"/>
          <p:cNvPicPr preferRelativeResize="0"/>
          <p:nvPr/>
        </p:nvPicPr>
        <p:blipFill rotWithShape="1">
          <a:blip r:embed="rId3">
            <a:alphaModFix/>
          </a:blip>
          <a:srcRect b="0" l="0" r="0" t="8547"/>
          <a:stretch/>
        </p:blipFill>
        <p:spPr>
          <a:xfrm>
            <a:off x="2613377" y="1445548"/>
            <a:ext cx="6440312" cy="3509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4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Google Shape;2495;p9"/>
          <p:cNvSpPr txBox="1"/>
          <p:nvPr>
            <p:ph idx="8" type="title"/>
          </p:nvPr>
        </p:nvSpPr>
        <p:spPr>
          <a:xfrm>
            <a:off x="1120359" y="154721"/>
            <a:ext cx="5171613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5400"/>
              <a:t>SOLUCIÓN </a:t>
            </a:r>
            <a:endParaRPr sz="5400"/>
          </a:p>
        </p:txBody>
      </p:sp>
      <p:sp>
        <p:nvSpPr>
          <p:cNvPr id="2496" name="Google Shape;2496;p9"/>
          <p:cNvSpPr/>
          <p:nvPr/>
        </p:nvSpPr>
        <p:spPr>
          <a:xfrm>
            <a:off x="557634" y="1524431"/>
            <a:ext cx="4099115" cy="42307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624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PAÍS CON </a:t>
            </a:r>
            <a:r>
              <a:rPr b="1" lang="es-MX" sz="1800">
                <a:solidFill>
                  <a:schemeClr val="lt1"/>
                </a:solidFill>
              </a:rPr>
              <a:t>MÁS</a:t>
            </a:r>
            <a:r>
              <a:rPr b="1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MUERTES</a:t>
            </a:r>
            <a:endParaRPr/>
          </a:p>
        </p:txBody>
      </p:sp>
      <p:grpSp>
        <p:nvGrpSpPr>
          <p:cNvPr id="2497" name="Google Shape;2497;p9"/>
          <p:cNvGrpSpPr/>
          <p:nvPr/>
        </p:nvGrpSpPr>
        <p:grpSpPr>
          <a:xfrm flipH="1">
            <a:off x="4544282" y="2984582"/>
            <a:ext cx="796772" cy="567706"/>
            <a:chOff x="3609450" y="1186000"/>
            <a:chExt cx="1448400" cy="971700"/>
          </a:xfrm>
        </p:grpSpPr>
        <p:sp>
          <p:nvSpPr>
            <p:cNvPr id="2498" name="Google Shape;2498;p9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99" name="Google Shape;2499;p9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0" name="Google Shape;2500;p9"/>
            <p:cNvCxnSpPr>
              <a:stCxn id="2498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01" name="Google Shape;2501;p9"/>
          <p:cNvGrpSpPr/>
          <p:nvPr/>
        </p:nvGrpSpPr>
        <p:grpSpPr>
          <a:xfrm>
            <a:off x="4642716" y="3096673"/>
            <a:ext cx="368502" cy="343521"/>
            <a:chOff x="3534508" y="1508000"/>
            <a:chExt cx="368502" cy="343521"/>
          </a:xfrm>
        </p:grpSpPr>
        <p:sp>
          <p:nvSpPr>
            <p:cNvPr id="2502" name="Google Shape;2502;p9"/>
            <p:cNvSpPr/>
            <p:nvPr/>
          </p:nvSpPr>
          <p:spPr>
            <a:xfrm>
              <a:off x="3591984" y="1754322"/>
              <a:ext cx="45719" cy="45719"/>
            </a:xfrm>
            <a:custGeom>
              <a:rect b="b" l="l" r="r" t="t"/>
              <a:pathLst>
                <a:path extrusionOk="0" h="1746" w="1746">
                  <a:moveTo>
                    <a:pt x="220" y="0"/>
                  </a:moveTo>
                  <a:cubicBezTo>
                    <a:pt x="96" y="0"/>
                    <a:pt x="0" y="95"/>
                    <a:pt x="0" y="219"/>
                  </a:cubicBezTo>
                  <a:lnTo>
                    <a:pt x="0" y="1526"/>
                  </a:lnTo>
                  <a:cubicBezTo>
                    <a:pt x="0" y="1650"/>
                    <a:pt x="96" y="1746"/>
                    <a:pt x="220" y="1746"/>
                  </a:cubicBezTo>
                  <a:lnTo>
                    <a:pt x="1527" y="1746"/>
                  </a:lnTo>
                  <a:cubicBezTo>
                    <a:pt x="1651" y="1746"/>
                    <a:pt x="1746" y="1650"/>
                    <a:pt x="1746" y="1526"/>
                  </a:cubicBezTo>
                  <a:lnTo>
                    <a:pt x="1746" y="219"/>
                  </a:lnTo>
                  <a:cubicBezTo>
                    <a:pt x="1746" y="95"/>
                    <a:pt x="1651" y="0"/>
                    <a:pt x="1527" y="0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9"/>
            <p:cNvSpPr/>
            <p:nvPr/>
          </p:nvSpPr>
          <p:spPr>
            <a:xfrm>
              <a:off x="3742600" y="1633897"/>
              <a:ext cx="106940" cy="91805"/>
            </a:xfrm>
            <a:custGeom>
              <a:rect b="b" l="l" r="r" t="t"/>
              <a:pathLst>
                <a:path extrusionOk="0" h="3506" w="4084">
                  <a:moveTo>
                    <a:pt x="2338" y="1"/>
                  </a:moveTo>
                  <a:cubicBezTo>
                    <a:pt x="773" y="1"/>
                    <a:pt x="1" y="1890"/>
                    <a:pt x="1098" y="2987"/>
                  </a:cubicBezTo>
                  <a:cubicBezTo>
                    <a:pt x="1456" y="3345"/>
                    <a:pt x="1896" y="3506"/>
                    <a:pt x="2326" y="3506"/>
                  </a:cubicBezTo>
                  <a:cubicBezTo>
                    <a:pt x="3225" y="3506"/>
                    <a:pt x="4084" y="2807"/>
                    <a:pt x="4084" y="1756"/>
                  </a:cubicBezTo>
                  <a:cubicBezTo>
                    <a:pt x="4084" y="793"/>
                    <a:pt x="3302" y="10"/>
                    <a:pt x="2338" y="1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9"/>
            <p:cNvSpPr/>
            <p:nvPr/>
          </p:nvSpPr>
          <p:spPr>
            <a:xfrm>
              <a:off x="3753336" y="1671132"/>
              <a:ext cx="100969" cy="54465"/>
            </a:xfrm>
            <a:custGeom>
              <a:rect b="b" l="l" r="r" t="t"/>
              <a:pathLst>
                <a:path extrusionOk="0" h="2080" w="3856">
                  <a:moveTo>
                    <a:pt x="211" y="0"/>
                  </a:moveTo>
                  <a:cubicBezTo>
                    <a:pt x="1" y="1078"/>
                    <a:pt x="821" y="2080"/>
                    <a:pt x="1928" y="2080"/>
                  </a:cubicBezTo>
                  <a:cubicBezTo>
                    <a:pt x="3025" y="2080"/>
                    <a:pt x="3855" y="1078"/>
                    <a:pt x="3645" y="0"/>
                  </a:cubicBezTo>
                  <a:lnTo>
                    <a:pt x="3645" y="0"/>
                  </a:lnTo>
                  <a:cubicBezTo>
                    <a:pt x="3483" y="830"/>
                    <a:pt x="2768" y="1422"/>
                    <a:pt x="1928" y="1422"/>
                  </a:cubicBezTo>
                  <a:cubicBezTo>
                    <a:pt x="1088" y="1422"/>
                    <a:pt x="363" y="830"/>
                    <a:pt x="211" y="0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9"/>
            <p:cNvSpPr/>
            <p:nvPr/>
          </p:nvSpPr>
          <p:spPr>
            <a:xfrm>
              <a:off x="3620447" y="1530990"/>
              <a:ext cx="154649" cy="297645"/>
            </a:xfrm>
            <a:custGeom>
              <a:rect b="b" l="l" r="r" t="t"/>
              <a:pathLst>
                <a:path extrusionOk="0" h="11367" w="5906">
                  <a:moveTo>
                    <a:pt x="5681" y="1"/>
                  </a:moveTo>
                  <a:cubicBezTo>
                    <a:pt x="5608" y="1"/>
                    <a:pt x="5542" y="38"/>
                    <a:pt x="5505" y="105"/>
                  </a:cubicBezTo>
                  <a:cubicBezTo>
                    <a:pt x="5085" y="773"/>
                    <a:pt x="4589" y="1384"/>
                    <a:pt x="4027" y="1927"/>
                  </a:cubicBezTo>
                  <a:cubicBezTo>
                    <a:pt x="3187" y="2748"/>
                    <a:pt x="1842" y="3721"/>
                    <a:pt x="220" y="3721"/>
                  </a:cubicBezTo>
                  <a:cubicBezTo>
                    <a:pt x="215" y="3721"/>
                    <a:pt x="210" y="3720"/>
                    <a:pt x="206" y="3720"/>
                  </a:cubicBezTo>
                  <a:cubicBezTo>
                    <a:pt x="97" y="3720"/>
                    <a:pt x="1" y="3821"/>
                    <a:pt x="1" y="3931"/>
                  </a:cubicBezTo>
                  <a:lnTo>
                    <a:pt x="1" y="7432"/>
                  </a:lnTo>
                  <a:cubicBezTo>
                    <a:pt x="1" y="7556"/>
                    <a:pt x="106" y="7651"/>
                    <a:pt x="220" y="7651"/>
                  </a:cubicBezTo>
                  <a:cubicBezTo>
                    <a:pt x="1842" y="7651"/>
                    <a:pt x="3187" y="8624"/>
                    <a:pt x="4027" y="9445"/>
                  </a:cubicBezTo>
                  <a:cubicBezTo>
                    <a:pt x="4589" y="9989"/>
                    <a:pt x="5085" y="10599"/>
                    <a:pt x="5496" y="11257"/>
                  </a:cubicBezTo>
                  <a:cubicBezTo>
                    <a:pt x="5541" y="11332"/>
                    <a:pt x="5614" y="11366"/>
                    <a:pt x="5686" y="11366"/>
                  </a:cubicBezTo>
                  <a:cubicBezTo>
                    <a:pt x="5797" y="11366"/>
                    <a:pt x="5906" y="11286"/>
                    <a:pt x="5906" y="11153"/>
                  </a:cubicBezTo>
                  <a:lnTo>
                    <a:pt x="5906" y="220"/>
                  </a:lnTo>
                  <a:cubicBezTo>
                    <a:pt x="5906" y="115"/>
                    <a:pt x="5839" y="29"/>
                    <a:pt x="5744" y="10"/>
                  </a:cubicBezTo>
                  <a:cubicBezTo>
                    <a:pt x="5723" y="4"/>
                    <a:pt x="5702" y="1"/>
                    <a:pt x="5681" y="1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9"/>
            <p:cNvSpPr/>
            <p:nvPr/>
          </p:nvSpPr>
          <p:spPr>
            <a:xfrm>
              <a:off x="3620447" y="1708603"/>
              <a:ext cx="154649" cy="120032"/>
            </a:xfrm>
            <a:custGeom>
              <a:rect b="b" l="l" r="r" t="t"/>
              <a:pathLst>
                <a:path extrusionOk="0" h="4584" w="5906">
                  <a:moveTo>
                    <a:pt x="1" y="0"/>
                  </a:moveTo>
                  <a:lnTo>
                    <a:pt x="1" y="649"/>
                  </a:lnTo>
                  <a:cubicBezTo>
                    <a:pt x="1" y="773"/>
                    <a:pt x="106" y="868"/>
                    <a:pt x="220" y="868"/>
                  </a:cubicBezTo>
                  <a:cubicBezTo>
                    <a:pt x="1842" y="868"/>
                    <a:pt x="3187" y="1841"/>
                    <a:pt x="4027" y="2662"/>
                  </a:cubicBezTo>
                  <a:cubicBezTo>
                    <a:pt x="4589" y="3206"/>
                    <a:pt x="5085" y="3816"/>
                    <a:pt x="5496" y="4474"/>
                  </a:cubicBezTo>
                  <a:cubicBezTo>
                    <a:pt x="5541" y="4549"/>
                    <a:pt x="5614" y="4583"/>
                    <a:pt x="5686" y="4583"/>
                  </a:cubicBezTo>
                  <a:cubicBezTo>
                    <a:pt x="5797" y="4583"/>
                    <a:pt x="5906" y="4503"/>
                    <a:pt x="5906" y="4370"/>
                  </a:cubicBezTo>
                  <a:lnTo>
                    <a:pt x="5906" y="3272"/>
                  </a:lnTo>
                  <a:cubicBezTo>
                    <a:pt x="5906" y="3368"/>
                    <a:pt x="5849" y="3454"/>
                    <a:pt x="5763" y="3482"/>
                  </a:cubicBezTo>
                  <a:cubicBezTo>
                    <a:pt x="5740" y="3489"/>
                    <a:pt x="5716" y="3492"/>
                    <a:pt x="5694" y="3492"/>
                  </a:cubicBezTo>
                  <a:cubicBezTo>
                    <a:pt x="5614" y="3492"/>
                    <a:pt x="5540" y="3454"/>
                    <a:pt x="5496" y="3387"/>
                  </a:cubicBezTo>
                  <a:cubicBezTo>
                    <a:pt x="5496" y="3377"/>
                    <a:pt x="4952" y="2900"/>
                    <a:pt x="4027" y="2004"/>
                  </a:cubicBezTo>
                  <a:cubicBezTo>
                    <a:pt x="3187" y="1183"/>
                    <a:pt x="1842" y="210"/>
                    <a:pt x="220" y="210"/>
                  </a:cubicBezTo>
                  <a:cubicBezTo>
                    <a:pt x="96" y="210"/>
                    <a:pt x="1" y="115"/>
                    <a:pt x="1" y="0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9"/>
            <p:cNvSpPr/>
            <p:nvPr/>
          </p:nvSpPr>
          <p:spPr>
            <a:xfrm>
              <a:off x="3763601" y="1508000"/>
              <a:ext cx="45981" cy="343521"/>
            </a:xfrm>
            <a:custGeom>
              <a:rect b="b" l="l" r="r" t="t"/>
              <a:pathLst>
                <a:path extrusionOk="0" h="13119" w="1756">
                  <a:moveTo>
                    <a:pt x="219" y="1"/>
                  </a:moveTo>
                  <a:cubicBezTo>
                    <a:pt x="105" y="1"/>
                    <a:pt x="0" y="96"/>
                    <a:pt x="0" y="220"/>
                  </a:cubicBezTo>
                  <a:lnTo>
                    <a:pt x="0" y="12908"/>
                  </a:lnTo>
                  <a:cubicBezTo>
                    <a:pt x="0" y="13023"/>
                    <a:pt x="105" y="13118"/>
                    <a:pt x="219" y="13118"/>
                  </a:cubicBezTo>
                  <a:lnTo>
                    <a:pt x="1536" y="13118"/>
                  </a:lnTo>
                  <a:cubicBezTo>
                    <a:pt x="1650" y="13118"/>
                    <a:pt x="1755" y="13023"/>
                    <a:pt x="1755" y="12908"/>
                  </a:cubicBezTo>
                  <a:lnTo>
                    <a:pt x="1755" y="220"/>
                  </a:lnTo>
                  <a:cubicBezTo>
                    <a:pt x="1755" y="96"/>
                    <a:pt x="1650" y="1"/>
                    <a:pt x="1536" y="1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9"/>
            <p:cNvSpPr/>
            <p:nvPr/>
          </p:nvSpPr>
          <p:spPr>
            <a:xfrm>
              <a:off x="3763601" y="1823005"/>
              <a:ext cx="45981" cy="28515"/>
            </a:xfrm>
            <a:custGeom>
              <a:rect b="b" l="l" r="r" t="t"/>
              <a:pathLst>
                <a:path extrusionOk="0" h="1089" w="1756">
                  <a:moveTo>
                    <a:pt x="0" y="1"/>
                  </a:moveTo>
                  <a:lnTo>
                    <a:pt x="0" y="869"/>
                  </a:lnTo>
                  <a:cubicBezTo>
                    <a:pt x="0" y="993"/>
                    <a:pt x="105" y="1088"/>
                    <a:pt x="219" y="1088"/>
                  </a:cubicBezTo>
                  <a:lnTo>
                    <a:pt x="1536" y="1088"/>
                  </a:lnTo>
                  <a:cubicBezTo>
                    <a:pt x="1650" y="1088"/>
                    <a:pt x="1755" y="993"/>
                    <a:pt x="1755" y="869"/>
                  </a:cubicBezTo>
                  <a:lnTo>
                    <a:pt x="1755" y="1"/>
                  </a:lnTo>
                  <a:cubicBezTo>
                    <a:pt x="1755" y="115"/>
                    <a:pt x="1650" y="220"/>
                    <a:pt x="1536" y="220"/>
                  </a:cubicBezTo>
                  <a:lnTo>
                    <a:pt x="219" y="220"/>
                  </a:lnTo>
                  <a:cubicBezTo>
                    <a:pt x="105" y="220"/>
                    <a:pt x="0" y="115"/>
                    <a:pt x="0" y="1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9"/>
            <p:cNvSpPr/>
            <p:nvPr/>
          </p:nvSpPr>
          <p:spPr>
            <a:xfrm>
              <a:off x="3534508" y="1628399"/>
              <a:ext cx="46007" cy="102959"/>
            </a:xfrm>
            <a:custGeom>
              <a:rect b="b" l="l" r="r" t="t"/>
              <a:pathLst>
                <a:path extrusionOk="0" h="3932" w="1757">
                  <a:moveTo>
                    <a:pt x="1098" y="1"/>
                  </a:moveTo>
                  <a:cubicBezTo>
                    <a:pt x="497" y="1"/>
                    <a:pt x="1" y="488"/>
                    <a:pt x="1" y="1089"/>
                  </a:cubicBezTo>
                  <a:lnTo>
                    <a:pt x="1" y="2834"/>
                  </a:lnTo>
                  <a:cubicBezTo>
                    <a:pt x="1" y="3445"/>
                    <a:pt x="497" y="3931"/>
                    <a:pt x="1098" y="3931"/>
                  </a:cubicBezTo>
                  <a:lnTo>
                    <a:pt x="1537" y="3931"/>
                  </a:lnTo>
                  <a:cubicBezTo>
                    <a:pt x="1661" y="3931"/>
                    <a:pt x="1756" y="3836"/>
                    <a:pt x="1756" y="3712"/>
                  </a:cubicBezTo>
                  <a:lnTo>
                    <a:pt x="1756" y="211"/>
                  </a:lnTo>
                  <a:cubicBezTo>
                    <a:pt x="1756" y="96"/>
                    <a:pt x="1661" y="1"/>
                    <a:pt x="1537" y="1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9"/>
            <p:cNvSpPr/>
            <p:nvPr/>
          </p:nvSpPr>
          <p:spPr>
            <a:xfrm>
              <a:off x="3534508" y="1633400"/>
              <a:ext cx="46007" cy="97958"/>
            </a:xfrm>
            <a:custGeom>
              <a:rect b="b" l="l" r="r" t="t"/>
              <a:pathLst>
                <a:path extrusionOk="0" h="3741" w="1757">
                  <a:moveTo>
                    <a:pt x="468" y="1"/>
                  </a:moveTo>
                  <a:lnTo>
                    <a:pt x="468" y="1"/>
                  </a:lnTo>
                  <a:cubicBezTo>
                    <a:pt x="182" y="211"/>
                    <a:pt x="1" y="545"/>
                    <a:pt x="1" y="898"/>
                  </a:cubicBezTo>
                  <a:lnTo>
                    <a:pt x="1" y="2643"/>
                  </a:lnTo>
                  <a:cubicBezTo>
                    <a:pt x="1" y="3254"/>
                    <a:pt x="497" y="3740"/>
                    <a:pt x="1098" y="3740"/>
                  </a:cubicBezTo>
                  <a:lnTo>
                    <a:pt x="1537" y="3740"/>
                  </a:lnTo>
                  <a:cubicBezTo>
                    <a:pt x="1661" y="3740"/>
                    <a:pt x="1756" y="3645"/>
                    <a:pt x="1756" y="3521"/>
                  </a:cubicBezTo>
                  <a:lnTo>
                    <a:pt x="1756" y="3082"/>
                  </a:lnTo>
                  <a:lnTo>
                    <a:pt x="1098" y="3082"/>
                  </a:lnTo>
                  <a:cubicBezTo>
                    <a:pt x="736" y="3082"/>
                    <a:pt x="440" y="2786"/>
                    <a:pt x="440" y="2433"/>
                  </a:cubicBezTo>
                  <a:lnTo>
                    <a:pt x="440" y="239"/>
                  </a:lnTo>
                  <a:cubicBezTo>
                    <a:pt x="440" y="163"/>
                    <a:pt x="449" y="77"/>
                    <a:pt x="468" y="1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9"/>
            <p:cNvSpPr/>
            <p:nvPr/>
          </p:nvSpPr>
          <p:spPr>
            <a:xfrm>
              <a:off x="3574728" y="1628163"/>
              <a:ext cx="57240" cy="103195"/>
            </a:xfrm>
            <a:custGeom>
              <a:rect b="b" l="l" r="r" t="t"/>
              <a:pathLst>
                <a:path extrusionOk="0" h="3941" w="2186">
                  <a:moveTo>
                    <a:pt x="1" y="0"/>
                  </a:moveTo>
                  <a:lnTo>
                    <a:pt x="1" y="3940"/>
                  </a:lnTo>
                  <a:lnTo>
                    <a:pt x="2186" y="3940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9"/>
            <p:cNvSpPr/>
            <p:nvPr/>
          </p:nvSpPr>
          <p:spPr>
            <a:xfrm>
              <a:off x="3574728" y="1714102"/>
              <a:ext cx="57240" cy="17256"/>
            </a:xfrm>
            <a:custGeom>
              <a:rect b="b" l="l" r="r" t="t"/>
              <a:pathLst>
                <a:path extrusionOk="0" h="659" w="2186">
                  <a:moveTo>
                    <a:pt x="1" y="0"/>
                  </a:moveTo>
                  <a:lnTo>
                    <a:pt x="1" y="658"/>
                  </a:lnTo>
                  <a:lnTo>
                    <a:pt x="2186" y="65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9"/>
            <p:cNvSpPr/>
            <p:nvPr/>
          </p:nvSpPr>
          <p:spPr>
            <a:xfrm>
              <a:off x="3574728" y="1731332"/>
              <a:ext cx="57240" cy="91700"/>
            </a:xfrm>
            <a:custGeom>
              <a:rect b="b" l="l" r="r" t="t"/>
              <a:pathLst>
                <a:path extrusionOk="0" h="3502" w="2186">
                  <a:moveTo>
                    <a:pt x="1" y="0"/>
                  </a:moveTo>
                  <a:lnTo>
                    <a:pt x="1" y="3282"/>
                  </a:lnTo>
                  <a:cubicBezTo>
                    <a:pt x="1" y="3406"/>
                    <a:pt x="96" y="3502"/>
                    <a:pt x="220" y="3502"/>
                  </a:cubicBezTo>
                  <a:lnTo>
                    <a:pt x="1088" y="3502"/>
                  </a:lnTo>
                  <a:cubicBezTo>
                    <a:pt x="1193" y="3502"/>
                    <a:pt x="1279" y="3435"/>
                    <a:pt x="1308" y="3339"/>
                  </a:cubicBezTo>
                  <a:lnTo>
                    <a:pt x="2186" y="0"/>
                  </a:ln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9"/>
            <p:cNvSpPr/>
            <p:nvPr/>
          </p:nvSpPr>
          <p:spPr>
            <a:xfrm>
              <a:off x="3870514" y="1674118"/>
              <a:ext cx="32496" cy="11521"/>
            </a:xfrm>
            <a:custGeom>
              <a:rect b="b" l="l" r="r" t="t"/>
              <a:pathLst>
                <a:path extrusionOk="0" h="440" w="1241">
                  <a:moveTo>
                    <a:pt x="296" y="1"/>
                  </a:moveTo>
                  <a:cubicBezTo>
                    <a:pt x="0" y="1"/>
                    <a:pt x="0" y="440"/>
                    <a:pt x="296" y="440"/>
                  </a:cubicBezTo>
                  <a:lnTo>
                    <a:pt x="954" y="440"/>
                  </a:lnTo>
                  <a:cubicBezTo>
                    <a:pt x="1240" y="440"/>
                    <a:pt x="1240" y="1"/>
                    <a:pt x="954" y="1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9"/>
            <p:cNvSpPr/>
            <p:nvPr/>
          </p:nvSpPr>
          <p:spPr>
            <a:xfrm>
              <a:off x="3848781" y="1609493"/>
              <a:ext cx="27232" cy="23436"/>
            </a:xfrm>
            <a:custGeom>
              <a:rect b="b" l="l" r="r" t="t"/>
              <a:pathLst>
                <a:path extrusionOk="0" h="895" w="1040">
                  <a:moveTo>
                    <a:pt x="741" y="0"/>
                  </a:moveTo>
                  <a:cubicBezTo>
                    <a:pt x="695" y="0"/>
                    <a:pt x="646" y="17"/>
                    <a:pt x="601" y="55"/>
                  </a:cubicBezTo>
                  <a:lnTo>
                    <a:pt x="134" y="523"/>
                  </a:lnTo>
                  <a:cubicBezTo>
                    <a:pt x="0" y="656"/>
                    <a:pt x="96" y="885"/>
                    <a:pt x="286" y="895"/>
                  </a:cubicBezTo>
                  <a:cubicBezTo>
                    <a:pt x="353" y="895"/>
                    <a:pt x="401" y="866"/>
                    <a:pt x="449" y="828"/>
                  </a:cubicBezTo>
                  <a:lnTo>
                    <a:pt x="906" y="360"/>
                  </a:lnTo>
                  <a:cubicBezTo>
                    <a:pt x="1040" y="198"/>
                    <a:pt x="903" y="0"/>
                    <a:pt x="741" y="0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9"/>
            <p:cNvSpPr/>
            <p:nvPr/>
          </p:nvSpPr>
          <p:spPr>
            <a:xfrm>
              <a:off x="3848231" y="1726618"/>
              <a:ext cx="27808" cy="23724"/>
            </a:xfrm>
            <a:custGeom>
              <a:rect b="b" l="l" r="r" t="t"/>
              <a:pathLst>
                <a:path extrusionOk="0" h="906" w="1062">
                  <a:moveTo>
                    <a:pt x="317" y="1"/>
                  </a:moveTo>
                  <a:cubicBezTo>
                    <a:pt x="146" y="1"/>
                    <a:pt x="0" y="219"/>
                    <a:pt x="155" y="381"/>
                  </a:cubicBezTo>
                  <a:lnTo>
                    <a:pt x="622" y="839"/>
                  </a:lnTo>
                  <a:cubicBezTo>
                    <a:pt x="660" y="886"/>
                    <a:pt x="718" y="905"/>
                    <a:pt x="775" y="905"/>
                  </a:cubicBezTo>
                  <a:cubicBezTo>
                    <a:pt x="966" y="905"/>
                    <a:pt x="1061" y="667"/>
                    <a:pt x="927" y="533"/>
                  </a:cubicBezTo>
                  <a:lnTo>
                    <a:pt x="470" y="66"/>
                  </a:lnTo>
                  <a:cubicBezTo>
                    <a:pt x="421" y="20"/>
                    <a:pt x="368" y="1"/>
                    <a:pt x="317" y="1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17" name="Google Shape;2517;p9"/>
          <p:cNvSpPr/>
          <p:nvPr/>
        </p:nvSpPr>
        <p:spPr>
          <a:xfrm>
            <a:off x="5602712" y="2431604"/>
            <a:ext cx="2359377" cy="18513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24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región con </a:t>
            </a:r>
            <a:r>
              <a:rPr b="1" lang="es-MX" sz="1600">
                <a:solidFill>
                  <a:schemeClr val="lt1"/>
                </a:solidFill>
              </a:rPr>
              <a:t>más</a:t>
            </a:r>
            <a:r>
              <a:rPr b="1" i="0" lang="es-MX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muertes es Mainland China, con 64,897 </a:t>
            </a:r>
            <a:r>
              <a:rPr b="1" lang="es-MX" sz="1600">
                <a:solidFill>
                  <a:schemeClr val="lt1"/>
                </a:solidFill>
              </a:rPr>
              <a:t>defunciones</a:t>
            </a:r>
            <a:r>
              <a:rPr b="0" i="0" lang="es-MX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518" name="Google Shape;25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564" y="2046635"/>
            <a:ext cx="3894667" cy="2977828"/>
          </a:xfrm>
          <a:prstGeom prst="rect">
            <a:avLst/>
          </a:prstGeom>
          <a:noFill/>
          <a:ln>
            <a:noFill/>
          </a:ln>
        </p:spPr>
      </p:pic>
      <p:sp>
        <p:nvSpPr>
          <p:cNvPr id="2519" name="Google Shape;2519;p9"/>
          <p:cNvSpPr/>
          <p:nvPr/>
        </p:nvSpPr>
        <p:spPr>
          <a:xfrm>
            <a:off x="1266334" y="889185"/>
            <a:ext cx="4879662" cy="56770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</a:rPr>
              <a:t>CÁLCULO</a:t>
            </a: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MÉTRICAS Y RANGO DE DATOS</a:t>
            </a:r>
            <a:endParaRPr/>
          </a:p>
        </p:txBody>
      </p:sp>
      <p:sp>
        <p:nvSpPr>
          <p:cNvPr id="2520" name="Google Shape;2520;p9"/>
          <p:cNvSpPr/>
          <p:nvPr/>
        </p:nvSpPr>
        <p:spPr>
          <a:xfrm>
            <a:off x="660008" y="3035534"/>
            <a:ext cx="2291645" cy="258485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1" name="Google Shape;2521;p9"/>
          <p:cNvGrpSpPr/>
          <p:nvPr/>
        </p:nvGrpSpPr>
        <p:grpSpPr>
          <a:xfrm>
            <a:off x="8101772" y="4282979"/>
            <a:ext cx="929339" cy="784285"/>
            <a:chOff x="2617693" y="3817325"/>
            <a:chExt cx="420475" cy="326491"/>
          </a:xfrm>
        </p:grpSpPr>
        <p:sp>
          <p:nvSpPr>
            <p:cNvPr id="2522" name="Google Shape;2522;p9"/>
            <p:cNvSpPr/>
            <p:nvPr/>
          </p:nvSpPr>
          <p:spPr>
            <a:xfrm>
              <a:off x="2688542" y="3845712"/>
              <a:ext cx="337047" cy="217170"/>
            </a:xfrm>
            <a:custGeom>
              <a:rect b="b" l="l" r="r" t="t"/>
              <a:pathLst>
                <a:path extrusionOk="0" h="8270" w="12835">
                  <a:moveTo>
                    <a:pt x="12835" y="1"/>
                  </a:moveTo>
                  <a:lnTo>
                    <a:pt x="1" y="10"/>
                  </a:lnTo>
                  <a:lnTo>
                    <a:pt x="1" y="5284"/>
                  </a:lnTo>
                  <a:lnTo>
                    <a:pt x="900" y="5284"/>
                  </a:lnTo>
                  <a:lnTo>
                    <a:pt x="900" y="5867"/>
                  </a:lnTo>
                  <a:lnTo>
                    <a:pt x="1140" y="5944"/>
                  </a:lnTo>
                  <a:cubicBezTo>
                    <a:pt x="1274" y="5982"/>
                    <a:pt x="1417" y="6040"/>
                    <a:pt x="1542" y="6116"/>
                  </a:cubicBezTo>
                  <a:lnTo>
                    <a:pt x="1771" y="6231"/>
                  </a:lnTo>
                  <a:lnTo>
                    <a:pt x="2183" y="5819"/>
                  </a:lnTo>
                  <a:lnTo>
                    <a:pt x="2843" y="6480"/>
                  </a:lnTo>
                  <a:lnTo>
                    <a:pt x="2432" y="6891"/>
                  </a:lnTo>
                  <a:lnTo>
                    <a:pt x="2547" y="7121"/>
                  </a:lnTo>
                  <a:cubicBezTo>
                    <a:pt x="2623" y="7245"/>
                    <a:pt x="2681" y="7379"/>
                    <a:pt x="2719" y="7523"/>
                  </a:cubicBezTo>
                  <a:lnTo>
                    <a:pt x="2795" y="7762"/>
                  </a:lnTo>
                  <a:lnTo>
                    <a:pt x="3379" y="7762"/>
                  </a:lnTo>
                  <a:lnTo>
                    <a:pt x="3379" y="8269"/>
                  </a:lnTo>
                  <a:lnTo>
                    <a:pt x="12835" y="8269"/>
                  </a:lnTo>
                  <a:lnTo>
                    <a:pt x="12835" y="1"/>
                  </a:lnTo>
                  <a:close/>
                </a:path>
              </a:pathLst>
            </a:custGeom>
            <a:solidFill>
              <a:srgbClr val="FAEBE8"/>
            </a:solidFill>
            <a:ln cap="flat" cmpd="sng" w="9525">
              <a:solidFill>
                <a:srgbClr val="F1C4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9"/>
            <p:cNvSpPr/>
            <p:nvPr/>
          </p:nvSpPr>
          <p:spPr>
            <a:xfrm>
              <a:off x="2734786" y="4063119"/>
              <a:ext cx="57089" cy="27153"/>
            </a:xfrm>
            <a:custGeom>
              <a:rect b="b" l="l" r="r" t="t"/>
              <a:pathLst>
                <a:path extrusionOk="0" h="1034" w="2174">
                  <a:moveTo>
                    <a:pt x="1235" y="0"/>
                  </a:moveTo>
                  <a:lnTo>
                    <a:pt x="1235" y="38"/>
                  </a:lnTo>
                  <a:lnTo>
                    <a:pt x="479" y="38"/>
                  </a:lnTo>
                  <a:lnTo>
                    <a:pt x="479" y="48"/>
                  </a:lnTo>
                  <a:cubicBezTo>
                    <a:pt x="460" y="431"/>
                    <a:pt x="288" y="775"/>
                    <a:pt x="1" y="1034"/>
                  </a:cubicBezTo>
                  <a:lnTo>
                    <a:pt x="1379" y="1034"/>
                  </a:lnTo>
                  <a:cubicBezTo>
                    <a:pt x="1446" y="890"/>
                    <a:pt x="1494" y="747"/>
                    <a:pt x="1532" y="593"/>
                  </a:cubicBezTo>
                  <a:lnTo>
                    <a:pt x="2173" y="593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rgbClr val="FAEBE8"/>
            </a:solidFill>
            <a:ln cap="flat" cmpd="sng" w="9525">
              <a:solidFill>
                <a:srgbClr val="F1C4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9"/>
            <p:cNvSpPr/>
            <p:nvPr/>
          </p:nvSpPr>
          <p:spPr>
            <a:xfrm>
              <a:off x="2747864" y="3991981"/>
              <a:ext cx="44012" cy="70902"/>
            </a:xfrm>
            <a:custGeom>
              <a:rect b="b" l="l" r="r" t="t"/>
              <a:pathLst>
                <a:path extrusionOk="0" h="2700" w="1676">
                  <a:moveTo>
                    <a:pt x="307" y="1"/>
                  </a:moveTo>
                  <a:lnTo>
                    <a:pt x="0" y="307"/>
                  </a:lnTo>
                  <a:lnTo>
                    <a:pt x="594" y="910"/>
                  </a:lnTo>
                  <a:lnTo>
                    <a:pt x="182" y="1321"/>
                  </a:lnTo>
                  <a:lnTo>
                    <a:pt x="297" y="1551"/>
                  </a:lnTo>
                  <a:cubicBezTo>
                    <a:pt x="364" y="1675"/>
                    <a:pt x="422" y="1819"/>
                    <a:pt x="469" y="1963"/>
                  </a:cubicBezTo>
                  <a:lnTo>
                    <a:pt x="546" y="2202"/>
                  </a:lnTo>
                  <a:lnTo>
                    <a:pt x="1130" y="2202"/>
                  </a:lnTo>
                  <a:lnTo>
                    <a:pt x="1130" y="2699"/>
                  </a:lnTo>
                  <a:lnTo>
                    <a:pt x="1675" y="2699"/>
                  </a:lnTo>
                  <a:lnTo>
                    <a:pt x="1675" y="2030"/>
                  </a:lnTo>
                  <a:lnTo>
                    <a:pt x="1034" y="2030"/>
                  </a:lnTo>
                  <a:cubicBezTo>
                    <a:pt x="977" y="1790"/>
                    <a:pt x="881" y="1561"/>
                    <a:pt x="757" y="1360"/>
                  </a:cubicBezTo>
                  <a:lnTo>
                    <a:pt x="1206" y="910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FAEBE8"/>
            </a:solidFill>
            <a:ln cap="flat" cmpd="sng" w="9525">
              <a:solidFill>
                <a:srgbClr val="F1C4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9"/>
            <p:cNvSpPr/>
            <p:nvPr/>
          </p:nvSpPr>
          <p:spPr>
            <a:xfrm>
              <a:off x="2692823" y="3979927"/>
              <a:ext cx="49027" cy="29411"/>
            </a:xfrm>
            <a:custGeom>
              <a:rect b="b" l="l" r="r" t="t"/>
              <a:pathLst>
                <a:path extrusionOk="0" h="1120" w="1867">
                  <a:moveTo>
                    <a:pt x="1" y="0"/>
                  </a:moveTo>
                  <a:lnTo>
                    <a:pt x="1" y="163"/>
                  </a:lnTo>
                  <a:lnTo>
                    <a:pt x="737" y="163"/>
                  </a:lnTo>
                  <a:lnTo>
                    <a:pt x="737" y="756"/>
                  </a:lnTo>
                  <a:lnTo>
                    <a:pt x="977" y="833"/>
                  </a:lnTo>
                  <a:cubicBezTo>
                    <a:pt x="1111" y="871"/>
                    <a:pt x="1254" y="929"/>
                    <a:pt x="1379" y="996"/>
                  </a:cubicBezTo>
                  <a:lnTo>
                    <a:pt x="1608" y="1120"/>
                  </a:lnTo>
                  <a:lnTo>
                    <a:pt x="1867" y="862"/>
                  </a:lnTo>
                  <a:cubicBezTo>
                    <a:pt x="1675" y="766"/>
                    <a:pt x="1484" y="689"/>
                    <a:pt x="1283" y="632"/>
                  </a:cubicBezTo>
                  <a:lnTo>
                    <a:pt x="1283" y="0"/>
                  </a:lnTo>
                  <a:close/>
                </a:path>
              </a:pathLst>
            </a:custGeom>
            <a:solidFill>
              <a:srgbClr val="FAEBE8"/>
            </a:solidFill>
            <a:ln cap="flat" cmpd="sng" w="9525">
              <a:solidFill>
                <a:srgbClr val="F1C4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9"/>
            <p:cNvSpPr/>
            <p:nvPr/>
          </p:nvSpPr>
          <p:spPr>
            <a:xfrm>
              <a:off x="2688542" y="3845975"/>
              <a:ext cx="11344" cy="133979"/>
            </a:xfrm>
            <a:custGeom>
              <a:rect b="b" l="l" r="r" t="t"/>
              <a:pathLst>
                <a:path extrusionOk="0" h="5102" w="432">
                  <a:moveTo>
                    <a:pt x="1" y="0"/>
                  </a:moveTo>
                  <a:lnTo>
                    <a:pt x="1" y="5101"/>
                  </a:lnTo>
                  <a:lnTo>
                    <a:pt x="432" y="5101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FAEBE8"/>
            </a:solidFill>
            <a:ln cap="flat" cmpd="sng" w="9525">
              <a:solidFill>
                <a:srgbClr val="F1C4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9"/>
            <p:cNvSpPr/>
            <p:nvPr/>
          </p:nvSpPr>
          <p:spPr>
            <a:xfrm>
              <a:off x="2688542" y="3844977"/>
              <a:ext cx="337047" cy="11082"/>
            </a:xfrm>
            <a:custGeom>
              <a:rect b="b" l="l" r="r" t="t"/>
              <a:pathLst>
                <a:path extrusionOk="0" h="422" w="12835">
                  <a:moveTo>
                    <a:pt x="1" y="0"/>
                  </a:moveTo>
                  <a:lnTo>
                    <a:pt x="1" y="421"/>
                  </a:lnTo>
                  <a:lnTo>
                    <a:pt x="12835" y="421"/>
                  </a:lnTo>
                  <a:lnTo>
                    <a:pt x="12835" y="0"/>
                  </a:lnTo>
                  <a:close/>
                </a:path>
              </a:pathLst>
            </a:custGeom>
            <a:solidFill>
              <a:srgbClr val="FAEBE8"/>
            </a:solidFill>
            <a:ln cap="flat" cmpd="sng" w="9525">
              <a:solidFill>
                <a:srgbClr val="F1C4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9"/>
            <p:cNvSpPr/>
            <p:nvPr/>
          </p:nvSpPr>
          <p:spPr>
            <a:xfrm>
              <a:off x="2723232" y="4061596"/>
              <a:ext cx="314936" cy="29936"/>
            </a:xfrm>
            <a:custGeom>
              <a:rect b="b" l="l" r="r" t="t"/>
              <a:pathLst>
                <a:path extrusionOk="0" h="1140" w="11993">
                  <a:moveTo>
                    <a:pt x="1675" y="1"/>
                  </a:moveTo>
                  <a:cubicBezTo>
                    <a:pt x="1647" y="1"/>
                    <a:pt x="1628" y="20"/>
                    <a:pt x="1628" y="39"/>
                  </a:cubicBezTo>
                  <a:lnTo>
                    <a:pt x="546" y="39"/>
                  </a:lnTo>
                  <a:cubicBezTo>
                    <a:pt x="517" y="39"/>
                    <a:pt x="498" y="68"/>
                    <a:pt x="498" y="96"/>
                  </a:cubicBezTo>
                  <a:lnTo>
                    <a:pt x="498" y="163"/>
                  </a:lnTo>
                  <a:lnTo>
                    <a:pt x="498" y="202"/>
                  </a:lnTo>
                  <a:lnTo>
                    <a:pt x="498" y="221"/>
                  </a:lnTo>
                  <a:lnTo>
                    <a:pt x="498" y="240"/>
                  </a:lnTo>
                  <a:cubicBezTo>
                    <a:pt x="460" y="565"/>
                    <a:pt x="297" y="852"/>
                    <a:pt x="39" y="1044"/>
                  </a:cubicBezTo>
                  <a:cubicBezTo>
                    <a:pt x="1" y="1072"/>
                    <a:pt x="20" y="1139"/>
                    <a:pt x="68" y="1139"/>
                  </a:cubicBezTo>
                  <a:lnTo>
                    <a:pt x="11935" y="1139"/>
                  </a:lnTo>
                  <a:cubicBezTo>
                    <a:pt x="11963" y="1139"/>
                    <a:pt x="11992" y="1111"/>
                    <a:pt x="11992" y="1082"/>
                  </a:cubicBezTo>
                  <a:lnTo>
                    <a:pt x="11992" y="48"/>
                  </a:lnTo>
                  <a:cubicBezTo>
                    <a:pt x="11983" y="20"/>
                    <a:pt x="11963" y="1"/>
                    <a:pt x="11935" y="1"/>
                  </a:cubicBezTo>
                  <a:close/>
                </a:path>
              </a:pathLst>
            </a:custGeom>
            <a:solidFill>
              <a:srgbClr val="FAEBE8"/>
            </a:solidFill>
            <a:ln cap="flat" cmpd="sng" w="9525">
              <a:solidFill>
                <a:srgbClr val="F1C4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9"/>
            <p:cNvSpPr/>
            <p:nvPr/>
          </p:nvSpPr>
          <p:spPr>
            <a:xfrm>
              <a:off x="2676226" y="3817325"/>
              <a:ext cx="361679" cy="29936"/>
            </a:xfrm>
            <a:custGeom>
              <a:rect b="b" l="l" r="r" t="t"/>
              <a:pathLst>
                <a:path extrusionOk="0" h="1140" w="13773">
                  <a:moveTo>
                    <a:pt x="49" y="0"/>
                  </a:moveTo>
                  <a:cubicBezTo>
                    <a:pt x="20" y="0"/>
                    <a:pt x="1" y="19"/>
                    <a:pt x="1" y="48"/>
                  </a:cubicBezTo>
                  <a:lnTo>
                    <a:pt x="1" y="1082"/>
                  </a:lnTo>
                  <a:cubicBezTo>
                    <a:pt x="1" y="1110"/>
                    <a:pt x="20" y="1139"/>
                    <a:pt x="49" y="1139"/>
                  </a:cubicBezTo>
                  <a:lnTo>
                    <a:pt x="13725" y="1139"/>
                  </a:lnTo>
                  <a:cubicBezTo>
                    <a:pt x="13753" y="1139"/>
                    <a:pt x="13773" y="1110"/>
                    <a:pt x="13773" y="1082"/>
                  </a:cubicBezTo>
                  <a:lnTo>
                    <a:pt x="13773" y="48"/>
                  </a:lnTo>
                  <a:cubicBezTo>
                    <a:pt x="13773" y="19"/>
                    <a:pt x="13753" y="0"/>
                    <a:pt x="13725" y="0"/>
                  </a:cubicBezTo>
                  <a:close/>
                </a:path>
              </a:pathLst>
            </a:custGeom>
            <a:solidFill>
              <a:srgbClr val="FAEBE8"/>
            </a:solidFill>
            <a:ln cap="flat" cmpd="sng" w="9525">
              <a:solidFill>
                <a:srgbClr val="F1C4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9"/>
            <p:cNvSpPr/>
            <p:nvPr/>
          </p:nvSpPr>
          <p:spPr>
            <a:xfrm>
              <a:off x="2812463" y="3959051"/>
              <a:ext cx="28413" cy="66123"/>
            </a:xfrm>
            <a:custGeom>
              <a:rect b="b" l="l" r="r" t="t"/>
              <a:pathLst>
                <a:path extrusionOk="0" h="2518" w="1082">
                  <a:moveTo>
                    <a:pt x="0" y="1"/>
                  </a:moveTo>
                  <a:lnTo>
                    <a:pt x="0" y="2518"/>
                  </a:lnTo>
                  <a:lnTo>
                    <a:pt x="1081" y="2518"/>
                  </a:lnTo>
                  <a:lnTo>
                    <a:pt x="1081" y="1"/>
                  </a:lnTo>
                  <a:close/>
                </a:path>
              </a:pathLst>
            </a:custGeom>
            <a:solidFill>
              <a:srgbClr val="FFC5BD"/>
            </a:solidFill>
            <a:ln cap="flat" cmpd="sng" w="9525">
              <a:solidFill>
                <a:srgbClr val="F1C4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9"/>
            <p:cNvSpPr/>
            <p:nvPr/>
          </p:nvSpPr>
          <p:spPr>
            <a:xfrm>
              <a:off x="2860966" y="3930664"/>
              <a:ext cx="28413" cy="94510"/>
            </a:xfrm>
            <a:custGeom>
              <a:rect b="b" l="l" r="r" t="t"/>
              <a:pathLst>
                <a:path extrusionOk="0" h="3599" w="1082">
                  <a:moveTo>
                    <a:pt x="0" y="0"/>
                  </a:moveTo>
                  <a:lnTo>
                    <a:pt x="0" y="3599"/>
                  </a:lnTo>
                  <a:lnTo>
                    <a:pt x="1082" y="3599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FFC5BD"/>
            </a:solidFill>
            <a:ln cap="flat" cmpd="sng" w="9525">
              <a:solidFill>
                <a:srgbClr val="F1C4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9"/>
            <p:cNvSpPr/>
            <p:nvPr/>
          </p:nvSpPr>
          <p:spPr>
            <a:xfrm>
              <a:off x="2908207" y="3947759"/>
              <a:ext cx="28413" cy="77414"/>
            </a:xfrm>
            <a:custGeom>
              <a:rect b="b" l="l" r="r" t="t"/>
              <a:pathLst>
                <a:path extrusionOk="0" h="2948" w="1082">
                  <a:moveTo>
                    <a:pt x="0" y="0"/>
                  </a:moveTo>
                  <a:lnTo>
                    <a:pt x="0" y="2948"/>
                  </a:lnTo>
                  <a:lnTo>
                    <a:pt x="1082" y="2948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FFC5BD"/>
            </a:solidFill>
            <a:ln cap="flat" cmpd="sng" w="9525">
              <a:solidFill>
                <a:srgbClr val="F1C4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9"/>
            <p:cNvSpPr/>
            <p:nvPr/>
          </p:nvSpPr>
          <p:spPr>
            <a:xfrm>
              <a:off x="2716693" y="3882161"/>
              <a:ext cx="54069" cy="13603"/>
            </a:xfrm>
            <a:custGeom>
              <a:rect b="b" l="l" r="r" t="t"/>
              <a:pathLst>
                <a:path extrusionOk="0" h="518" w="2059">
                  <a:moveTo>
                    <a:pt x="345" y="0"/>
                  </a:moveTo>
                  <a:cubicBezTo>
                    <a:pt x="1" y="0"/>
                    <a:pt x="1" y="517"/>
                    <a:pt x="345" y="517"/>
                  </a:cubicBezTo>
                  <a:lnTo>
                    <a:pt x="1714" y="517"/>
                  </a:lnTo>
                  <a:cubicBezTo>
                    <a:pt x="2058" y="517"/>
                    <a:pt x="2058" y="0"/>
                    <a:pt x="1714" y="0"/>
                  </a:cubicBezTo>
                  <a:close/>
                </a:path>
              </a:pathLst>
            </a:custGeom>
            <a:solidFill>
              <a:srgbClr val="FAEBE8"/>
            </a:solidFill>
            <a:ln cap="flat" cmpd="sng" w="9525">
              <a:solidFill>
                <a:srgbClr val="F1C4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9"/>
            <p:cNvSpPr/>
            <p:nvPr/>
          </p:nvSpPr>
          <p:spPr>
            <a:xfrm>
              <a:off x="2716693" y="3904771"/>
              <a:ext cx="73659" cy="13340"/>
            </a:xfrm>
            <a:custGeom>
              <a:rect b="b" l="l" r="r" t="t"/>
              <a:pathLst>
                <a:path extrusionOk="0" h="508" w="2805">
                  <a:moveTo>
                    <a:pt x="345" y="1"/>
                  </a:moveTo>
                  <a:cubicBezTo>
                    <a:pt x="1" y="1"/>
                    <a:pt x="1" y="508"/>
                    <a:pt x="345" y="508"/>
                  </a:cubicBezTo>
                  <a:lnTo>
                    <a:pt x="2470" y="508"/>
                  </a:lnTo>
                  <a:cubicBezTo>
                    <a:pt x="2805" y="508"/>
                    <a:pt x="2805" y="1"/>
                    <a:pt x="2470" y="1"/>
                  </a:cubicBezTo>
                  <a:close/>
                </a:path>
              </a:pathLst>
            </a:custGeom>
            <a:solidFill>
              <a:srgbClr val="FAEBE8"/>
            </a:solidFill>
            <a:ln cap="flat" cmpd="sng" w="9525">
              <a:solidFill>
                <a:srgbClr val="F1C4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9"/>
            <p:cNvSpPr/>
            <p:nvPr/>
          </p:nvSpPr>
          <p:spPr>
            <a:xfrm>
              <a:off x="2716693" y="3927145"/>
              <a:ext cx="73659" cy="13603"/>
            </a:xfrm>
            <a:custGeom>
              <a:rect b="b" l="l" r="r" t="t"/>
              <a:pathLst>
                <a:path extrusionOk="0" h="518" w="2805">
                  <a:moveTo>
                    <a:pt x="345" y="1"/>
                  </a:moveTo>
                  <a:cubicBezTo>
                    <a:pt x="1" y="1"/>
                    <a:pt x="1" y="517"/>
                    <a:pt x="345" y="517"/>
                  </a:cubicBezTo>
                  <a:lnTo>
                    <a:pt x="2470" y="517"/>
                  </a:lnTo>
                  <a:cubicBezTo>
                    <a:pt x="2805" y="517"/>
                    <a:pt x="2805" y="1"/>
                    <a:pt x="2470" y="1"/>
                  </a:cubicBezTo>
                  <a:close/>
                </a:path>
              </a:pathLst>
            </a:custGeom>
            <a:solidFill>
              <a:srgbClr val="FAEBE8"/>
            </a:solidFill>
            <a:ln cap="flat" cmpd="sng" w="9525">
              <a:solidFill>
                <a:srgbClr val="F1C4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9"/>
            <p:cNvSpPr/>
            <p:nvPr/>
          </p:nvSpPr>
          <p:spPr>
            <a:xfrm>
              <a:off x="2716693" y="3949755"/>
              <a:ext cx="73659" cy="13603"/>
            </a:xfrm>
            <a:custGeom>
              <a:rect b="b" l="l" r="r" t="t"/>
              <a:pathLst>
                <a:path extrusionOk="0" h="518" w="2805">
                  <a:moveTo>
                    <a:pt x="345" y="1"/>
                  </a:moveTo>
                  <a:cubicBezTo>
                    <a:pt x="1" y="1"/>
                    <a:pt x="1" y="518"/>
                    <a:pt x="345" y="518"/>
                  </a:cubicBezTo>
                  <a:lnTo>
                    <a:pt x="2470" y="518"/>
                  </a:lnTo>
                  <a:cubicBezTo>
                    <a:pt x="2805" y="518"/>
                    <a:pt x="2805" y="1"/>
                    <a:pt x="2470" y="1"/>
                  </a:cubicBezTo>
                  <a:close/>
                </a:path>
              </a:pathLst>
            </a:custGeom>
            <a:solidFill>
              <a:srgbClr val="FAEBE8"/>
            </a:solidFill>
            <a:ln cap="flat" cmpd="sng" w="9525">
              <a:solidFill>
                <a:srgbClr val="F1C4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9"/>
            <p:cNvSpPr/>
            <p:nvPr/>
          </p:nvSpPr>
          <p:spPr>
            <a:xfrm>
              <a:off x="2617693" y="3979428"/>
              <a:ext cx="164125" cy="164388"/>
            </a:xfrm>
            <a:custGeom>
              <a:rect b="b" l="l" r="r" t="t"/>
              <a:pathLst>
                <a:path extrusionOk="0" h="6260" w="6250">
                  <a:moveTo>
                    <a:pt x="3302" y="1866"/>
                  </a:moveTo>
                  <a:lnTo>
                    <a:pt x="3331" y="1876"/>
                  </a:lnTo>
                  <a:lnTo>
                    <a:pt x="3359" y="1876"/>
                  </a:lnTo>
                  <a:lnTo>
                    <a:pt x="3388" y="1885"/>
                  </a:lnTo>
                  <a:lnTo>
                    <a:pt x="3417" y="1895"/>
                  </a:lnTo>
                  <a:lnTo>
                    <a:pt x="3445" y="1905"/>
                  </a:lnTo>
                  <a:lnTo>
                    <a:pt x="3474" y="1905"/>
                  </a:lnTo>
                  <a:lnTo>
                    <a:pt x="3503" y="1924"/>
                  </a:lnTo>
                  <a:lnTo>
                    <a:pt x="3532" y="1933"/>
                  </a:lnTo>
                  <a:lnTo>
                    <a:pt x="3560" y="1943"/>
                  </a:lnTo>
                  <a:lnTo>
                    <a:pt x="3589" y="1952"/>
                  </a:lnTo>
                  <a:lnTo>
                    <a:pt x="3618" y="1972"/>
                  </a:lnTo>
                  <a:lnTo>
                    <a:pt x="3646" y="1981"/>
                  </a:lnTo>
                  <a:lnTo>
                    <a:pt x="3675" y="1991"/>
                  </a:lnTo>
                  <a:lnTo>
                    <a:pt x="3704" y="2010"/>
                  </a:lnTo>
                  <a:lnTo>
                    <a:pt x="3732" y="2019"/>
                  </a:lnTo>
                  <a:lnTo>
                    <a:pt x="3752" y="2039"/>
                  </a:lnTo>
                  <a:lnTo>
                    <a:pt x="3780" y="2058"/>
                  </a:lnTo>
                  <a:lnTo>
                    <a:pt x="3799" y="2067"/>
                  </a:lnTo>
                  <a:lnTo>
                    <a:pt x="3819" y="2086"/>
                  </a:lnTo>
                  <a:lnTo>
                    <a:pt x="3828" y="2086"/>
                  </a:lnTo>
                  <a:lnTo>
                    <a:pt x="3847" y="2096"/>
                  </a:lnTo>
                  <a:lnTo>
                    <a:pt x="3866" y="2115"/>
                  </a:lnTo>
                  <a:lnTo>
                    <a:pt x="3876" y="2115"/>
                  </a:lnTo>
                  <a:lnTo>
                    <a:pt x="3895" y="2125"/>
                  </a:lnTo>
                  <a:lnTo>
                    <a:pt x="3924" y="2153"/>
                  </a:lnTo>
                  <a:lnTo>
                    <a:pt x="3953" y="2182"/>
                  </a:lnTo>
                  <a:lnTo>
                    <a:pt x="3981" y="2211"/>
                  </a:lnTo>
                  <a:lnTo>
                    <a:pt x="3991" y="2220"/>
                  </a:lnTo>
                  <a:lnTo>
                    <a:pt x="4000" y="2230"/>
                  </a:lnTo>
                  <a:lnTo>
                    <a:pt x="4020" y="2249"/>
                  </a:lnTo>
                  <a:lnTo>
                    <a:pt x="4039" y="2268"/>
                  </a:lnTo>
                  <a:lnTo>
                    <a:pt x="4039" y="2278"/>
                  </a:lnTo>
                  <a:lnTo>
                    <a:pt x="4058" y="2297"/>
                  </a:lnTo>
                  <a:lnTo>
                    <a:pt x="4077" y="2316"/>
                  </a:lnTo>
                  <a:lnTo>
                    <a:pt x="4077" y="2326"/>
                  </a:lnTo>
                  <a:lnTo>
                    <a:pt x="4096" y="2345"/>
                  </a:lnTo>
                  <a:lnTo>
                    <a:pt x="4115" y="2364"/>
                  </a:lnTo>
                  <a:lnTo>
                    <a:pt x="4134" y="2393"/>
                  </a:lnTo>
                  <a:lnTo>
                    <a:pt x="4144" y="2421"/>
                  </a:lnTo>
                  <a:lnTo>
                    <a:pt x="4163" y="2441"/>
                  </a:lnTo>
                  <a:lnTo>
                    <a:pt x="4182" y="2469"/>
                  </a:lnTo>
                  <a:lnTo>
                    <a:pt x="4201" y="2498"/>
                  </a:lnTo>
                  <a:lnTo>
                    <a:pt x="4211" y="2527"/>
                  </a:lnTo>
                  <a:lnTo>
                    <a:pt x="4230" y="2555"/>
                  </a:lnTo>
                  <a:lnTo>
                    <a:pt x="4240" y="2575"/>
                  </a:lnTo>
                  <a:lnTo>
                    <a:pt x="4249" y="2603"/>
                  </a:lnTo>
                  <a:lnTo>
                    <a:pt x="4268" y="2632"/>
                  </a:lnTo>
                  <a:lnTo>
                    <a:pt x="4278" y="2661"/>
                  </a:lnTo>
                  <a:lnTo>
                    <a:pt x="4288" y="2689"/>
                  </a:lnTo>
                  <a:lnTo>
                    <a:pt x="4297" y="2728"/>
                  </a:lnTo>
                  <a:lnTo>
                    <a:pt x="4307" y="2747"/>
                  </a:lnTo>
                  <a:lnTo>
                    <a:pt x="4316" y="2775"/>
                  </a:lnTo>
                  <a:lnTo>
                    <a:pt x="4316" y="2785"/>
                  </a:lnTo>
                  <a:lnTo>
                    <a:pt x="4316" y="2814"/>
                  </a:lnTo>
                  <a:lnTo>
                    <a:pt x="4326" y="2842"/>
                  </a:lnTo>
                  <a:lnTo>
                    <a:pt x="4326" y="2852"/>
                  </a:lnTo>
                  <a:lnTo>
                    <a:pt x="4326" y="2871"/>
                  </a:lnTo>
                  <a:cubicBezTo>
                    <a:pt x="4326" y="2881"/>
                    <a:pt x="4326" y="2890"/>
                    <a:pt x="4326" y="2900"/>
                  </a:cubicBezTo>
                  <a:lnTo>
                    <a:pt x="4326" y="2909"/>
                  </a:lnTo>
                  <a:lnTo>
                    <a:pt x="4326" y="2929"/>
                  </a:lnTo>
                  <a:cubicBezTo>
                    <a:pt x="4326" y="2948"/>
                    <a:pt x="4326" y="2967"/>
                    <a:pt x="4335" y="2986"/>
                  </a:cubicBezTo>
                  <a:lnTo>
                    <a:pt x="4335" y="2996"/>
                  </a:lnTo>
                  <a:lnTo>
                    <a:pt x="4335" y="3024"/>
                  </a:lnTo>
                  <a:lnTo>
                    <a:pt x="4335" y="3034"/>
                  </a:lnTo>
                  <a:cubicBezTo>
                    <a:pt x="4422" y="3072"/>
                    <a:pt x="4431" y="3101"/>
                    <a:pt x="4431" y="3130"/>
                  </a:cubicBezTo>
                  <a:lnTo>
                    <a:pt x="4422" y="3130"/>
                  </a:lnTo>
                  <a:lnTo>
                    <a:pt x="4422" y="3206"/>
                  </a:lnTo>
                  <a:lnTo>
                    <a:pt x="4422" y="3225"/>
                  </a:lnTo>
                  <a:lnTo>
                    <a:pt x="4422" y="3283"/>
                  </a:lnTo>
                  <a:lnTo>
                    <a:pt x="4422" y="3302"/>
                  </a:lnTo>
                  <a:cubicBezTo>
                    <a:pt x="4422" y="3321"/>
                    <a:pt x="4422" y="3350"/>
                    <a:pt x="4412" y="3369"/>
                  </a:cubicBezTo>
                  <a:lnTo>
                    <a:pt x="4412" y="3378"/>
                  </a:lnTo>
                  <a:cubicBezTo>
                    <a:pt x="4412" y="3407"/>
                    <a:pt x="4402" y="3426"/>
                    <a:pt x="4402" y="3455"/>
                  </a:cubicBezTo>
                  <a:lnTo>
                    <a:pt x="4402" y="3465"/>
                  </a:lnTo>
                  <a:cubicBezTo>
                    <a:pt x="4402" y="3484"/>
                    <a:pt x="4383" y="3503"/>
                    <a:pt x="4383" y="3532"/>
                  </a:cubicBezTo>
                  <a:lnTo>
                    <a:pt x="4374" y="3551"/>
                  </a:lnTo>
                  <a:cubicBezTo>
                    <a:pt x="4364" y="3570"/>
                    <a:pt x="4364" y="3589"/>
                    <a:pt x="4355" y="3608"/>
                  </a:cubicBezTo>
                  <a:lnTo>
                    <a:pt x="4355" y="3618"/>
                  </a:lnTo>
                  <a:cubicBezTo>
                    <a:pt x="4335" y="3666"/>
                    <a:pt x="4307" y="3713"/>
                    <a:pt x="4288" y="3761"/>
                  </a:cubicBezTo>
                  <a:lnTo>
                    <a:pt x="4288" y="3771"/>
                  </a:lnTo>
                  <a:lnTo>
                    <a:pt x="4249" y="3828"/>
                  </a:lnTo>
                  <a:lnTo>
                    <a:pt x="4240" y="3838"/>
                  </a:lnTo>
                  <a:cubicBezTo>
                    <a:pt x="4201" y="3905"/>
                    <a:pt x="4154" y="3962"/>
                    <a:pt x="4096" y="4020"/>
                  </a:cubicBezTo>
                  <a:cubicBezTo>
                    <a:pt x="4048" y="4077"/>
                    <a:pt x="3981" y="4125"/>
                    <a:pt x="3924" y="4173"/>
                  </a:cubicBezTo>
                  <a:lnTo>
                    <a:pt x="3895" y="4192"/>
                  </a:lnTo>
                  <a:lnTo>
                    <a:pt x="3857" y="4221"/>
                  </a:lnTo>
                  <a:lnTo>
                    <a:pt x="3838" y="4230"/>
                  </a:lnTo>
                  <a:lnTo>
                    <a:pt x="3809" y="4240"/>
                  </a:lnTo>
                  <a:lnTo>
                    <a:pt x="3799" y="4249"/>
                  </a:lnTo>
                  <a:lnTo>
                    <a:pt x="3771" y="4268"/>
                  </a:lnTo>
                  <a:lnTo>
                    <a:pt x="3761" y="4268"/>
                  </a:lnTo>
                  <a:lnTo>
                    <a:pt x="3704" y="4297"/>
                  </a:lnTo>
                  <a:lnTo>
                    <a:pt x="3665" y="4307"/>
                  </a:lnTo>
                  <a:lnTo>
                    <a:pt x="3637" y="4326"/>
                  </a:lnTo>
                  <a:lnTo>
                    <a:pt x="3627" y="4326"/>
                  </a:lnTo>
                  <a:lnTo>
                    <a:pt x="3579" y="4335"/>
                  </a:lnTo>
                  <a:lnTo>
                    <a:pt x="3541" y="4335"/>
                  </a:lnTo>
                  <a:lnTo>
                    <a:pt x="3503" y="4355"/>
                  </a:lnTo>
                  <a:lnTo>
                    <a:pt x="3455" y="4355"/>
                  </a:lnTo>
                  <a:lnTo>
                    <a:pt x="3378" y="4374"/>
                  </a:lnTo>
                  <a:lnTo>
                    <a:pt x="3359" y="4374"/>
                  </a:lnTo>
                  <a:lnTo>
                    <a:pt x="3292" y="4383"/>
                  </a:lnTo>
                  <a:lnTo>
                    <a:pt x="2929" y="4383"/>
                  </a:lnTo>
                  <a:lnTo>
                    <a:pt x="2842" y="4364"/>
                  </a:lnTo>
                  <a:lnTo>
                    <a:pt x="2814" y="4364"/>
                  </a:lnTo>
                  <a:lnTo>
                    <a:pt x="2766" y="4345"/>
                  </a:lnTo>
                  <a:lnTo>
                    <a:pt x="2728" y="4335"/>
                  </a:lnTo>
                  <a:lnTo>
                    <a:pt x="2680" y="4316"/>
                  </a:lnTo>
                  <a:lnTo>
                    <a:pt x="2670" y="4316"/>
                  </a:lnTo>
                  <a:lnTo>
                    <a:pt x="2632" y="4307"/>
                  </a:lnTo>
                  <a:lnTo>
                    <a:pt x="2594" y="4288"/>
                  </a:lnTo>
                  <a:lnTo>
                    <a:pt x="2527" y="4259"/>
                  </a:lnTo>
                  <a:lnTo>
                    <a:pt x="2517" y="4259"/>
                  </a:lnTo>
                  <a:lnTo>
                    <a:pt x="2498" y="4249"/>
                  </a:lnTo>
                  <a:lnTo>
                    <a:pt x="2460" y="4221"/>
                  </a:lnTo>
                  <a:lnTo>
                    <a:pt x="2440" y="4211"/>
                  </a:lnTo>
                  <a:lnTo>
                    <a:pt x="2431" y="4211"/>
                  </a:lnTo>
                  <a:cubicBezTo>
                    <a:pt x="2106" y="4010"/>
                    <a:pt x="1895" y="3675"/>
                    <a:pt x="1838" y="3292"/>
                  </a:cubicBezTo>
                  <a:lnTo>
                    <a:pt x="1838" y="3283"/>
                  </a:lnTo>
                  <a:cubicBezTo>
                    <a:pt x="1838" y="3264"/>
                    <a:pt x="1838" y="3235"/>
                    <a:pt x="1838" y="3216"/>
                  </a:cubicBezTo>
                  <a:lnTo>
                    <a:pt x="1838" y="3197"/>
                  </a:lnTo>
                  <a:lnTo>
                    <a:pt x="1838" y="3120"/>
                  </a:lnTo>
                  <a:lnTo>
                    <a:pt x="1838" y="3024"/>
                  </a:lnTo>
                  <a:lnTo>
                    <a:pt x="1838" y="3015"/>
                  </a:lnTo>
                  <a:lnTo>
                    <a:pt x="1838" y="2986"/>
                  </a:lnTo>
                  <a:lnTo>
                    <a:pt x="1838" y="2976"/>
                  </a:lnTo>
                  <a:cubicBezTo>
                    <a:pt x="1838" y="2957"/>
                    <a:pt x="1838" y="2938"/>
                    <a:pt x="1838" y="2919"/>
                  </a:cubicBezTo>
                  <a:lnTo>
                    <a:pt x="1838" y="2909"/>
                  </a:lnTo>
                  <a:cubicBezTo>
                    <a:pt x="1838" y="2890"/>
                    <a:pt x="1838" y="2881"/>
                    <a:pt x="1847" y="2871"/>
                  </a:cubicBezTo>
                  <a:lnTo>
                    <a:pt x="1847" y="2842"/>
                  </a:lnTo>
                  <a:lnTo>
                    <a:pt x="1847" y="2833"/>
                  </a:lnTo>
                  <a:lnTo>
                    <a:pt x="1857" y="2804"/>
                  </a:lnTo>
                  <a:lnTo>
                    <a:pt x="1857" y="2785"/>
                  </a:lnTo>
                  <a:lnTo>
                    <a:pt x="1857" y="2775"/>
                  </a:lnTo>
                  <a:lnTo>
                    <a:pt x="1866" y="2747"/>
                  </a:lnTo>
                  <a:lnTo>
                    <a:pt x="1866" y="2718"/>
                  </a:lnTo>
                  <a:lnTo>
                    <a:pt x="1885" y="2689"/>
                  </a:lnTo>
                  <a:lnTo>
                    <a:pt x="1895" y="2661"/>
                  </a:lnTo>
                  <a:lnTo>
                    <a:pt x="1905" y="2632"/>
                  </a:lnTo>
                  <a:lnTo>
                    <a:pt x="1914" y="2603"/>
                  </a:lnTo>
                  <a:lnTo>
                    <a:pt x="1933" y="2575"/>
                  </a:lnTo>
                  <a:lnTo>
                    <a:pt x="1943" y="2546"/>
                  </a:lnTo>
                  <a:lnTo>
                    <a:pt x="1962" y="2517"/>
                  </a:lnTo>
                  <a:lnTo>
                    <a:pt x="1972" y="2498"/>
                  </a:lnTo>
                  <a:lnTo>
                    <a:pt x="1991" y="2469"/>
                  </a:lnTo>
                  <a:lnTo>
                    <a:pt x="2000" y="2441"/>
                  </a:lnTo>
                  <a:lnTo>
                    <a:pt x="2019" y="2412"/>
                  </a:lnTo>
                  <a:lnTo>
                    <a:pt x="2039" y="2393"/>
                  </a:lnTo>
                  <a:lnTo>
                    <a:pt x="2058" y="2364"/>
                  </a:lnTo>
                  <a:lnTo>
                    <a:pt x="2067" y="2335"/>
                  </a:lnTo>
                  <a:lnTo>
                    <a:pt x="2096" y="2316"/>
                  </a:lnTo>
                  <a:lnTo>
                    <a:pt x="2106" y="2297"/>
                  </a:lnTo>
                  <a:lnTo>
                    <a:pt x="2125" y="2268"/>
                  </a:lnTo>
                  <a:lnTo>
                    <a:pt x="2144" y="2259"/>
                  </a:lnTo>
                  <a:lnTo>
                    <a:pt x="2163" y="2230"/>
                  </a:lnTo>
                  <a:lnTo>
                    <a:pt x="2173" y="2220"/>
                  </a:lnTo>
                  <a:lnTo>
                    <a:pt x="2182" y="2211"/>
                  </a:lnTo>
                  <a:lnTo>
                    <a:pt x="2220" y="2173"/>
                  </a:lnTo>
                  <a:lnTo>
                    <a:pt x="2230" y="2173"/>
                  </a:lnTo>
                  <a:lnTo>
                    <a:pt x="2268" y="2134"/>
                  </a:lnTo>
                  <a:lnTo>
                    <a:pt x="2287" y="2125"/>
                  </a:lnTo>
                  <a:lnTo>
                    <a:pt x="2316" y="2096"/>
                  </a:lnTo>
                  <a:lnTo>
                    <a:pt x="2335" y="2086"/>
                  </a:lnTo>
                  <a:lnTo>
                    <a:pt x="2364" y="2067"/>
                  </a:lnTo>
                  <a:lnTo>
                    <a:pt x="2383" y="2048"/>
                  </a:lnTo>
                  <a:lnTo>
                    <a:pt x="2412" y="2029"/>
                  </a:lnTo>
                  <a:lnTo>
                    <a:pt x="2431" y="2019"/>
                  </a:lnTo>
                  <a:lnTo>
                    <a:pt x="2460" y="2010"/>
                  </a:lnTo>
                  <a:lnTo>
                    <a:pt x="2479" y="1991"/>
                  </a:lnTo>
                  <a:lnTo>
                    <a:pt x="2507" y="1981"/>
                  </a:lnTo>
                  <a:lnTo>
                    <a:pt x="2536" y="1972"/>
                  </a:lnTo>
                  <a:lnTo>
                    <a:pt x="2565" y="1952"/>
                  </a:lnTo>
                  <a:lnTo>
                    <a:pt x="2594" y="1943"/>
                  </a:lnTo>
                  <a:lnTo>
                    <a:pt x="2622" y="1933"/>
                  </a:lnTo>
                  <a:lnTo>
                    <a:pt x="2651" y="1924"/>
                  </a:lnTo>
                  <a:lnTo>
                    <a:pt x="2680" y="1905"/>
                  </a:lnTo>
                  <a:lnTo>
                    <a:pt x="2708" y="1905"/>
                  </a:lnTo>
                  <a:lnTo>
                    <a:pt x="2737" y="1895"/>
                  </a:lnTo>
                  <a:lnTo>
                    <a:pt x="2766" y="1885"/>
                  </a:lnTo>
                  <a:lnTo>
                    <a:pt x="2804" y="1876"/>
                  </a:lnTo>
                  <a:lnTo>
                    <a:pt x="2833" y="1876"/>
                  </a:lnTo>
                  <a:lnTo>
                    <a:pt x="2862" y="1866"/>
                  </a:lnTo>
                  <a:close/>
                  <a:moveTo>
                    <a:pt x="2507" y="0"/>
                  </a:moveTo>
                  <a:cubicBezTo>
                    <a:pt x="2460" y="0"/>
                    <a:pt x="2421" y="48"/>
                    <a:pt x="2421" y="96"/>
                  </a:cubicBezTo>
                  <a:lnTo>
                    <a:pt x="2421" y="641"/>
                  </a:lnTo>
                  <a:cubicBezTo>
                    <a:pt x="2230" y="699"/>
                    <a:pt x="2039" y="775"/>
                    <a:pt x="1866" y="871"/>
                  </a:cubicBezTo>
                  <a:lnTo>
                    <a:pt x="1483" y="488"/>
                  </a:lnTo>
                  <a:cubicBezTo>
                    <a:pt x="1464" y="469"/>
                    <a:pt x="1440" y="459"/>
                    <a:pt x="1416" y="459"/>
                  </a:cubicBezTo>
                  <a:cubicBezTo>
                    <a:pt x="1393" y="459"/>
                    <a:pt x="1369" y="469"/>
                    <a:pt x="1349" y="488"/>
                  </a:cubicBezTo>
                  <a:lnTo>
                    <a:pt x="479" y="1350"/>
                  </a:lnTo>
                  <a:cubicBezTo>
                    <a:pt x="440" y="1388"/>
                    <a:pt x="440" y="1445"/>
                    <a:pt x="479" y="1484"/>
                  </a:cubicBezTo>
                  <a:lnTo>
                    <a:pt x="871" y="1876"/>
                  </a:lnTo>
                  <a:cubicBezTo>
                    <a:pt x="775" y="2048"/>
                    <a:pt x="699" y="2230"/>
                    <a:pt x="641" y="2421"/>
                  </a:cubicBezTo>
                  <a:lnTo>
                    <a:pt x="96" y="2421"/>
                  </a:lnTo>
                  <a:cubicBezTo>
                    <a:pt x="38" y="2421"/>
                    <a:pt x="0" y="2460"/>
                    <a:pt x="0" y="2517"/>
                  </a:cubicBezTo>
                  <a:lnTo>
                    <a:pt x="0" y="3742"/>
                  </a:lnTo>
                  <a:cubicBezTo>
                    <a:pt x="0" y="3800"/>
                    <a:pt x="38" y="3838"/>
                    <a:pt x="96" y="3838"/>
                  </a:cubicBezTo>
                  <a:lnTo>
                    <a:pt x="641" y="3838"/>
                  </a:lnTo>
                  <a:cubicBezTo>
                    <a:pt x="699" y="4029"/>
                    <a:pt x="775" y="4211"/>
                    <a:pt x="871" y="4383"/>
                  </a:cubicBezTo>
                  <a:lnTo>
                    <a:pt x="479" y="4776"/>
                  </a:lnTo>
                  <a:cubicBezTo>
                    <a:pt x="440" y="4804"/>
                    <a:pt x="440" y="4871"/>
                    <a:pt x="479" y="4900"/>
                  </a:cubicBezTo>
                  <a:lnTo>
                    <a:pt x="1349" y="5771"/>
                  </a:lnTo>
                  <a:cubicBezTo>
                    <a:pt x="1369" y="5790"/>
                    <a:pt x="1393" y="5800"/>
                    <a:pt x="1416" y="5800"/>
                  </a:cubicBezTo>
                  <a:cubicBezTo>
                    <a:pt x="1440" y="5800"/>
                    <a:pt x="1464" y="5790"/>
                    <a:pt x="1483" y="5771"/>
                  </a:cubicBezTo>
                  <a:lnTo>
                    <a:pt x="1866" y="5388"/>
                  </a:lnTo>
                  <a:cubicBezTo>
                    <a:pt x="2039" y="5484"/>
                    <a:pt x="2230" y="5560"/>
                    <a:pt x="2421" y="5618"/>
                  </a:cubicBezTo>
                  <a:lnTo>
                    <a:pt x="2421" y="6163"/>
                  </a:lnTo>
                  <a:cubicBezTo>
                    <a:pt x="2421" y="6211"/>
                    <a:pt x="2460" y="6259"/>
                    <a:pt x="2507" y="6259"/>
                  </a:cubicBezTo>
                  <a:lnTo>
                    <a:pt x="3742" y="6259"/>
                  </a:lnTo>
                  <a:cubicBezTo>
                    <a:pt x="3790" y="6259"/>
                    <a:pt x="3838" y="6211"/>
                    <a:pt x="3838" y="6163"/>
                  </a:cubicBezTo>
                  <a:lnTo>
                    <a:pt x="3838" y="5618"/>
                  </a:lnTo>
                  <a:cubicBezTo>
                    <a:pt x="4029" y="5560"/>
                    <a:pt x="4211" y="5484"/>
                    <a:pt x="4383" y="5388"/>
                  </a:cubicBezTo>
                  <a:lnTo>
                    <a:pt x="4766" y="5771"/>
                  </a:lnTo>
                  <a:cubicBezTo>
                    <a:pt x="4785" y="5790"/>
                    <a:pt x="4809" y="5800"/>
                    <a:pt x="4833" y="5800"/>
                  </a:cubicBezTo>
                  <a:cubicBezTo>
                    <a:pt x="4857" y="5800"/>
                    <a:pt x="4881" y="5790"/>
                    <a:pt x="4900" y="5771"/>
                  </a:cubicBezTo>
                  <a:lnTo>
                    <a:pt x="5771" y="4900"/>
                  </a:lnTo>
                  <a:cubicBezTo>
                    <a:pt x="5809" y="4871"/>
                    <a:pt x="5809" y="4804"/>
                    <a:pt x="5771" y="4776"/>
                  </a:cubicBezTo>
                  <a:lnTo>
                    <a:pt x="5388" y="4383"/>
                  </a:lnTo>
                  <a:cubicBezTo>
                    <a:pt x="5484" y="4211"/>
                    <a:pt x="5560" y="4029"/>
                    <a:pt x="5608" y="3838"/>
                  </a:cubicBezTo>
                  <a:lnTo>
                    <a:pt x="6163" y="3838"/>
                  </a:lnTo>
                  <a:cubicBezTo>
                    <a:pt x="6211" y="3838"/>
                    <a:pt x="6249" y="3800"/>
                    <a:pt x="6249" y="3742"/>
                  </a:cubicBezTo>
                  <a:lnTo>
                    <a:pt x="6249" y="2517"/>
                  </a:lnTo>
                  <a:cubicBezTo>
                    <a:pt x="6249" y="2460"/>
                    <a:pt x="6211" y="2421"/>
                    <a:pt x="6163" y="2421"/>
                  </a:cubicBezTo>
                  <a:lnTo>
                    <a:pt x="5608" y="2421"/>
                  </a:lnTo>
                  <a:cubicBezTo>
                    <a:pt x="5560" y="2230"/>
                    <a:pt x="5484" y="2048"/>
                    <a:pt x="5388" y="1876"/>
                  </a:cubicBezTo>
                  <a:lnTo>
                    <a:pt x="5771" y="1484"/>
                  </a:lnTo>
                  <a:cubicBezTo>
                    <a:pt x="5809" y="1445"/>
                    <a:pt x="5809" y="1388"/>
                    <a:pt x="5771" y="1350"/>
                  </a:cubicBezTo>
                  <a:lnTo>
                    <a:pt x="4900" y="488"/>
                  </a:lnTo>
                  <a:cubicBezTo>
                    <a:pt x="4881" y="469"/>
                    <a:pt x="4857" y="459"/>
                    <a:pt x="4833" y="459"/>
                  </a:cubicBezTo>
                  <a:cubicBezTo>
                    <a:pt x="4809" y="459"/>
                    <a:pt x="4785" y="469"/>
                    <a:pt x="4766" y="488"/>
                  </a:cubicBezTo>
                  <a:lnTo>
                    <a:pt x="4383" y="871"/>
                  </a:lnTo>
                  <a:cubicBezTo>
                    <a:pt x="4211" y="775"/>
                    <a:pt x="4029" y="699"/>
                    <a:pt x="3838" y="641"/>
                  </a:cubicBezTo>
                  <a:lnTo>
                    <a:pt x="3838" y="96"/>
                  </a:lnTo>
                  <a:cubicBezTo>
                    <a:pt x="3838" y="48"/>
                    <a:pt x="3790" y="0"/>
                    <a:pt x="3742" y="0"/>
                  </a:cubicBezTo>
                  <a:close/>
                </a:path>
              </a:pathLst>
            </a:custGeom>
            <a:solidFill>
              <a:srgbClr val="FAEBE8"/>
            </a:solidFill>
            <a:ln cap="flat" cmpd="sng" w="9525">
              <a:solidFill>
                <a:srgbClr val="F1C4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9"/>
            <p:cNvSpPr/>
            <p:nvPr/>
          </p:nvSpPr>
          <p:spPr>
            <a:xfrm>
              <a:off x="2658895" y="4028167"/>
              <a:ext cx="36711" cy="66622"/>
            </a:xfrm>
            <a:custGeom>
              <a:rect b="b" l="l" r="r" t="t"/>
              <a:pathLst>
                <a:path extrusionOk="0" h="2537" w="1398">
                  <a:moveTo>
                    <a:pt x="1015" y="1"/>
                  </a:moveTo>
                  <a:lnTo>
                    <a:pt x="977" y="10"/>
                  </a:lnTo>
                  <a:lnTo>
                    <a:pt x="948" y="20"/>
                  </a:lnTo>
                  <a:lnTo>
                    <a:pt x="919" y="29"/>
                  </a:lnTo>
                  <a:lnTo>
                    <a:pt x="891" y="39"/>
                  </a:lnTo>
                  <a:lnTo>
                    <a:pt x="852" y="49"/>
                  </a:lnTo>
                  <a:lnTo>
                    <a:pt x="833" y="58"/>
                  </a:lnTo>
                  <a:lnTo>
                    <a:pt x="795" y="68"/>
                  </a:lnTo>
                  <a:lnTo>
                    <a:pt x="776" y="77"/>
                  </a:lnTo>
                  <a:lnTo>
                    <a:pt x="738" y="96"/>
                  </a:lnTo>
                  <a:lnTo>
                    <a:pt x="718" y="106"/>
                  </a:lnTo>
                  <a:lnTo>
                    <a:pt x="690" y="125"/>
                  </a:lnTo>
                  <a:lnTo>
                    <a:pt x="661" y="135"/>
                  </a:lnTo>
                  <a:lnTo>
                    <a:pt x="632" y="154"/>
                  </a:lnTo>
                  <a:lnTo>
                    <a:pt x="613" y="163"/>
                  </a:lnTo>
                  <a:lnTo>
                    <a:pt x="584" y="183"/>
                  </a:lnTo>
                  <a:lnTo>
                    <a:pt x="565" y="192"/>
                  </a:lnTo>
                  <a:lnTo>
                    <a:pt x="537" y="211"/>
                  </a:lnTo>
                  <a:lnTo>
                    <a:pt x="517" y="230"/>
                  </a:lnTo>
                  <a:lnTo>
                    <a:pt x="489" y="250"/>
                  </a:lnTo>
                  <a:lnTo>
                    <a:pt x="479" y="259"/>
                  </a:lnTo>
                  <a:lnTo>
                    <a:pt x="431" y="297"/>
                  </a:lnTo>
                  <a:lnTo>
                    <a:pt x="383" y="336"/>
                  </a:lnTo>
                  <a:lnTo>
                    <a:pt x="374" y="355"/>
                  </a:lnTo>
                  <a:lnTo>
                    <a:pt x="364" y="364"/>
                  </a:lnTo>
                  <a:lnTo>
                    <a:pt x="345" y="384"/>
                  </a:lnTo>
                  <a:lnTo>
                    <a:pt x="336" y="403"/>
                  </a:lnTo>
                  <a:lnTo>
                    <a:pt x="307" y="422"/>
                  </a:lnTo>
                  <a:lnTo>
                    <a:pt x="269" y="451"/>
                  </a:lnTo>
                  <a:lnTo>
                    <a:pt x="249" y="479"/>
                  </a:lnTo>
                  <a:lnTo>
                    <a:pt x="230" y="498"/>
                  </a:lnTo>
                  <a:lnTo>
                    <a:pt x="211" y="527"/>
                  </a:lnTo>
                  <a:lnTo>
                    <a:pt x="192" y="556"/>
                  </a:lnTo>
                  <a:lnTo>
                    <a:pt x="173" y="585"/>
                  </a:lnTo>
                  <a:lnTo>
                    <a:pt x="163" y="604"/>
                  </a:lnTo>
                  <a:lnTo>
                    <a:pt x="144" y="632"/>
                  </a:lnTo>
                  <a:lnTo>
                    <a:pt x="135" y="661"/>
                  </a:lnTo>
                  <a:lnTo>
                    <a:pt x="115" y="690"/>
                  </a:lnTo>
                  <a:lnTo>
                    <a:pt x="106" y="719"/>
                  </a:lnTo>
                  <a:lnTo>
                    <a:pt x="96" y="747"/>
                  </a:lnTo>
                  <a:lnTo>
                    <a:pt x="77" y="776"/>
                  </a:lnTo>
                  <a:lnTo>
                    <a:pt x="68" y="805"/>
                  </a:lnTo>
                  <a:lnTo>
                    <a:pt x="58" y="833"/>
                  </a:lnTo>
                  <a:lnTo>
                    <a:pt x="48" y="862"/>
                  </a:lnTo>
                  <a:lnTo>
                    <a:pt x="39" y="891"/>
                  </a:lnTo>
                  <a:lnTo>
                    <a:pt x="29" y="919"/>
                  </a:lnTo>
                  <a:lnTo>
                    <a:pt x="29" y="929"/>
                  </a:lnTo>
                  <a:lnTo>
                    <a:pt x="29" y="948"/>
                  </a:lnTo>
                  <a:lnTo>
                    <a:pt x="10" y="986"/>
                  </a:lnTo>
                  <a:lnTo>
                    <a:pt x="10" y="1015"/>
                  </a:lnTo>
                  <a:cubicBezTo>
                    <a:pt x="10" y="1025"/>
                    <a:pt x="10" y="1034"/>
                    <a:pt x="1" y="1053"/>
                  </a:cubicBezTo>
                  <a:lnTo>
                    <a:pt x="1" y="1073"/>
                  </a:lnTo>
                  <a:cubicBezTo>
                    <a:pt x="1" y="1092"/>
                    <a:pt x="1" y="1111"/>
                    <a:pt x="1" y="1130"/>
                  </a:cubicBezTo>
                  <a:lnTo>
                    <a:pt x="1" y="1168"/>
                  </a:lnTo>
                  <a:lnTo>
                    <a:pt x="1" y="1264"/>
                  </a:lnTo>
                  <a:lnTo>
                    <a:pt x="1" y="1341"/>
                  </a:lnTo>
                  <a:lnTo>
                    <a:pt x="1" y="1360"/>
                  </a:lnTo>
                  <a:cubicBezTo>
                    <a:pt x="1" y="1379"/>
                    <a:pt x="1" y="1408"/>
                    <a:pt x="1" y="1427"/>
                  </a:cubicBezTo>
                  <a:lnTo>
                    <a:pt x="1" y="1436"/>
                  </a:lnTo>
                  <a:cubicBezTo>
                    <a:pt x="58" y="1819"/>
                    <a:pt x="278" y="2164"/>
                    <a:pt x="604" y="2365"/>
                  </a:cubicBezTo>
                  <a:lnTo>
                    <a:pt x="613" y="2374"/>
                  </a:lnTo>
                  <a:lnTo>
                    <a:pt x="623" y="2374"/>
                  </a:lnTo>
                  <a:lnTo>
                    <a:pt x="632" y="2384"/>
                  </a:lnTo>
                  <a:lnTo>
                    <a:pt x="680" y="2403"/>
                  </a:lnTo>
                  <a:lnTo>
                    <a:pt x="699" y="2412"/>
                  </a:lnTo>
                  <a:lnTo>
                    <a:pt x="709" y="2412"/>
                  </a:lnTo>
                  <a:lnTo>
                    <a:pt x="776" y="2451"/>
                  </a:lnTo>
                  <a:lnTo>
                    <a:pt x="804" y="2460"/>
                  </a:lnTo>
                  <a:lnTo>
                    <a:pt x="852" y="2479"/>
                  </a:lnTo>
                  <a:lnTo>
                    <a:pt x="862" y="2479"/>
                  </a:lnTo>
                  <a:lnTo>
                    <a:pt x="910" y="2499"/>
                  </a:lnTo>
                  <a:lnTo>
                    <a:pt x="948" y="2508"/>
                  </a:lnTo>
                  <a:lnTo>
                    <a:pt x="996" y="2518"/>
                  </a:lnTo>
                  <a:lnTo>
                    <a:pt x="1025" y="2527"/>
                  </a:lnTo>
                  <a:lnTo>
                    <a:pt x="1111" y="2537"/>
                  </a:lnTo>
                  <a:lnTo>
                    <a:pt x="1398" y="2537"/>
                  </a:lnTo>
                  <a:lnTo>
                    <a:pt x="1321" y="2527"/>
                  </a:lnTo>
                  <a:lnTo>
                    <a:pt x="1283" y="2518"/>
                  </a:lnTo>
                  <a:lnTo>
                    <a:pt x="1245" y="2508"/>
                  </a:lnTo>
                  <a:lnTo>
                    <a:pt x="1235" y="2508"/>
                  </a:lnTo>
                  <a:lnTo>
                    <a:pt x="1197" y="2499"/>
                  </a:lnTo>
                  <a:lnTo>
                    <a:pt x="1149" y="2479"/>
                  </a:lnTo>
                  <a:lnTo>
                    <a:pt x="1139" y="2479"/>
                  </a:lnTo>
                  <a:lnTo>
                    <a:pt x="1101" y="2460"/>
                  </a:lnTo>
                  <a:lnTo>
                    <a:pt x="1063" y="2451"/>
                  </a:lnTo>
                  <a:lnTo>
                    <a:pt x="996" y="2412"/>
                  </a:lnTo>
                  <a:lnTo>
                    <a:pt x="986" y="2412"/>
                  </a:lnTo>
                  <a:lnTo>
                    <a:pt x="967" y="2403"/>
                  </a:lnTo>
                  <a:lnTo>
                    <a:pt x="919" y="2384"/>
                  </a:lnTo>
                  <a:lnTo>
                    <a:pt x="910" y="2374"/>
                  </a:lnTo>
                  <a:lnTo>
                    <a:pt x="900" y="2374"/>
                  </a:lnTo>
                  <a:lnTo>
                    <a:pt x="891" y="2365"/>
                  </a:lnTo>
                  <a:cubicBezTo>
                    <a:pt x="565" y="2164"/>
                    <a:pt x="345" y="1819"/>
                    <a:pt x="288" y="1436"/>
                  </a:cubicBezTo>
                  <a:lnTo>
                    <a:pt x="288" y="1427"/>
                  </a:lnTo>
                  <a:cubicBezTo>
                    <a:pt x="288" y="1398"/>
                    <a:pt x="288" y="1379"/>
                    <a:pt x="288" y="1360"/>
                  </a:cubicBezTo>
                  <a:lnTo>
                    <a:pt x="288" y="1341"/>
                  </a:lnTo>
                  <a:lnTo>
                    <a:pt x="288" y="1264"/>
                  </a:lnTo>
                  <a:lnTo>
                    <a:pt x="288" y="1168"/>
                  </a:lnTo>
                  <a:lnTo>
                    <a:pt x="288" y="1130"/>
                  </a:lnTo>
                  <a:cubicBezTo>
                    <a:pt x="288" y="1111"/>
                    <a:pt x="288" y="1092"/>
                    <a:pt x="288" y="1073"/>
                  </a:cubicBezTo>
                  <a:lnTo>
                    <a:pt x="288" y="1053"/>
                  </a:lnTo>
                  <a:cubicBezTo>
                    <a:pt x="288" y="1034"/>
                    <a:pt x="288" y="1025"/>
                    <a:pt x="297" y="1015"/>
                  </a:cubicBezTo>
                  <a:lnTo>
                    <a:pt x="297" y="986"/>
                  </a:lnTo>
                  <a:lnTo>
                    <a:pt x="307" y="948"/>
                  </a:lnTo>
                  <a:lnTo>
                    <a:pt x="307" y="929"/>
                  </a:lnTo>
                  <a:lnTo>
                    <a:pt x="307" y="919"/>
                  </a:lnTo>
                  <a:lnTo>
                    <a:pt x="316" y="891"/>
                  </a:lnTo>
                  <a:lnTo>
                    <a:pt x="326" y="862"/>
                  </a:lnTo>
                  <a:lnTo>
                    <a:pt x="336" y="833"/>
                  </a:lnTo>
                  <a:lnTo>
                    <a:pt x="345" y="805"/>
                  </a:lnTo>
                  <a:lnTo>
                    <a:pt x="355" y="776"/>
                  </a:lnTo>
                  <a:lnTo>
                    <a:pt x="374" y="747"/>
                  </a:lnTo>
                  <a:lnTo>
                    <a:pt x="383" y="719"/>
                  </a:lnTo>
                  <a:lnTo>
                    <a:pt x="393" y="690"/>
                  </a:lnTo>
                  <a:lnTo>
                    <a:pt x="412" y="661"/>
                  </a:lnTo>
                  <a:lnTo>
                    <a:pt x="422" y="632"/>
                  </a:lnTo>
                  <a:lnTo>
                    <a:pt x="441" y="604"/>
                  </a:lnTo>
                  <a:lnTo>
                    <a:pt x="450" y="585"/>
                  </a:lnTo>
                  <a:lnTo>
                    <a:pt x="470" y="556"/>
                  </a:lnTo>
                  <a:lnTo>
                    <a:pt x="489" y="527"/>
                  </a:lnTo>
                  <a:lnTo>
                    <a:pt x="508" y="498"/>
                  </a:lnTo>
                  <a:lnTo>
                    <a:pt x="527" y="479"/>
                  </a:lnTo>
                  <a:lnTo>
                    <a:pt x="546" y="451"/>
                  </a:lnTo>
                  <a:lnTo>
                    <a:pt x="556" y="431"/>
                  </a:lnTo>
                  <a:lnTo>
                    <a:pt x="584" y="412"/>
                  </a:lnTo>
                  <a:lnTo>
                    <a:pt x="613" y="384"/>
                  </a:lnTo>
                  <a:lnTo>
                    <a:pt x="632" y="364"/>
                  </a:lnTo>
                  <a:lnTo>
                    <a:pt x="642" y="355"/>
                  </a:lnTo>
                  <a:lnTo>
                    <a:pt x="651" y="336"/>
                  </a:lnTo>
                  <a:lnTo>
                    <a:pt x="690" y="297"/>
                  </a:lnTo>
                  <a:lnTo>
                    <a:pt x="699" y="297"/>
                  </a:lnTo>
                  <a:lnTo>
                    <a:pt x="738" y="259"/>
                  </a:lnTo>
                  <a:lnTo>
                    <a:pt x="757" y="250"/>
                  </a:lnTo>
                  <a:lnTo>
                    <a:pt x="785" y="230"/>
                  </a:lnTo>
                  <a:lnTo>
                    <a:pt x="804" y="211"/>
                  </a:lnTo>
                  <a:lnTo>
                    <a:pt x="833" y="192"/>
                  </a:lnTo>
                  <a:lnTo>
                    <a:pt x="852" y="183"/>
                  </a:lnTo>
                  <a:lnTo>
                    <a:pt x="881" y="163"/>
                  </a:lnTo>
                  <a:lnTo>
                    <a:pt x="900" y="154"/>
                  </a:lnTo>
                  <a:lnTo>
                    <a:pt x="929" y="135"/>
                  </a:lnTo>
                  <a:lnTo>
                    <a:pt x="948" y="125"/>
                  </a:lnTo>
                  <a:lnTo>
                    <a:pt x="977" y="106"/>
                  </a:lnTo>
                  <a:lnTo>
                    <a:pt x="1005" y="96"/>
                  </a:lnTo>
                  <a:lnTo>
                    <a:pt x="1034" y="77"/>
                  </a:lnTo>
                  <a:lnTo>
                    <a:pt x="1063" y="68"/>
                  </a:lnTo>
                  <a:lnTo>
                    <a:pt x="1092" y="58"/>
                  </a:lnTo>
                  <a:lnTo>
                    <a:pt x="1120" y="49"/>
                  </a:lnTo>
                  <a:lnTo>
                    <a:pt x="1149" y="39"/>
                  </a:lnTo>
                  <a:lnTo>
                    <a:pt x="1178" y="29"/>
                  </a:lnTo>
                  <a:lnTo>
                    <a:pt x="1216" y="20"/>
                  </a:lnTo>
                  <a:lnTo>
                    <a:pt x="1245" y="10"/>
                  </a:lnTo>
                  <a:lnTo>
                    <a:pt x="1273" y="1"/>
                  </a:lnTo>
                  <a:close/>
                </a:path>
              </a:pathLst>
            </a:custGeom>
            <a:solidFill>
              <a:srgbClr val="FAEBE8"/>
            </a:solidFill>
            <a:ln cap="flat" cmpd="sng" w="9525">
              <a:solidFill>
                <a:srgbClr val="F1C4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2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p11"/>
          <p:cNvSpPr txBox="1"/>
          <p:nvPr>
            <p:ph idx="8" type="title"/>
          </p:nvPr>
        </p:nvSpPr>
        <p:spPr>
          <a:xfrm>
            <a:off x="1086492" y="221941"/>
            <a:ext cx="5171613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5400"/>
              <a:t>SOLUCIÓN </a:t>
            </a:r>
            <a:endParaRPr sz="5400"/>
          </a:p>
        </p:txBody>
      </p:sp>
      <p:sp>
        <p:nvSpPr>
          <p:cNvPr id="2544" name="Google Shape;2544;p11"/>
          <p:cNvSpPr/>
          <p:nvPr/>
        </p:nvSpPr>
        <p:spPr>
          <a:xfrm>
            <a:off x="1307273" y="1187025"/>
            <a:ext cx="5511216" cy="56770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624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PAÍS CON </a:t>
            </a:r>
            <a:r>
              <a:rPr b="1" lang="es-MX" sz="1800">
                <a:solidFill>
                  <a:schemeClr val="lt1"/>
                </a:solidFill>
              </a:rPr>
              <a:t>MÁS</a:t>
            </a:r>
            <a:r>
              <a:rPr b="1" i="0" lang="es-MX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RECUPERACI</a:t>
            </a:r>
            <a:r>
              <a:rPr b="1" lang="es-MX" sz="1800">
                <a:solidFill>
                  <a:schemeClr val="lt1"/>
                </a:solidFill>
              </a:rPr>
              <a:t>ONES</a:t>
            </a:r>
            <a:endParaRPr/>
          </a:p>
        </p:txBody>
      </p:sp>
      <p:pic>
        <p:nvPicPr>
          <p:cNvPr id="2545" name="Google Shape;25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8874" y="1839936"/>
            <a:ext cx="3515216" cy="28197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46" name="Google Shape;2546;p11"/>
          <p:cNvGrpSpPr/>
          <p:nvPr/>
        </p:nvGrpSpPr>
        <p:grpSpPr>
          <a:xfrm flipH="1">
            <a:off x="5008002" y="2957350"/>
            <a:ext cx="796772" cy="567706"/>
            <a:chOff x="3609450" y="1186000"/>
            <a:chExt cx="1448400" cy="971700"/>
          </a:xfrm>
        </p:grpSpPr>
        <p:sp>
          <p:nvSpPr>
            <p:cNvPr id="2547" name="Google Shape;2547;p11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48" name="Google Shape;2548;p11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49" name="Google Shape;2549;p11"/>
            <p:cNvCxnSpPr>
              <a:stCxn id="2547" idx="2"/>
            </p:cNvCxnSpPr>
            <p:nvPr/>
          </p:nvCxnSpPr>
          <p:spPr>
            <a:xfrm rot="10800000">
              <a:off x="3609450" y="1671850"/>
              <a:ext cx="476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50" name="Google Shape;2550;p11"/>
          <p:cNvGrpSpPr/>
          <p:nvPr/>
        </p:nvGrpSpPr>
        <p:grpSpPr>
          <a:xfrm>
            <a:off x="5165800" y="3078071"/>
            <a:ext cx="368502" cy="343521"/>
            <a:chOff x="3534508" y="1508000"/>
            <a:chExt cx="368502" cy="343521"/>
          </a:xfrm>
        </p:grpSpPr>
        <p:sp>
          <p:nvSpPr>
            <p:cNvPr id="2551" name="Google Shape;2551;p11"/>
            <p:cNvSpPr/>
            <p:nvPr/>
          </p:nvSpPr>
          <p:spPr>
            <a:xfrm>
              <a:off x="3591984" y="1754322"/>
              <a:ext cx="45719" cy="45719"/>
            </a:xfrm>
            <a:custGeom>
              <a:rect b="b" l="l" r="r" t="t"/>
              <a:pathLst>
                <a:path extrusionOk="0" h="1746" w="1746">
                  <a:moveTo>
                    <a:pt x="220" y="0"/>
                  </a:moveTo>
                  <a:cubicBezTo>
                    <a:pt x="96" y="0"/>
                    <a:pt x="0" y="95"/>
                    <a:pt x="0" y="219"/>
                  </a:cubicBezTo>
                  <a:lnTo>
                    <a:pt x="0" y="1526"/>
                  </a:lnTo>
                  <a:cubicBezTo>
                    <a:pt x="0" y="1650"/>
                    <a:pt x="96" y="1746"/>
                    <a:pt x="220" y="1746"/>
                  </a:cubicBezTo>
                  <a:lnTo>
                    <a:pt x="1527" y="1746"/>
                  </a:lnTo>
                  <a:cubicBezTo>
                    <a:pt x="1651" y="1746"/>
                    <a:pt x="1746" y="1650"/>
                    <a:pt x="1746" y="1526"/>
                  </a:cubicBezTo>
                  <a:lnTo>
                    <a:pt x="1746" y="219"/>
                  </a:lnTo>
                  <a:cubicBezTo>
                    <a:pt x="1746" y="95"/>
                    <a:pt x="1651" y="0"/>
                    <a:pt x="1527" y="0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11"/>
            <p:cNvSpPr/>
            <p:nvPr/>
          </p:nvSpPr>
          <p:spPr>
            <a:xfrm>
              <a:off x="3742600" y="1633897"/>
              <a:ext cx="106940" cy="91805"/>
            </a:xfrm>
            <a:custGeom>
              <a:rect b="b" l="l" r="r" t="t"/>
              <a:pathLst>
                <a:path extrusionOk="0" h="3506" w="4084">
                  <a:moveTo>
                    <a:pt x="2338" y="1"/>
                  </a:moveTo>
                  <a:cubicBezTo>
                    <a:pt x="773" y="1"/>
                    <a:pt x="1" y="1890"/>
                    <a:pt x="1098" y="2987"/>
                  </a:cubicBezTo>
                  <a:cubicBezTo>
                    <a:pt x="1456" y="3345"/>
                    <a:pt x="1896" y="3506"/>
                    <a:pt x="2326" y="3506"/>
                  </a:cubicBezTo>
                  <a:cubicBezTo>
                    <a:pt x="3225" y="3506"/>
                    <a:pt x="4084" y="2807"/>
                    <a:pt x="4084" y="1756"/>
                  </a:cubicBezTo>
                  <a:cubicBezTo>
                    <a:pt x="4084" y="793"/>
                    <a:pt x="3302" y="10"/>
                    <a:pt x="2338" y="1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11"/>
            <p:cNvSpPr/>
            <p:nvPr/>
          </p:nvSpPr>
          <p:spPr>
            <a:xfrm>
              <a:off x="3753336" y="1671132"/>
              <a:ext cx="100969" cy="54465"/>
            </a:xfrm>
            <a:custGeom>
              <a:rect b="b" l="l" r="r" t="t"/>
              <a:pathLst>
                <a:path extrusionOk="0" h="2080" w="3856">
                  <a:moveTo>
                    <a:pt x="211" y="0"/>
                  </a:moveTo>
                  <a:cubicBezTo>
                    <a:pt x="1" y="1078"/>
                    <a:pt x="821" y="2080"/>
                    <a:pt x="1928" y="2080"/>
                  </a:cubicBezTo>
                  <a:cubicBezTo>
                    <a:pt x="3025" y="2080"/>
                    <a:pt x="3855" y="1078"/>
                    <a:pt x="3645" y="0"/>
                  </a:cubicBezTo>
                  <a:lnTo>
                    <a:pt x="3645" y="0"/>
                  </a:lnTo>
                  <a:cubicBezTo>
                    <a:pt x="3483" y="830"/>
                    <a:pt x="2768" y="1422"/>
                    <a:pt x="1928" y="1422"/>
                  </a:cubicBezTo>
                  <a:cubicBezTo>
                    <a:pt x="1088" y="1422"/>
                    <a:pt x="363" y="830"/>
                    <a:pt x="211" y="0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11"/>
            <p:cNvSpPr/>
            <p:nvPr/>
          </p:nvSpPr>
          <p:spPr>
            <a:xfrm>
              <a:off x="3620447" y="1530990"/>
              <a:ext cx="154649" cy="297645"/>
            </a:xfrm>
            <a:custGeom>
              <a:rect b="b" l="l" r="r" t="t"/>
              <a:pathLst>
                <a:path extrusionOk="0" h="11367" w="5906">
                  <a:moveTo>
                    <a:pt x="5681" y="1"/>
                  </a:moveTo>
                  <a:cubicBezTo>
                    <a:pt x="5608" y="1"/>
                    <a:pt x="5542" y="38"/>
                    <a:pt x="5505" y="105"/>
                  </a:cubicBezTo>
                  <a:cubicBezTo>
                    <a:pt x="5085" y="773"/>
                    <a:pt x="4589" y="1384"/>
                    <a:pt x="4027" y="1927"/>
                  </a:cubicBezTo>
                  <a:cubicBezTo>
                    <a:pt x="3187" y="2748"/>
                    <a:pt x="1842" y="3721"/>
                    <a:pt x="220" y="3721"/>
                  </a:cubicBezTo>
                  <a:cubicBezTo>
                    <a:pt x="215" y="3721"/>
                    <a:pt x="210" y="3720"/>
                    <a:pt x="206" y="3720"/>
                  </a:cubicBezTo>
                  <a:cubicBezTo>
                    <a:pt x="97" y="3720"/>
                    <a:pt x="1" y="3821"/>
                    <a:pt x="1" y="3931"/>
                  </a:cubicBezTo>
                  <a:lnTo>
                    <a:pt x="1" y="7432"/>
                  </a:lnTo>
                  <a:cubicBezTo>
                    <a:pt x="1" y="7556"/>
                    <a:pt x="106" y="7651"/>
                    <a:pt x="220" y="7651"/>
                  </a:cubicBezTo>
                  <a:cubicBezTo>
                    <a:pt x="1842" y="7651"/>
                    <a:pt x="3187" y="8624"/>
                    <a:pt x="4027" y="9445"/>
                  </a:cubicBezTo>
                  <a:cubicBezTo>
                    <a:pt x="4589" y="9989"/>
                    <a:pt x="5085" y="10599"/>
                    <a:pt x="5496" y="11257"/>
                  </a:cubicBezTo>
                  <a:cubicBezTo>
                    <a:pt x="5541" y="11332"/>
                    <a:pt x="5614" y="11366"/>
                    <a:pt x="5686" y="11366"/>
                  </a:cubicBezTo>
                  <a:cubicBezTo>
                    <a:pt x="5797" y="11366"/>
                    <a:pt x="5906" y="11286"/>
                    <a:pt x="5906" y="11153"/>
                  </a:cubicBezTo>
                  <a:lnTo>
                    <a:pt x="5906" y="220"/>
                  </a:lnTo>
                  <a:cubicBezTo>
                    <a:pt x="5906" y="115"/>
                    <a:pt x="5839" y="29"/>
                    <a:pt x="5744" y="10"/>
                  </a:cubicBezTo>
                  <a:cubicBezTo>
                    <a:pt x="5723" y="4"/>
                    <a:pt x="5702" y="1"/>
                    <a:pt x="5681" y="1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11"/>
            <p:cNvSpPr/>
            <p:nvPr/>
          </p:nvSpPr>
          <p:spPr>
            <a:xfrm>
              <a:off x="3620447" y="1708603"/>
              <a:ext cx="154649" cy="120032"/>
            </a:xfrm>
            <a:custGeom>
              <a:rect b="b" l="l" r="r" t="t"/>
              <a:pathLst>
                <a:path extrusionOk="0" h="4584" w="5906">
                  <a:moveTo>
                    <a:pt x="1" y="0"/>
                  </a:moveTo>
                  <a:lnTo>
                    <a:pt x="1" y="649"/>
                  </a:lnTo>
                  <a:cubicBezTo>
                    <a:pt x="1" y="773"/>
                    <a:pt x="106" y="868"/>
                    <a:pt x="220" y="868"/>
                  </a:cubicBezTo>
                  <a:cubicBezTo>
                    <a:pt x="1842" y="868"/>
                    <a:pt x="3187" y="1841"/>
                    <a:pt x="4027" y="2662"/>
                  </a:cubicBezTo>
                  <a:cubicBezTo>
                    <a:pt x="4589" y="3206"/>
                    <a:pt x="5085" y="3816"/>
                    <a:pt x="5496" y="4474"/>
                  </a:cubicBezTo>
                  <a:cubicBezTo>
                    <a:pt x="5541" y="4549"/>
                    <a:pt x="5614" y="4583"/>
                    <a:pt x="5686" y="4583"/>
                  </a:cubicBezTo>
                  <a:cubicBezTo>
                    <a:pt x="5797" y="4583"/>
                    <a:pt x="5906" y="4503"/>
                    <a:pt x="5906" y="4370"/>
                  </a:cubicBezTo>
                  <a:lnTo>
                    <a:pt x="5906" y="3272"/>
                  </a:lnTo>
                  <a:cubicBezTo>
                    <a:pt x="5906" y="3368"/>
                    <a:pt x="5849" y="3454"/>
                    <a:pt x="5763" y="3482"/>
                  </a:cubicBezTo>
                  <a:cubicBezTo>
                    <a:pt x="5740" y="3489"/>
                    <a:pt x="5716" y="3492"/>
                    <a:pt x="5694" y="3492"/>
                  </a:cubicBezTo>
                  <a:cubicBezTo>
                    <a:pt x="5614" y="3492"/>
                    <a:pt x="5540" y="3454"/>
                    <a:pt x="5496" y="3387"/>
                  </a:cubicBezTo>
                  <a:cubicBezTo>
                    <a:pt x="5496" y="3377"/>
                    <a:pt x="4952" y="2900"/>
                    <a:pt x="4027" y="2004"/>
                  </a:cubicBezTo>
                  <a:cubicBezTo>
                    <a:pt x="3187" y="1183"/>
                    <a:pt x="1842" y="210"/>
                    <a:pt x="220" y="210"/>
                  </a:cubicBezTo>
                  <a:cubicBezTo>
                    <a:pt x="96" y="210"/>
                    <a:pt x="1" y="115"/>
                    <a:pt x="1" y="0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11"/>
            <p:cNvSpPr/>
            <p:nvPr/>
          </p:nvSpPr>
          <p:spPr>
            <a:xfrm>
              <a:off x="3763601" y="1508000"/>
              <a:ext cx="45981" cy="343521"/>
            </a:xfrm>
            <a:custGeom>
              <a:rect b="b" l="l" r="r" t="t"/>
              <a:pathLst>
                <a:path extrusionOk="0" h="13119" w="1756">
                  <a:moveTo>
                    <a:pt x="219" y="1"/>
                  </a:moveTo>
                  <a:cubicBezTo>
                    <a:pt x="105" y="1"/>
                    <a:pt x="0" y="96"/>
                    <a:pt x="0" y="220"/>
                  </a:cubicBezTo>
                  <a:lnTo>
                    <a:pt x="0" y="12908"/>
                  </a:lnTo>
                  <a:cubicBezTo>
                    <a:pt x="0" y="13023"/>
                    <a:pt x="105" y="13118"/>
                    <a:pt x="219" y="13118"/>
                  </a:cubicBezTo>
                  <a:lnTo>
                    <a:pt x="1536" y="13118"/>
                  </a:lnTo>
                  <a:cubicBezTo>
                    <a:pt x="1650" y="13118"/>
                    <a:pt x="1755" y="13023"/>
                    <a:pt x="1755" y="12908"/>
                  </a:cubicBezTo>
                  <a:lnTo>
                    <a:pt x="1755" y="220"/>
                  </a:lnTo>
                  <a:cubicBezTo>
                    <a:pt x="1755" y="96"/>
                    <a:pt x="1650" y="1"/>
                    <a:pt x="1536" y="1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11"/>
            <p:cNvSpPr/>
            <p:nvPr/>
          </p:nvSpPr>
          <p:spPr>
            <a:xfrm>
              <a:off x="3763601" y="1823005"/>
              <a:ext cx="45981" cy="28515"/>
            </a:xfrm>
            <a:custGeom>
              <a:rect b="b" l="l" r="r" t="t"/>
              <a:pathLst>
                <a:path extrusionOk="0" h="1089" w="1756">
                  <a:moveTo>
                    <a:pt x="0" y="1"/>
                  </a:moveTo>
                  <a:lnTo>
                    <a:pt x="0" y="869"/>
                  </a:lnTo>
                  <a:cubicBezTo>
                    <a:pt x="0" y="993"/>
                    <a:pt x="105" y="1088"/>
                    <a:pt x="219" y="1088"/>
                  </a:cubicBezTo>
                  <a:lnTo>
                    <a:pt x="1536" y="1088"/>
                  </a:lnTo>
                  <a:cubicBezTo>
                    <a:pt x="1650" y="1088"/>
                    <a:pt x="1755" y="993"/>
                    <a:pt x="1755" y="869"/>
                  </a:cubicBezTo>
                  <a:lnTo>
                    <a:pt x="1755" y="1"/>
                  </a:lnTo>
                  <a:cubicBezTo>
                    <a:pt x="1755" y="115"/>
                    <a:pt x="1650" y="220"/>
                    <a:pt x="1536" y="220"/>
                  </a:cubicBezTo>
                  <a:lnTo>
                    <a:pt x="219" y="220"/>
                  </a:lnTo>
                  <a:cubicBezTo>
                    <a:pt x="105" y="220"/>
                    <a:pt x="0" y="115"/>
                    <a:pt x="0" y="1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11"/>
            <p:cNvSpPr/>
            <p:nvPr/>
          </p:nvSpPr>
          <p:spPr>
            <a:xfrm>
              <a:off x="3534508" y="1628399"/>
              <a:ext cx="46007" cy="102959"/>
            </a:xfrm>
            <a:custGeom>
              <a:rect b="b" l="l" r="r" t="t"/>
              <a:pathLst>
                <a:path extrusionOk="0" h="3932" w="1757">
                  <a:moveTo>
                    <a:pt x="1098" y="1"/>
                  </a:moveTo>
                  <a:cubicBezTo>
                    <a:pt x="497" y="1"/>
                    <a:pt x="1" y="488"/>
                    <a:pt x="1" y="1089"/>
                  </a:cubicBezTo>
                  <a:lnTo>
                    <a:pt x="1" y="2834"/>
                  </a:lnTo>
                  <a:cubicBezTo>
                    <a:pt x="1" y="3445"/>
                    <a:pt x="497" y="3931"/>
                    <a:pt x="1098" y="3931"/>
                  </a:cubicBezTo>
                  <a:lnTo>
                    <a:pt x="1537" y="3931"/>
                  </a:lnTo>
                  <a:cubicBezTo>
                    <a:pt x="1661" y="3931"/>
                    <a:pt x="1756" y="3836"/>
                    <a:pt x="1756" y="3712"/>
                  </a:cubicBezTo>
                  <a:lnTo>
                    <a:pt x="1756" y="211"/>
                  </a:lnTo>
                  <a:cubicBezTo>
                    <a:pt x="1756" y="96"/>
                    <a:pt x="1661" y="1"/>
                    <a:pt x="1537" y="1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11"/>
            <p:cNvSpPr/>
            <p:nvPr/>
          </p:nvSpPr>
          <p:spPr>
            <a:xfrm>
              <a:off x="3534508" y="1633400"/>
              <a:ext cx="46007" cy="97958"/>
            </a:xfrm>
            <a:custGeom>
              <a:rect b="b" l="l" r="r" t="t"/>
              <a:pathLst>
                <a:path extrusionOk="0" h="3741" w="1757">
                  <a:moveTo>
                    <a:pt x="468" y="1"/>
                  </a:moveTo>
                  <a:lnTo>
                    <a:pt x="468" y="1"/>
                  </a:lnTo>
                  <a:cubicBezTo>
                    <a:pt x="182" y="211"/>
                    <a:pt x="1" y="545"/>
                    <a:pt x="1" y="898"/>
                  </a:cubicBezTo>
                  <a:lnTo>
                    <a:pt x="1" y="2643"/>
                  </a:lnTo>
                  <a:cubicBezTo>
                    <a:pt x="1" y="3254"/>
                    <a:pt x="497" y="3740"/>
                    <a:pt x="1098" y="3740"/>
                  </a:cubicBezTo>
                  <a:lnTo>
                    <a:pt x="1537" y="3740"/>
                  </a:lnTo>
                  <a:cubicBezTo>
                    <a:pt x="1661" y="3740"/>
                    <a:pt x="1756" y="3645"/>
                    <a:pt x="1756" y="3521"/>
                  </a:cubicBezTo>
                  <a:lnTo>
                    <a:pt x="1756" y="3082"/>
                  </a:lnTo>
                  <a:lnTo>
                    <a:pt x="1098" y="3082"/>
                  </a:lnTo>
                  <a:cubicBezTo>
                    <a:pt x="736" y="3082"/>
                    <a:pt x="440" y="2786"/>
                    <a:pt x="440" y="2433"/>
                  </a:cubicBezTo>
                  <a:lnTo>
                    <a:pt x="440" y="239"/>
                  </a:lnTo>
                  <a:cubicBezTo>
                    <a:pt x="440" y="163"/>
                    <a:pt x="449" y="77"/>
                    <a:pt x="468" y="1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11"/>
            <p:cNvSpPr/>
            <p:nvPr/>
          </p:nvSpPr>
          <p:spPr>
            <a:xfrm>
              <a:off x="3574728" y="1628163"/>
              <a:ext cx="57240" cy="103195"/>
            </a:xfrm>
            <a:custGeom>
              <a:rect b="b" l="l" r="r" t="t"/>
              <a:pathLst>
                <a:path extrusionOk="0" h="3941" w="2186">
                  <a:moveTo>
                    <a:pt x="1" y="0"/>
                  </a:moveTo>
                  <a:lnTo>
                    <a:pt x="1" y="3940"/>
                  </a:lnTo>
                  <a:lnTo>
                    <a:pt x="2186" y="3940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11"/>
            <p:cNvSpPr/>
            <p:nvPr/>
          </p:nvSpPr>
          <p:spPr>
            <a:xfrm>
              <a:off x="3574728" y="1714102"/>
              <a:ext cx="57240" cy="17256"/>
            </a:xfrm>
            <a:custGeom>
              <a:rect b="b" l="l" r="r" t="t"/>
              <a:pathLst>
                <a:path extrusionOk="0" h="659" w="2186">
                  <a:moveTo>
                    <a:pt x="1" y="0"/>
                  </a:moveTo>
                  <a:lnTo>
                    <a:pt x="1" y="658"/>
                  </a:lnTo>
                  <a:lnTo>
                    <a:pt x="2186" y="65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11"/>
            <p:cNvSpPr/>
            <p:nvPr/>
          </p:nvSpPr>
          <p:spPr>
            <a:xfrm>
              <a:off x="3574728" y="1731332"/>
              <a:ext cx="57240" cy="91700"/>
            </a:xfrm>
            <a:custGeom>
              <a:rect b="b" l="l" r="r" t="t"/>
              <a:pathLst>
                <a:path extrusionOk="0" h="3502" w="2186">
                  <a:moveTo>
                    <a:pt x="1" y="0"/>
                  </a:moveTo>
                  <a:lnTo>
                    <a:pt x="1" y="3282"/>
                  </a:lnTo>
                  <a:cubicBezTo>
                    <a:pt x="1" y="3406"/>
                    <a:pt x="96" y="3502"/>
                    <a:pt x="220" y="3502"/>
                  </a:cubicBezTo>
                  <a:lnTo>
                    <a:pt x="1088" y="3502"/>
                  </a:lnTo>
                  <a:cubicBezTo>
                    <a:pt x="1193" y="3502"/>
                    <a:pt x="1279" y="3435"/>
                    <a:pt x="1308" y="3339"/>
                  </a:cubicBezTo>
                  <a:lnTo>
                    <a:pt x="2186" y="0"/>
                  </a:ln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11"/>
            <p:cNvSpPr/>
            <p:nvPr/>
          </p:nvSpPr>
          <p:spPr>
            <a:xfrm>
              <a:off x="3870514" y="1674118"/>
              <a:ext cx="32496" cy="11521"/>
            </a:xfrm>
            <a:custGeom>
              <a:rect b="b" l="l" r="r" t="t"/>
              <a:pathLst>
                <a:path extrusionOk="0" h="440" w="1241">
                  <a:moveTo>
                    <a:pt x="296" y="1"/>
                  </a:moveTo>
                  <a:cubicBezTo>
                    <a:pt x="0" y="1"/>
                    <a:pt x="0" y="440"/>
                    <a:pt x="296" y="440"/>
                  </a:cubicBezTo>
                  <a:lnTo>
                    <a:pt x="954" y="440"/>
                  </a:lnTo>
                  <a:cubicBezTo>
                    <a:pt x="1240" y="440"/>
                    <a:pt x="1240" y="1"/>
                    <a:pt x="954" y="1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11"/>
            <p:cNvSpPr/>
            <p:nvPr/>
          </p:nvSpPr>
          <p:spPr>
            <a:xfrm>
              <a:off x="3848781" y="1609493"/>
              <a:ext cx="27232" cy="23436"/>
            </a:xfrm>
            <a:custGeom>
              <a:rect b="b" l="l" r="r" t="t"/>
              <a:pathLst>
                <a:path extrusionOk="0" h="895" w="1040">
                  <a:moveTo>
                    <a:pt x="741" y="0"/>
                  </a:moveTo>
                  <a:cubicBezTo>
                    <a:pt x="695" y="0"/>
                    <a:pt x="646" y="17"/>
                    <a:pt x="601" y="55"/>
                  </a:cubicBezTo>
                  <a:lnTo>
                    <a:pt x="134" y="523"/>
                  </a:lnTo>
                  <a:cubicBezTo>
                    <a:pt x="0" y="656"/>
                    <a:pt x="96" y="885"/>
                    <a:pt x="286" y="895"/>
                  </a:cubicBezTo>
                  <a:cubicBezTo>
                    <a:pt x="353" y="895"/>
                    <a:pt x="401" y="866"/>
                    <a:pt x="449" y="828"/>
                  </a:cubicBezTo>
                  <a:lnTo>
                    <a:pt x="906" y="360"/>
                  </a:lnTo>
                  <a:cubicBezTo>
                    <a:pt x="1040" y="198"/>
                    <a:pt x="903" y="0"/>
                    <a:pt x="741" y="0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11"/>
            <p:cNvSpPr/>
            <p:nvPr/>
          </p:nvSpPr>
          <p:spPr>
            <a:xfrm>
              <a:off x="3848231" y="1726618"/>
              <a:ext cx="27808" cy="23724"/>
            </a:xfrm>
            <a:custGeom>
              <a:rect b="b" l="l" r="r" t="t"/>
              <a:pathLst>
                <a:path extrusionOk="0" h="906" w="1062">
                  <a:moveTo>
                    <a:pt x="317" y="1"/>
                  </a:moveTo>
                  <a:cubicBezTo>
                    <a:pt x="146" y="1"/>
                    <a:pt x="0" y="219"/>
                    <a:pt x="155" y="381"/>
                  </a:cubicBezTo>
                  <a:lnTo>
                    <a:pt x="622" y="839"/>
                  </a:lnTo>
                  <a:cubicBezTo>
                    <a:pt x="660" y="886"/>
                    <a:pt x="718" y="905"/>
                    <a:pt x="775" y="905"/>
                  </a:cubicBezTo>
                  <a:cubicBezTo>
                    <a:pt x="966" y="905"/>
                    <a:pt x="1061" y="667"/>
                    <a:pt x="927" y="533"/>
                  </a:cubicBezTo>
                  <a:lnTo>
                    <a:pt x="470" y="66"/>
                  </a:lnTo>
                  <a:cubicBezTo>
                    <a:pt x="421" y="20"/>
                    <a:pt x="368" y="1"/>
                    <a:pt x="317" y="1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6" name="Google Shape;2566;p11"/>
          <p:cNvSpPr/>
          <p:nvPr/>
        </p:nvSpPr>
        <p:spPr>
          <a:xfrm>
            <a:off x="6152444" y="2472267"/>
            <a:ext cx="2359377" cy="185137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24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región con </a:t>
            </a:r>
            <a:r>
              <a:rPr b="1" lang="es-MX" sz="1600">
                <a:solidFill>
                  <a:schemeClr val="lt1"/>
                </a:solidFill>
              </a:rPr>
              <a:t>más</a:t>
            </a:r>
            <a:r>
              <a:rPr b="1" i="0" lang="es-MX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recuperaci</a:t>
            </a:r>
            <a:r>
              <a:rPr b="1" lang="es-MX" sz="1600">
                <a:solidFill>
                  <a:schemeClr val="lt1"/>
                </a:solidFill>
              </a:rPr>
              <a:t>ones</a:t>
            </a:r>
            <a:r>
              <a:rPr b="1" i="0" lang="es-MX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es Mainland China, con 537,263 recuperaciones</a:t>
            </a:r>
            <a:r>
              <a:rPr b="0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567" name="Google Shape;2567;p11"/>
          <p:cNvSpPr/>
          <p:nvPr/>
        </p:nvSpPr>
        <p:spPr>
          <a:xfrm>
            <a:off x="1408874" y="2707495"/>
            <a:ext cx="2291645" cy="258485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8" name="Google Shape;2568;p11"/>
          <p:cNvGrpSpPr/>
          <p:nvPr/>
        </p:nvGrpSpPr>
        <p:grpSpPr>
          <a:xfrm>
            <a:off x="474916" y="405335"/>
            <a:ext cx="611577" cy="781690"/>
            <a:chOff x="3601939" y="4161192"/>
            <a:chExt cx="275179" cy="388912"/>
          </a:xfrm>
        </p:grpSpPr>
        <p:sp>
          <p:nvSpPr>
            <p:cNvPr id="2569" name="Google Shape;2569;p11"/>
            <p:cNvSpPr/>
            <p:nvPr/>
          </p:nvSpPr>
          <p:spPr>
            <a:xfrm>
              <a:off x="3601939" y="4161192"/>
              <a:ext cx="195546" cy="388912"/>
            </a:xfrm>
            <a:custGeom>
              <a:rect b="b" l="l" r="r" t="t"/>
              <a:pathLst>
                <a:path extrusionOk="0" h="14803" w="7443">
                  <a:moveTo>
                    <a:pt x="3725" y="0"/>
                  </a:moveTo>
                  <a:cubicBezTo>
                    <a:pt x="2608" y="0"/>
                    <a:pt x="1714" y="916"/>
                    <a:pt x="1734" y="2033"/>
                  </a:cubicBezTo>
                  <a:lnTo>
                    <a:pt x="1734" y="8580"/>
                  </a:lnTo>
                  <a:cubicBezTo>
                    <a:pt x="521" y="9440"/>
                    <a:pt x="0" y="10994"/>
                    <a:pt x="458" y="12416"/>
                  </a:cubicBezTo>
                  <a:cubicBezTo>
                    <a:pt x="909" y="13838"/>
                    <a:pt x="2227" y="14802"/>
                    <a:pt x="3725" y="14802"/>
                  </a:cubicBezTo>
                  <a:cubicBezTo>
                    <a:pt x="5216" y="14802"/>
                    <a:pt x="6534" y="13838"/>
                    <a:pt x="6992" y="12416"/>
                  </a:cubicBezTo>
                  <a:cubicBezTo>
                    <a:pt x="7443" y="10994"/>
                    <a:pt x="6930" y="9440"/>
                    <a:pt x="5709" y="8580"/>
                  </a:cubicBezTo>
                  <a:lnTo>
                    <a:pt x="5709" y="2033"/>
                  </a:lnTo>
                  <a:cubicBezTo>
                    <a:pt x="5737" y="916"/>
                    <a:pt x="4835" y="0"/>
                    <a:pt x="3725" y="0"/>
                  </a:cubicBezTo>
                  <a:close/>
                </a:path>
              </a:pathLst>
            </a:custGeom>
            <a:solidFill>
              <a:srgbClr val="F8E7E5"/>
            </a:solidFill>
            <a:ln cap="flat" cmpd="sng" w="9525">
              <a:solidFill>
                <a:srgbClr val="DA86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11"/>
            <p:cNvSpPr/>
            <p:nvPr/>
          </p:nvSpPr>
          <p:spPr>
            <a:xfrm>
              <a:off x="3630182" y="4193980"/>
              <a:ext cx="128131" cy="324597"/>
            </a:xfrm>
            <a:custGeom>
              <a:rect b="b" l="l" r="r" t="t"/>
              <a:pathLst>
                <a:path extrusionOk="0" h="12355" w="4877">
                  <a:moveTo>
                    <a:pt x="2650" y="1"/>
                  </a:moveTo>
                  <a:cubicBezTo>
                    <a:pt x="2213" y="1"/>
                    <a:pt x="1866" y="348"/>
                    <a:pt x="1866" y="785"/>
                  </a:cubicBezTo>
                  <a:lnTo>
                    <a:pt x="1866" y="7950"/>
                  </a:lnTo>
                  <a:lnTo>
                    <a:pt x="1360" y="8310"/>
                  </a:lnTo>
                  <a:cubicBezTo>
                    <a:pt x="0" y="9274"/>
                    <a:pt x="146" y="11341"/>
                    <a:pt x="1624" y="12104"/>
                  </a:cubicBezTo>
                  <a:cubicBezTo>
                    <a:pt x="1957" y="12276"/>
                    <a:pt x="2305" y="12354"/>
                    <a:pt x="2643" y="12354"/>
                  </a:cubicBezTo>
                  <a:cubicBezTo>
                    <a:pt x="3811" y="12354"/>
                    <a:pt x="4871" y="11418"/>
                    <a:pt x="4877" y="10128"/>
                  </a:cubicBezTo>
                  <a:cubicBezTo>
                    <a:pt x="4870" y="9406"/>
                    <a:pt x="4523" y="8733"/>
                    <a:pt x="3933" y="8310"/>
                  </a:cubicBezTo>
                  <a:lnTo>
                    <a:pt x="3434" y="7950"/>
                  </a:lnTo>
                  <a:lnTo>
                    <a:pt x="3434" y="785"/>
                  </a:lnTo>
                  <a:cubicBezTo>
                    <a:pt x="3434" y="348"/>
                    <a:pt x="3080" y="1"/>
                    <a:pt x="2650" y="1"/>
                  </a:cubicBezTo>
                  <a:close/>
                </a:path>
              </a:pathLst>
            </a:custGeom>
            <a:solidFill>
              <a:srgbClr val="F8E7E5"/>
            </a:solidFill>
            <a:ln cap="flat" cmpd="sng" w="9525">
              <a:solidFill>
                <a:srgbClr val="DA86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11"/>
            <p:cNvSpPr/>
            <p:nvPr/>
          </p:nvSpPr>
          <p:spPr>
            <a:xfrm>
              <a:off x="3636383" y="4193980"/>
              <a:ext cx="63448" cy="324597"/>
            </a:xfrm>
            <a:custGeom>
              <a:rect b="b" l="l" r="r" t="t"/>
              <a:pathLst>
                <a:path extrusionOk="0" h="12355" w="2415">
                  <a:moveTo>
                    <a:pt x="2407" y="1"/>
                  </a:moveTo>
                  <a:cubicBezTo>
                    <a:pt x="1977" y="1"/>
                    <a:pt x="1630" y="354"/>
                    <a:pt x="1630" y="785"/>
                  </a:cubicBezTo>
                  <a:lnTo>
                    <a:pt x="1630" y="7950"/>
                  </a:lnTo>
                  <a:lnTo>
                    <a:pt x="1124" y="8310"/>
                  </a:lnTo>
                  <a:cubicBezTo>
                    <a:pt x="333" y="8872"/>
                    <a:pt x="0" y="9878"/>
                    <a:pt x="292" y="10800"/>
                  </a:cubicBezTo>
                  <a:cubicBezTo>
                    <a:pt x="590" y="11723"/>
                    <a:pt x="1443" y="12354"/>
                    <a:pt x="2414" y="12354"/>
                  </a:cubicBezTo>
                  <a:cubicBezTo>
                    <a:pt x="1714" y="12354"/>
                    <a:pt x="1145" y="11355"/>
                    <a:pt x="1138" y="10128"/>
                  </a:cubicBezTo>
                  <a:cubicBezTo>
                    <a:pt x="1138" y="9295"/>
                    <a:pt x="1492" y="8504"/>
                    <a:pt x="2116" y="7950"/>
                  </a:cubicBezTo>
                  <a:lnTo>
                    <a:pt x="2116" y="785"/>
                  </a:lnTo>
                  <a:cubicBezTo>
                    <a:pt x="2116" y="354"/>
                    <a:pt x="2164" y="1"/>
                    <a:pt x="2407" y="1"/>
                  </a:cubicBezTo>
                  <a:close/>
                </a:path>
              </a:pathLst>
            </a:custGeom>
            <a:solidFill>
              <a:srgbClr val="F8E7E5"/>
            </a:solidFill>
            <a:ln cap="flat" cmpd="sng" w="9525">
              <a:solidFill>
                <a:srgbClr val="DA86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11"/>
            <p:cNvSpPr/>
            <p:nvPr/>
          </p:nvSpPr>
          <p:spPr>
            <a:xfrm>
              <a:off x="3679207" y="4193980"/>
              <a:ext cx="41195" cy="89326"/>
            </a:xfrm>
            <a:custGeom>
              <a:rect b="b" l="l" r="r" t="t"/>
              <a:pathLst>
                <a:path extrusionOk="0" h="3400" w="1568">
                  <a:moveTo>
                    <a:pt x="784" y="1"/>
                  </a:moveTo>
                  <a:cubicBezTo>
                    <a:pt x="347" y="1"/>
                    <a:pt x="0" y="348"/>
                    <a:pt x="0" y="785"/>
                  </a:cubicBezTo>
                  <a:lnTo>
                    <a:pt x="0" y="3399"/>
                  </a:lnTo>
                  <a:lnTo>
                    <a:pt x="1568" y="3399"/>
                  </a:lnTo>
                  <a:lnTo>
                    <a:pt x="1568" y="785"/>
                  </a:lnTo>
                  <a:cubicBezTo>
                    <a:pt x="1568" y="348"/>
                    <a:pt x="1214" y="1"/>
                    <a:pt x="784" y="1"/>
                  </a:cubicBezTo>
                  <a:close/>
                </a:path>
              </a:pathLst>
            </a:custGeom>
            <a:solidFill>
              <a:srgbClr val="F8E7E5"/>
            </a:solidFill>
            <a:ln cap="flat" cmpd="sng" w="9525">
              <a:solidFill>
                <a:srgbClr val="DA86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11"/>
            <p:cNvSpPr/>
            <p:nvPr/>
          </p:nvSpPr>
          <p:spPr>
            <a:xfrm>
              <a:off x="3679207" y="4368010"/>
              <a:ext cx="41195" cy="11875"/>
            </a:xfrm>
            <a:custGeom>
              <a:rect b="b" l="l" r="r" t="t"/>
              <a:pathLst>
                <a:path extrusionOk="0" h="452" w="1568">
                  <a:moveTo>
                    <a:pt x="0" y="1"/>
                  </a:moveTo>
                  <a:lnTo>
                    <a:pt x="0" y="452"/>
                  </a:lnTo>
                  <a:lnTo>
                    <a:pt x="1568" y="452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8E7E5"/>
            </a:solidFill>
            <a:ln cap="flat" cmpd="sng" w="9525">
              <a:solidFill>
                <a:srgbClr val="DA86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11"/>
            <p:cNvSpPr/>
            <p:nvPr/>
          </p:nvSpPr>
          <p:spPr>
            <a:xfrm>
              <a:off x="3679207" y="4322637"/>
              <a:ext cx="41195" cy="12059"/>
            </a:xfrm>
            <a:custGeom>
              <a:rect b="b" l="l" r="r" t="t"/>
              <a:pathLst>
                <a:path extrusionOk="0" h="459" w="1568">
                  <a:moveTo>
                    <a:pt x="0" y="1"/>
                  </a:moveTo>
                  <a:lnTo>
                    <a:pt x="0" y="458"/>
                  </a:lnTo>
                  <a:lnTo>
                    <a:pt x="1568" y="458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8E7E5"/>
            </a:solidFill>
            <a:ln cap="flat" cmpd="sng" w="9525">
              <a:solidFill>
                <a:srgbClr val="DA86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11"/>
            <p:cNvSpPr/>
            <p:nvPr/>
          </p:nvSpPr>
          <p:spPr>
            <a:xfrm>
              <a:off x="3679207" y="4277448"/>
              <a:ext cx="41195" cy="11875"/>
            </a:xfrm>
            <a:custGeom>
              <a:rect b="b" l="l" r="r" t="t"/>
              <a:pathLst>
                <a:path extrusionOk="0" h="452" w="1568">
                  <a:moveTo>
                    <a:pt x="0" y="1"/>
                  </a:moveTo>
                  <a:lnTo>
                    <a:pt x="0" y="451"/>
                  </a:lnTo>
                  <a:lnTo>
                    <a:pt x="1568" y="451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8E7E5"/>
            </a:solidFill>
            <a:ln cap="flat" cmpd="sng" w="9525">
              <a:solidFill>
                <a:srgbClr val="DA86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11"/>
            <p:cNvSpPr/>
            <p:nvPr/>
          </p:nvSpPr>
          <p:spPr>
            <a:xfrm>
              <a:off x="3679207" y="4232076"/>
              <a:ext cx="41195" cy="11875"/>
            </a:xfrm>
            <a:custGeom>
              <a:rect b="b" l="l" r="r" t="t"/>
              <a:pathLst>
                <a:path extrusionOk="0" h="452" w="1568">
                  <a:moveTo>
                    <a:pt x="0" y="0"/>
                  </a:moveTo>
                  <a:lnTo>
                    <a:pt x="0" y="451"/>
                  </a:lnTo>
                  <a:lnTo>
                    <a:pt x="1568" y="451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F8E7E5"/>
            </a:solidFill>
            <a:ln cap="flat" cmpd="sng" w="9525">
              <a:solidFill>
                <a:srgbClr val="DA86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11"/>
            <p:cNvSpPr/>
            <p:nvPr/>
          </p:nvSpPr>
          <p:spPr>
            <a:xfrm>
              <a:off x="3811489" y="4211846"/>
              <a:ext cx="65629" cy="111921"/>
            </a:xfrm>
            <a:custGeom>
              <a:rect b="b" l="l" r="r" t="t"/>
              <a:pathLst>
                <a:path extrusionOk="0" h="4260" w="2498">
                  <a:moveTo>
                    <a:pt x="1243" y="0"/>
                  </a:moveTo>
                  <a:cubicBezTo>
                    <a:pt x="452" y="0"/>
                    <a:pt x="1" y="465"/>
                    <a:pt x="1" y="1270"/>
                  </a:cubicBezTo>
                  <a:lnTo>
                    <a:pt x="1" y="2990"/>
                  </a:lnTo>
                  <a:cubicBezTo>
                    <a:pt x="1" y="3427"/>
                    <a:pt x="119" y="3753"/>
                    <a:pt x="362" y="3968"/>
                  </a:cubicBezTo>
                  <a:cubicBezTo>
                    <a:pt x="577" y="4155"/>
                    <a:pt x="875" y="4259"/>
                    <a:pt x="1243" y="4259"/>
                  </a:cubicBezTo>
                  <a:cubicBezTo>
                    <a:pt x="1978" y="4259"/>
                    <a:pt x="2498" y="3836"/>
                    <a:pt x="2498" y="3226"/>
                  </a:cubicBezTo>
                  <a:cubicBezTo>
                    <a:pt x="2498" y="2990"/>
                    <a:pt x="2401" y="2941"/>
                    <a:pt x="2241" y="2941"/>
                  </a:cubicBezTo>
                  <a:cubicBezTo>
                    <a:pt x="2082" y="2941"/>
                    <a:pt x="1999" y="3004"/>
                    <a:pt x="1985" y="3122"/>
                  </a:cubicBezTo>
                  <a:cubicBezTo>
                    <a:pt x="1950" y="3385"/>
                    <a:pt x="1901" y="3788"/>
                    <a:pt x="1270" y="3788"/>
                  </a:cubicBezTo>
                  <a:cubicBezTo>
                    <a:pt x="757" y="3788"/>
                    <a:pt x="507" y="3531"/>
                    <a:pt x="507" y="2990"/>
                  </a:cubicBezTo>
                  <a:lnTo>
                    <a:pt x="507" y="1270"/>
                  </a:lnTo>
                  <a:cubicBezTo>
                    <a:pt x="507" y="736"/>
                    <a:pt x="757" y="465"/>
                    <a:pt x="1256" y="465"/>
                  </a:cubicBezTo>
                  <a:cubicBezTo>
                    <a:pt x="1832" y="465"/>
                    <a:pt x="1971" y="812"/>
                    <a:pt x="1985" y="1110"/>
                  </a:cubicBezTo>
                  <a:cubicBezTo>
                    <a:pt x="1992" y="1228"/>
                    <a:pt x="2082" y="1291"/>
                    <a:pt x="2241" y="1291"/>
                  </a:cubicBezTo>
                  <a:cubicBezTo>
                    <a:pt x="2401" y="1291"/>
                    <a:pt x="2498" y="1249"/>
                    <a:pt x="2498" y="1013"/>
                  </a:cubicBezTo>
                  <a:cubicBezTo>
                    <a:pt x="2498" y="417"/>
                    <a:pt x="1985" y="0"/>
                    <a:pt x="1243" y="0"/>
                  </a:cubicBezTo>
                  <a:close/>
                </a:path>
              </a:pathLst>
            </a:custGeom>
            <a:solidFill>
              <a:srgbClr val="F8E7E5"/>
            </a:solidFill>
            <a:ln cap="flat" cmpd="sng" w="9525">
              <a:solidFill>
                <a:srgbClr val="DA86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11"/>
            <p:cNvSpPr/>
            <p:nvPr/>
          </p:nvSpPr>
          <p:spPr>
            <a:xfrm>
              <a:off x="3774497" y="4175485"/>
              <a:ext cx="45241" cy="38936"/>
            </a:xfrm>
            <a:custGeom>
              <a:rect b="b" l="l" r="r" t="t"/>
              <a:pathLst>
                <a:path extrusionOk="0" h="1482" w="1722">
                  <a:moveTo>
                    <a:pt x="986" y="453"/>
                  </a:moveTo>
                  <a:cubicBezTo>
                    <a:pt x="1131" y="453"/>
                    <a:pt x="1270" y="566"/>
                    <a:pt x="1270" y="739"/>
                  </a:cubicBezTo>
                  <a:cubicBezTo>
                    <a:pt x="1270" y="899"/>
                    <a:pt x="1145" y="1031"/>
                    <a:pt x="986" y="1031"/>
                  </a:cubicBezTo>
                  <a:cubicBezTo>
                    <a:pt x="729" y="1031"/>
                    <a:pt x="604" y="719"/>
                    <a:pt x="785" y="538"/>
                  </a:cubicBezTo>
                  <a:cubicBezTo>
                    <a:pt x="843" y="480"/>
                    <a:pt x="915" y="453"/>
                    <a:pt x="986" y="453"/>
                  </a:cubicBezTo>
                  <a:close/>
                  <a:moveTo>
                    <a:pt x="983" y="1"/>
                  </a:moveTo>
                  <a:cubicBezTo>
                    <a:pt x="801" y="1"/>
                    <a:pt x="616" y="68"/>
                    <a:pt x="466" y="219"/>
                  </a:cubicBezTo>
                  <a:cubicBezTo>
                    <a:pt x="1" y="684"/>
                    <a:pt x="327" y="1482"/>
                    <a:pt x="986" y="1482"/>
                  </a:cubicBezTo>
                  <a:cubicBezTo>
                    <a:pt x="1395" y="1482"/>
                    <a:pt x="1721" y="1149"/>
                    <a:pt x="1721" y="739"/>
                  </a:cubicBezTo>
                  <a:cubicBezTo>
                    <a:pt x="1721" y="294"/>
                    <a:pt x="1360" y="1"/>
                    <a:pt x="983" y="1"/>
                  </a:cubicBezTo>
                  <a:close/>
                </a:path>
              </a:pathLst>
            </a:custGeom>
            <a:solidFill>
              <a:srgbClr val="F8E7E5"/>
            </a:solidFill>
            <a:ln cap="flat" cmpd="sng" w="9525">
              <a:solidFill>
                <a:srgbClr val="DA868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79" name="Google Shape;2579;p11"/>
          <p:cNvGrpSpPr/>
          <p:nvPr/>
        </p:nvGrpSpPr>
        <p:grpSpPr>
          <a:xfrm>
            <a:off x="8240917" y="4544082"/>
            <a:ext cx="166200" cy="388018"/>
            <a:chOff x="6400828" y="4162270"/>
            <a:chExt cx="166200" cy="388018"/>
          </a:xfrm>
        </p:grpSpPr>
        <p:sp>
          <p:nvSpPr>
            <p:cNvPr id="2580" name="Google Shape;2580;p11"/>
            <p:cNvSpPr/>
            <p:nvPr/>
          </p:nvSpPr>
          <p:spPr>
            <a:xfrm>
              <a:off x="6433432" y="4162270"/>
              <a:ext cx="88407" cy="75717"/>
            </a:xfrm>
            <a:custGeom>
              <a:rect b="b" l="l" r="r" t="t"/>
              <a:pathLst>
                <a:path extrusionOk="0" h="2882" w="3365">
                  <a:moveTo>
                    <a:pt x="1922" y="1"/>
                  </a:moveTo>
                  <a:cubicBezTo>
                    <a:pt x="646" y="1"/>
                    <a:pt x="1" y="1548"/>
                    <a:pt x="909" y="2456"/>
                  </a:cubicBezTo>
                  <a:cubicBezTo>
                    <a:pt x="1201" y="2750"/>
                    <a:pt x="1560" y="2881"/>
                    <a:pt x="1914" y="2881"/>
                  </a:cubicBezTo>
                  <a:cubicBezTo>
                    <a:pt x="2653" y="2881"/>
                    <a:pt x="3365" y="2305"/>
                    <a:pt x="3365" y="1437"/>
                  </a:cubicBezTo>
                  <a:cubicBezTo>
                    <a:pt x="3365" y="646"/>
                    <a:pt x="2720" y="1"/>
                    <a:pt x="1922" y="1"/>
                  </a:cubicBezTo>
                  <a:close/>
                </a:path>
              </a:pathLst>
            </a:custGeom>
            <a:solidFill>
              <a:srgbClr val="F6D8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11"/>
            <p:cNvSpPr/>
            <p:nvPr/>
          </p:nvSpPr>
          <p:spPr>
            <a:xfrm>
              <a:off x="6475888" y="4162270"/>
              <a:ext cx="48157" cy="75612"/>
            </a:xfrm>
            <a:custGeom>
              <a:rect b="b" l="l" r="r" t="t"/>
              <a:pathLst>
                <a:path extrusionOk="0" h="2878" w="1833">
                  <a:moveTo>
                    <a:pt x="306" y="1"/>
                  </a:moveTo>
                  <a:cubicBezTo>
                    <a:pt x="209" y="1"/>
                    <a:pt x="105" y="15"/>
                    <a:pt x="1" y="36"/>
                  </a:cubicBezTo>
                  <a:cubicBezTo>
                    <a:pt x="667" y="181"/>
                    <a:pt x="1132" y="764"/>
                    <a:pt x="1132" y="1437"/>
                  </a:cubicBezTo>
                  <a:cubicBezTo>
                    <a:pt x="1132" y="2116"/>
                    <a:pt x="667" y="2699"/>
                    <a:pt x="1" y="2845"/>
                  </a:cubicBezTo>
                  <a:cubicBezTo>
                    <a:pt x="104" y="2867"/>
                    <a:pt x="207" y="2878"/>
                    <a:pt x="308" y="2878"/>
                  </a:cubicBezTo>
                  <a:cubicBezTo>
                    <a:pt x="1028" y="2878"/>
                    <a:pt x="1657" y="2338"/>
                    <a:pt x="1742" y="1596"/>
                  </a:cubicBezTo>
                  <a:cubicBezTo>
                    <a:pt x="1832" y="743"/>
                    <a:pt x="1166" y="1"/>
                    <a:pt x="306" y="1"/>
                  </a:cubicBezTo>
                  <a:close/>
                </a:path>
              </a:pathLst>
            </a:custGeom>
            <a:solidFill>
              <a:srgbClr val="F6D8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2" name="Google Shape;2582;p11"/>
            <p:cNvSpPr/>
            <p:nvPr/>
          </p:nvSpPr>
          <p:spPr>
            <a:xfrm>
              <a:off x="6400828" y="4244292"/>
              <a:ext cx="166042" cy="305996"/>
            </a:xfrm>
            <a:custGeom>
              <a:rect b="b" l="l" r="r" t="t"/>
              <a:pathLst>
                <a:path extrusionOk="0" h="11647" w="6320">
                  <a:moveTo>
                    <a:pt x="1700" y="0"/>
                  </a:moveTo>
                  <a:cubicBezTo>
                    <a:pt x="763" y="0"/>
                    <a:pt x="0" y="756"/>
                    <a:pt x="7" y="1693"/>
                  </a:cubicBezTo>
                  <a:lnTo>
                    <a:pt x="7" y="5313"/>
                  </a:lnTo>
                  <a:cubicBezTo>
                    <a:pt x="0" y="5611"/>
                    <a:pt x="229" y="5854"/>
                    <a:pt x="527" y="5875"/>
                  </a:cubicBezTo>
                  <a:cubicBezTo>
                    <a:pt x="532" y="5875"/>
                    <a:pt x="536" y="5875"/>
                    <a:pt x="540" y="5875"/>
                  </a:cubicBezTo>
                  <a:cubicBezTo>
                    <a:pt x="840" y="5875"/>
                    <a:pt x="1089" y="5635"/>
                    <a:pt x="1089" y="5327"/>
                  </a:cubicBezTo>
                  <a:lnTo>
                    <a:pt x="1089" y="1991"/>
                  </a:lnTo>
                  <a:cubicBezTo>
                    <a:pt x="1079" y="1783"/>
                    <a:pt x="1233" y="1679"/>
                    <a:pt x="1387" y="1679"/>
                  </a:cubicBezTo>
                  <a:cubicBezTo>
                    <a:pt x="1540" y="1679"/>
                    <a:pt x="1693" y="1783"/>
                    <a:pt x="1679" y="1991"/>
                  </a:cubicBezTo>
                  <a:lnTo>
                    <a:pt x="1679" y="11084"/>
                  </a:lnTo>
                  <a:cubicBezTo>
                    <a:pt x="1679" y="11382"/>
                    <a:pt x="1908" y="11625"/>
                    <a:pt x="2199" y="11646"/>
                  </a:cubicBezTo>
                  <a:cubicBezTo>
                    <a:pt x="2203" y="11646"/>
                    <a:pt x="2208" y="11646"/>
                    <a:pt x="2212" y="11646"/>
                  </a:cubicBezTo>
                  <a:cubicBezTo>
                    <a:pt x="2518" y="11646"/>
                    <a:pt x="2768" y="11406"/>
                    <a:pt x="2768" y="11098"/>
                  </a:cubicBezTo>
                  <a:lnTo>
                    <a:pt x="2768" y="7158"/>
                  </a:lnTo>
                  <a:cubicBezTo>
                    <a:pt x="2789" y="6919"/>
                    <a:pt x="2972" y="6799"/>
                    <a:pt x="3156" y="6799"/>
                  </a:cubicBezTo>
                  <a:cubicBezTo>
                    <a:pt x="3340" y="6799"/>
                    <a:pt x="3524" y="6919"/>
                    <a:pt x="3545" y="7158"/>
                  </a:cubicBezTo>
                  <a:lnTo>
                    <a:pt x="3545" y="11098"/>
                  </a:lnTo>
                  <a:cubicBezTo>
                    <a:pt x="3545" y="11396"/>
                    <a:pt x="3787" y="11639"/>
                    <a:pt x="4093" y="11639"/>
                  </a:cubicBezTo>
                  <a:cubicBezTo>
                    <a:pt x="4391" y="11639"/>
                    <a:pt x="4634" y="11396"/>
                    <a:pt x="4634" y="11098"/>
                  </a:cubicBezTo>
                  <a:lnTo>
                    <a:pt x="4634" y="1991"/>
                  </a:lnTo>
                  <a:cubicBezTo>
                    <a:pt x="4623" y="1783"/>
                    <a:pt x="4777" y="1679"/>
                    <a:pt x="4932" y="1679"/>
                  </a:cubicBezTo>
                  <a:cubicBezTo>
                    <a:pt x="5086" y="1679"/>
                    <a:pt x="5240" y="1783"/>
                    <a:pt x="5230" y="1991"/>
                  </a:cubicBezTo>
                  <a:lnTo>
                    <a:pt x="5230" y="5327"/>
                  </a:lnTo>
                  <a:cubicBezTo>
                    <a:pt x="5230" y="5632"/>
                    <a:pt x="5473" y="5875"/>
                    <a:pt x="5771" y="5875"/>
                  </a:cubicBezTo>
                  <a:cubicBezTo>
                    <a:pt x="6069" y="5875"/>
                    <a:pt x="6312" y="5632"/>
                    <a:pt x="6319" y="5327"/>
                  </a:cubicBezTo>
                  <a:lnTo>
                    <a:pt x="6319" y="1693"/>
                  </a:lnTo>
                  <a:cubicBezTo>
                    <a:pt x="6319" y="763"/>
                    <a:pt x="5563" y="7"/>
                    <a:pt x="4634" y="0"/>
                  </a:cubicBezTo>
                  <a:close/>
                </a:path>
              </a:pathLst>
            </a:custGeom>
            <a:solidFill>
              <a:srgbClr val="F6D8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3" name="Google Shape;2583;p11"/>
            <p:cNvSpPr/>
            <p:nvPr/>
          </p:nvSpPr>
          <p:spPr>
            <a:xfrm>
              <a:off x="6452400" y="4421947"/>
              <a:ext cx="31553" cy="127973"/>
            </a:xfrm>
            <a:custGeom>
              <a:rect b="b" l="l" r="r" t="t"/>
              <a:pathLst>
                <a:path extrusionOk="0" h="4871" w="1201">
                  <a:moveTo>
                    <a:pt x="721" y="1"/>
                  </a:moveTo>
                  <a:cubicBezTo>
                    <a:pt x="472" y="1"/>
                    <a:pt x="271" y="202"/>
                    <a:pt x="271" y="452"/>
                  </a:cubicBezTo>
                  <a:lnTo>
                    <a:pt x="271" y="4336"/>
                  </a:lnTo>
                  <a:cubicBezTo>
                    <a:pt x="271" y="4530"/>
                    <a:pt x="167" y="4711"/>
                    <a:pt x="0" y="4808"/>
                  </a:cubicBezTo>
                  <a:lnTo>
                    <a:pt x="35" y="4828"/>
                  </a:lnTo>
                  <a:lnTo>
                    <a:pt x="49" y="4835"/>
                  </a:lnTo>
                  <a:lnTo>
                    <a:pt x="83" y="4849"/>
                  </a:lnTo>
                  <a:lnTo>
                    <a:pt x="97" y="4849"/>
                  </a:lnTo>
                  <a:lnTo>
                    <a:pt x="132" y="4863"/>
                  </a:lnTo>
                  <a:lnTo>
                    <a:pt x="146" y="4863"/>
                  </a:lnTo>
                  <a:lnTo>
                    <a:pt x="187" y="4870"/>
                  </a:lnTo>
                  <a:lnTo>
                    <a:pt x="250" y="4870"/>
                  </a:lnTo>
                  <a:cubicBezTo>
                    <a:pt x="258" y="4870"/>
                    <a:pt x="266" y="4871"/>
                    <a:pt x="274" y="4871"/>
                  </a:cubicBezTo>
                  <a:cubicBezTo>
                    <a:pt x="568" y="4871"/>
                    <a:pt x="812" y="4626"/>
                    <a:pt x="812" y="4329"/>
                  </a:cubicBezTo>
                  <a:lnTo>
                    <a:pt x="812" y="396"/>
                  </a:lnTo>
                  <a:cubicBezTo>
                    <a:pt x="812" y="174"/>
                    <a:pt x="985" y="1"/>
                    <a:pt x="1200" y="1"/>
                  </a:cubicBezTo>
                  <a:close/>
                </a:path>
              </a:pathLst>
            </a:custGeom>
            <a:solidFill>
              <a:srgbClr val="F6D8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4" name="Google Shape;2584;p11"/>
            <p:cNvSpPr/>
            <p:nvPr/>
          </p:nvSpPr>
          <p:spPr>
            <a:xfrm>
              <a:off x="6501583" y="4288745"/>
              <a:ext cx="29005" cy="261359"/>
            </a:xfrm>
            <a:custGeom>
              <a:rect b="b" l="l" r="r" t="t"/>
              <a:pathLst>
                <a:path extrusionOk="0" h="9948" w="1104">
                  <a:moveTo>
                    <a:pt x="715" y="1"/>
                  </a:moveTo>
                  <a:cubicBezTo>
                    <a:pt x="473" y="1"/>
                    <a:pt x="271" y="202"/>
                    <a:pt x="271" y="451"/>
                  </a:cubicBezTo>
                  <a:lnTo>
                    <a:pt x="271" y="9406"/>
                  </a:lnTo>
                  <a:cubicBezTo>
                    <a:pt x="271" y="9600"/>
                    <a:pt x="167" y="9781"/>
                    <a:pt x="1" y="9878"/>
                  </a:cubicBezTo>
                  <a:lnTo>
                    <a:pt x="22" y="9892"/>
                  </a:lnTo>
                  <a:lnTo>
                    <a:pt x="36" y="9898"/>
                  </a:lnTo>
                  <a:lnTo>
                    <a:pt x="77" y="9919"/>
                  </a:lnTo>
                  <a:lnTo>
                    <a:pt x="98" y="9926"/>
                  </a:lnTo>
                  <a:lnTo>
                    <a:pt x="119" y="9933"/>
                  </a:lnTo>
                  <a:lnTo>
                    <a:pt x="147" y="9940"/>
                  </a:lnTo>
                  <a:lnTo>
                    <a:pt x="160" y="9940"/>
                  </a:lnTo>
                  <a:lnTo>
                    <a:pt x="202" y="9947"/>
                  </a:lnTo>
                  <a:lnTo>
                    <a:pt x="264" y="9947"/>
                  </a:lnTo>
                  <a:cubicBezTo>
                    <a:pt x="466" y="9947"/>
                    <a:pt x="653" y="9836"/>
                    <a:pt x="743" y="9663"/>
                  </a:cubicBezTo>
                  <a:cubicBezTo>
                    <a:pt x="750" y="9642"/>
                    <a:pt x="764" y="9628"/>
                    <a:pt x="771" y="9614"/>
                  </a:cubicBezTo>
                  <a:cubicBezTo>
                    <a:pt x="792" y="9559"/>
                    <a:pt x="806" y="9510"/>
                    <a:pt x="806" y="9455"/>
                  </a:cubicBezTo>
                  <a:lnTo>
                    <a:pt x="806" y="9399"/>
                  </a:lnTo>
                  <a:lnTo>
                    <a:pt x="806" y="299"/>
                  </a:lnTo>
                  <a:cubicBezTo>
                    <a:pt x="806" y="132"/>
                    <a:pt x="944" y="1"/>
                    <a:pt x="1104" y="1"/>
                  </a:cubicBezTo>
                  <a:close/>
                </a:path>
              </a:pathLst>
            </a:custGeom>
            <a:solidFill>
              <a:srgbClr val="F6D8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5" name="Google Shape;2585;p11"/>
            <p:cNvSpPr/>
            <p:nvPr/>
          </p:nvSpPr>
          <p:spPr>
            <a:xfrm>
              <a:off x="6408105" y="4288745"/>
              <a:ext cx="29189" cy="109924"/>
            </a:xfrm>
            <a:custGeom>
              <a:rect b="b" l="l" r="r" t="t"/>
              <a:pathLst>
                <a:path extrusionOk="0" h="4184" w="1111">
                  <a:moveTo>
                    <a:pt x="722" y="1"/>
                  </a:moveTo>
                  <a:cubicBezTo>
                    <a:pt x="479" y="1"/>
                    <a:pt x="278" y="202"/>
                    <a:pt x="278" y="451"/>
                  </a:cubicBezTo>
                  <a:lnTo>
                    <a:pt x="278" y="3649"/>
                  </a:lnTo>
                  <a:cubicBezTo>
                    <a:pt x="278" y="3843"/>
                    <a:pt x="167" y="4024"/>
                    <a:pt x="1" y="4121"/>
                  </a:cubicBezTo>
                  <a:lnTo>
                    <a:pt x="35" y="4141"/>
                  </a:lnTo>
                  <a:lnTo>
                    <a:pt x="49" y="4148"/>
                  </a:lnTo>
                  <a:lnTo>
                    <a:pt x="91" y="4162"/>
                  </a:lnTo>
                  <a:lnTo>
                    <a:pt x="98" y="4162"/>
                  </a:lnTo>
                  <a:lnTo>
                    <a:pt x="139" y="4169"/>
                  </a:lnTo>
                  <a:lnTo>
                    <a:pt x="146" y="4169"/>
                  </a:lnTo>
                  <a:lnTo>
                    <a:pt x="195" y="4183"/>
                  </a:lnTo>
                  <a:lnTo>
                    <a:pt x="250" y="4183"/>
                  </a:lnTo>
                  <a:cubicBezTo>
                    <a:pt x="255" y="4183"/>
                    <a:pt x="259" y="4183"/>
                    <a:pt x="263" y="4183"/>
                  </a:cubicBezTo>
                  <a:cubicBezTo>
                    <a:pt x="569" y="4183"/>
                    <a:pt x="812" y="3943"/>
                    <a:pt x="819" y="3635"/>
                  </a:cubicBezTo>
                  <a:lnTo>
                    <a:pt x="819" y="299"/>
                  </a:lnTo>
                  <a:cubicBezTo>
                    <a:pt x="819" y="132"/>
                    <a:pt x="951" y="1"/>
                    <a:pt x="1110" y="1"/>
                  </a:cubicBezTo>
                  <a:close/>
                </a:path>
              </a:pathLst>
            </a:custGeom>
            <a:solidFill>
              <a:srgbClr val="F6D8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6" name="Google Shape;2586;p11"/>
            <p:cNvSpPr/>
            <p:nvPr/>
          </p:nvSpPr>
          <p:spPr>
            <a:xfrm>
              <a:off x="6508519" y="4244292"/>
              <a:ext cx="58509" cy="154298"/>
            </a:xfrm>
            <a:custGeom>
              <a:rect b="b" l="l" r="r" t="t"/>
              <a:pathLst>
                <a:path extrusionOk="0" h="5873" w="2227">
                  <a:moveTo>
                    <a:pt x="0" y="0"/>
                  </a:moveTo>
                  <a:cubicBezTo>
                    <a:pt x="930" y="0"/>
                    <a:pt x="1686" y="756"/>
                    <a:pt x="1686" y="1693"/>
                  </a:cubicBezTo>
                  <a:lnTo>
                    <a:pt x="1686" y="5327"/>
                  </a:lnTo>
                  <a:cubicBezTo>
                    <a:pt x="1686" y="5521"/>
                    <a:pt x="1582" y="5702"/>
                    <a:pt x="1415" y="5799"/>
                  </a:cubicBezTo>
                  <a:cubicBezTo>
                    <a:pt x="1503" y="5849"/>
                    <a:pt x="1596" y="5872"/>
                    <a:pt x="1686" y="5872"/>
                  </a:cubicBezTo>
                  <a:cubicBezTo>
                    <a:pt x="1968" y="5872"/>
                    <a:pt x="2227" y="5647"/>
                    <a:pt x="2227" y="5327"/>
                  </a:cubicBezTo>
                  <a:lnTo>
                    <a:pt x="2227" y="1693"/>
                  </a:lnTo>
                  <a:cubicBezTo>
                    <a:pt x="2227" y="756"/>
                    <a:pt x="1471" y="0"/>
                    <a:pt x="535" y="0"/>
                  </a:cubicBezTo>
                  <a:close/>
                </a:path>
              </a:pathLst>
            </a:custGeom>
            <a:solidFill>
              <a:srgbClr val="F6D8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7" name="Google Shape;2587;p11"/>
          <p:cNvGrpSpPr/>
          <p:nvPr/>
        </p:nvGrpSpPr>
        <p:grpSpPr>
          <a:xfrm>
            <a:off x="8647015" y="4557381"/>
            <a:ext cx="225260" cy="388018"/>
            <a:chOff x="6919815" y="4162270"/>
            <a:chExt cx="225260" cy="388018"/>
          </a:xfrm>
        </p:grpSpPr>
        <p:sp>
          <p:nvSpPr>
            <p:cNvPr id="2588" name="Google Shape;2588;p11"/>
            <p:cNvSpPr/>
            <p:nvPr/>
          </p:nvSpPr>
          <p:spPr>
            <a:xfrm>
              <a:off x="6919815" y="4244634"/>
              <a:ext cx="224157" cy="305654"/>
            </a:xfrm>
            <a:custGeom>
              <a:rect b="b" l="l" r="r" t="t"/>
              <a:pathLst>
                <a:path extrusionOk="0" h="11634" w="8532">
                  <a:moveTo>
                    <a:pt x="2810" y="1"/>
                  </a:moveTo>
                  <a:cubicBezTo>
                    <a:pt x="2060" y="1"/>
                    <a:pt x="1402" y="493"/>
                    <a:pt x="1187" y="1208"/>
                  </a:cubicBezTo>
                  <a:lnTo>
                    <a:pt x="84" y="5175"/>
                  </a:lnTo>
                  <a:cubicBezTo>
                    <a:pt x="0" y="5467"/>
                    <a:pt x="167" y="5772"/>
                    <a:pt x="458" y="5855"/>
                  </a:cubicBezTo>
                  <a:cubicBezTo>
                    <a:pt x="508" y="5869"/>
                    <a:pt x="557" y="5876"/>
                    <a:pt x="606" y="5876"/>
                  </a:cubicBezTo>
                  <a:cubicBezTo>
                    <a:pt x="846" y="5876"/>
                    <a:pt x="1068" y="5714"/>
                    <a:pt x="1131" y="5467"/>
                  </a:cubicBezTo>
                  <a:lnTo>
                    <a:pt x="2123" y="1915"/>
                  </a:lnTo>
                  <a:cubicBezTo>
                    <a:pt x="2165" y="1758"/>
                    <a:pt x="2285" y="1689"/>
                    <a:pt x="2405" y="1689"/>
                  </a:cubicBezTo>
                  <a:cubicBezTo>
                    <a:pt x="2582" y="1689"/>
                    <a:pt x="2760" y="1837"/>
                    <a:pt x="2699" y="2068"/>
                  </a:cubicBezTo>
                  <a:lnTo>
                    <a:pt x="1637" y="6188"/>
                  </a:lnTo>
                  <a:lnTo>
                    <a:pt x="1464" y="6847"/>
                  </a:lnTo>
                  <a:cubicBezTo>
                    <a:pt x="1443" y="6937"/>
                    <a:pt x="1513" y="7027"/>
                    <a:pt x="1603" y="7027"/>
                  </a:cubicBezTo>
                  <a:lnTo>
                    <a:pt x="2796" y="7027"/>
                  </a:lnTo>
                  <a:lnTo>
                    <a:pt x="2796" y="11071"/>
                  </a:lnTo>
                  <a:cubicBezTo>
                    <a:pt x="2789" y="11369"/>
                    <a:pt x="3018" y="11612"/>
                    <a:pt x="3316" y="11633"/>
                  </a:cubicBezTo>
                  <a:cubicBezTo>
                    <a:pt x="3320" y="11633"/>
                    <a:pt x="3324" y="11633"/>
                    <a:pt x="3329" y="11633"/>
                  </a:cubicBezTo>
                  <a:cubicBezTo>
                    <a:pt x="3628" y="11633"/>
                    <a:pt x="3878" y="11393"/>
                    <a:pt x="3878" y="11085"/>
                  </a:cubicBezTo>
                  <a:lnTo>
                    <a:pt x="3878" y="7027"/>
                  </a:lnTo>
                  <a:lnTo>
                    <a:pt x="4655" y="7027"/>
                  </a:lnTo>
                  <a:lnTo>
                    <a:pt x="4655" y="11085"/>
                  </a:lnTo>
                  <a:cubicBezTo>
                    <a:pt x="4655" y="11383"/>
                    <a:pt x="4897" y="11626"/>
                    <a:pt x="5203" y="11626"/>
                  </a:cubicBezTo>
                  <a:cubicBezTo>
                    <a:pt x="5501" y="11626"/>
                    <a:pt x="5744" y="11383"/>
                    <a:pt x="5744" y="11085"/>
                  </a:cubicBezTo>
                  <a:lnTo>
                    <a:pt x="5744" y="7027"/>
                  </a:lnTo>
                  <a:lnTo>
                    <a:pt x="6930" y="7027"/>
                  </a:lnTo>
                  <a:cubicBezTo>
                    <a:pt x="7027" y="7027"/>
                    <a:pt x="7096" y="6937"/>
                    <a:pt x="7068" y="6847"/>
                  </a:cubicBezTo>
                  <a:lnTo>
                    <a:pt x="6895" y="6188"/>
                  </a:lnTo>
                  <a:lnTo>
                    <a:pt x="5834" y="2068"/>
                  </a:lnTo>
                  <a:cubicBezTo>
                    <a:pt x="5772" y="1836"/>
                    <a:pt x="5955" y="1688"/>
                    <a:pt x="6134" y="1688"/>
                  </a:cubicBezTo>
                  <a:cubicBezTo>
                    <a:pt x="6255" y="1688"/>
                    <a:pt x="6375" y="1755"/>
                    <a:pt x="6416" y="1908"/>
                  </a:cubicBezTo>
                  <a:lnTo>
                    <a:pt x="7408" y="5467"/>
                  </a:lnTo>
                  <a:cubicBezTo>
                    <a:pt x="7477" y="5701"/>
                    <a:pt x="7692" y="5856"/>
                    <a:pt x="7925" y="5856"/>
                  </a:cubicBezTo>
                  <a:cubicBezTo>
                    <a:pt x="7974" y="5856"/>
                    <a:pt x="8024" y="5849"/>
                    <a:pt x="8074" y="5834"/>
                  </a:cubicBezTo>
                  <a:cubicBezTo>
                    <a:pt x="8359" y="5758"/>
                    <a:pt x="8532" y="5460"/>
                    <a:pt x="8456" y="5175"/>
                  </a:cubicBezTo>
                  <a:lnTo>
                    <a:pt x="8470" y="5175"/>
                  </a:lnTo>
                  <a:lnTo>
                    <a:pt x="7367" y="1208"/>
                  </a:lnTo>
                  <a:cubicBezTo>
                    <a:pt x="7152" y="493"/>
                    <a:pt x="6493" y="1"/>
                    <a:pt x="5744" y="1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AEBE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9" name="Google Shape;2589;p11"/>
            <p:cNvSpPr/>
            <p:nvPr/>
          </p:nvSpPr>
          <p:spPr>
            <a:xfrm>
              <a:off x="6981581" y="4162270"/>
              <a:ext cx="88407" cy="75717"/>
            </a:xfrm>
            <a:custGeom>
              <a:rect b="b" l="l" r="r" t="t"/>
              <a:pathLst>
                <a:path extrusionOk="0" h="2882" w="3365">
                  <a:moveTo>
                    <a:pt x="1922" y="1"/>
                  </a:moveTo>
                  <a:cubicBezTo>
                    <a:pt x="639" y="1"/>
                    <a:pt x="1" y="1555"/>
                    <a:pt x="909" y="2456"/>
                  </a:cubicBezTo>
                  <a:cubicBezTo>
                    <a:pt x="1201" y="2750"/>
                    <a:pt x="1561" y="2882"/>
                    <a:pt x="1915" y="2882"/>
                  </a:cubicBezTo>
                  <a:cubicBezTo>
                    <a:pt x="2654" y="2882"/>
                    <a:pt x="3365" y="2307"/>
                    <a:pt x="3365" y="1444"/>
                  </a:cubicBezTo>
                  <a:cubicBezTo>
                    <a:pt x="3365" y="646"/>
                    <a:pt x="2720" y="1"/>
                    <a:pt x="1922" y="1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AEBE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0" name="Google Shape;2590;p11"/>
            <p:cNvSpPr/>
            <p:nvPr/>
          </p:nvSpPr>
          <p:spPr>
            <a:xfrm>
              <a:off x="7024038" y="4162270"/>
              <a:ext cx="48157" cy="75612"/>
            </a:xfrm>
            <a:custGeom>
              <a:rect b="b" l="l" r="r" t="t"/>
              <a:pathLst>
                <a:path extrusionOk="0" h="2878" w="1833">
                  <a:moveTo>
                    <a:pt x="306" y="1"/>
                  </a:moveTo>
                  <a:cubicBezTo>
                    <a:pt x="209" y="1"/>
                    <a:pt x="105" y="15"/>
                    <a:pt x="1" y="36"/>
                  </a:cubicBezTo>
                  <a:cubicBezTo>
                    <a:pt x="667" y="181"/>
                    <a:pt x="1138" y="764"/>
                    <a:pt x="1138" y="1444"/>
                  </a:cubicBezTo>
                  <a:cubicBezTo>
                    <a:pt x="1138" y="2116"/>
                    <a:pt x="667" y="2699"/>
                    <a:pt x="1" y="2845"/>
                  </a:cubicBezTo>
                  <a:cubicBezTo>
                    <a:pt x="104" y="2867"/>
                    <a:pt x="207" y="2878"/>
                    <a:pt x="308" y="2878"/>
                  </a:cubicBezTo>
                  <a:cubicBezTo>
                    <a:pt x="1029" y="2878"/>
                    <a:pt x="1663" y="2338"/>
                    <a:pt x="1742" y="1596"/>
                  </a:cubicBezTo>
                  <a:cubicBezTo>
                    <a:pt x="1832" y="743"/>
                    <a:pt x="1166" y="1"/>
                    <a:pt x="306" y="1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AEBE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1" name="Google Shape;2591;p11"/>
            <p:cNvSpPr/>
            <p:nvPr/>
          </p:nvSpPr>
          <p:spPr>
            <a:xfrm>
              <a:off x="6928563" y="4289113"/>
              <a:ext cx="54515" cy="109556"/>
            </a:xfrm>
            <a:custGeom>
              <a:rect b="b" l="l" r="r" t="t"/>
              <a:pathLst>
                <a:path extrusionOk="0" h="4170" w="2075">
                  <a:moveTo>
                    <a:pt x="1533" y="0"/>
                  </a:moveTo>
                  <a:cubicBezTo>
                    <a:pt x="1401" y="0"/>
                    <a:pt x="1284" y="91"/>
                    <a:pt x="1249" y="215"/>
                  </a:cubicBezTo>
                  <a:lnTo>
                    <a:pt x="257" y="3774"/>
                  </a:lnTo>
                  <a:cubicBezTo>
                    <a:pt x="215" y="3912"/>
                    <a:pt x="125" y="4030"/>
                    <a:pt x="0" y="4100"/>
                  </a:cubicBezTo>
                  <a:cubicBezTo>
                    <a:pt x="42" y="4121"/>
                    <a:pt x="84" y="4141"/>
                    <a:pt x="125" y="4148"/>
                  </a:cubicBezTo>
                  <a:cubicBezTo>
                    <a:pt x="176" y="4163"/>
                    <a:pt x="227" y="4170"/>
                    <a:pt x="277" y="4170"/>
                  </a:cubicBezTo>
                  <a:cubicBezTo>
                    <a:pt x="514" y="4170"/>
                    <a:pt x="729" y="4014"/>
                    <a:pt x="798" y="3774"/>
                  </a:cubicBezTo>
                  <a:lnTo>
                    <a:pt x="1790" y="215"/>
                  </a:lnTo>
                  <a:cubicBezTo>
                    <a:pt x="1825" y="91"/>
                    <a:pt x="1943" y="0"/>
                    <a:pt x="2074" y="0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AEBE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2" name="Google Shape;2592;p11"/>
            <p:cNvSpPr/>
            <p:nvPr/>
          </p:nvSpPr>
          <p:spPr>
            <a:xfrm>
              <a:off x="7056484" y="4244634"/>
              <a:ext cx="88591" cy="154167"/>
            </a:xfrm>
            <a:custGeom>
              <a:rect b="b" l="l" r="r" t="t"/>
              <a:pathLst>
                <a:path extrusionOk="0" h="5868" w="3372">
                  <a:moveTo>
                    <a:pt x="1" y="1"/>
                  </a:moveTo>
                  <a:cubicBezTo>
                    <a:pt x="750" y="1"/>
                    <a:pt x="1409" y="493"/>
                    <a:pt x="1624" y="1208"/>
                  </a:cubicBezTo>
                  <a:lnTo>
                    <a:pt x="2727" y="5175"/>
                  </a:lnTo>
                  <a:cubicBezTo>
                    <a:pt x="2796" y="5418"/>
                    <a:pt x="2692" y="5668"/>
                    <a:pt x="2477" y="5793"/>
                  </a:cubicBezTo>
                  <a:cubicBezTo>
                    <a:pt x="2565" y="5844"/>
                    <a:pt x="2657" y="5867"/>
                    <a:pt x="2746" y="5867"/>
                  </a:cubicBezTo>
                  <a:cubicBezTo>
                    <a:pt x="3079" y="5867"/>
                    <a:pt x="3371" y="5547"/>
                    <a:pt x="3268" y="5175"/>
                  </a:cubicBezTo>
                  <a:lnTo>
                    <a:pt x="2165" y="1208"/>
                  </a:lnTo>
                  <a:cubicBezTo>
                    <a:pt x="1950" y="493"/>
                    <a:pt x="1291" y="1"/>
                    <a:pt x="542" y="1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AEBE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3" name="Google Shape;2593;p11"/>
            <p:cNvSpPr/>
            <p:nvPr/>
          </p:nvSpPr>
          <p:spPr>
            <a:xfrm>
              <a:off x="7000550" y="4429251"/>
              <a:ext cx="21333" cy="121037"/>
            </a:xfrm>
            <a:custGeom>
              <a:rect b="b" l="l" r="r" t="t"/>
              <a:pathLst>
                <a:path extrusionOk="0" h="4607" w="812">
                  <a:moveTo>
                    <a:pt x="416" y="0"/>
                  </a:moveTo>
                  <a:cubicBezTo>
                    <a:pt x="340" y="0"/>
                    <a:pt x="271" y="70"/>
                    <a:pt x="271" y="153"/>
                  </a:cubicBezTo>
                  <a:lnTo>
                    <a:pt x="271" y="4058"/>
                  </a:lnTo>
                  <a:cubicBezTo>
                    <a:pt x="271" y="4252"/>
                    <a:pt x="167" y="4433"/>
                    <a:pt x="0" y="4530"/>
                  </a:cubicBezTo>
                  <a:cubicBezTo>
                    <a:pt x="76" y="4571"/>
                    <a:pt x="160" y="4599"/>
                    <a:pt x="243" y="4606"/>
                  </a:cubicBezTo>
                  <a:cubicBezTo>
                    <a:pt x="247" y="4606"/>
                    <a:pt x="252" y="4606"/>
                    <a:pt x="256" y="4606"/>
                  </a:cubicBezTo>
                  <a:cubicBezTo>
                    <a:pt x="562" y="4606"/>
                    <a:pt x="812" y="4366"/>
                    <a:pt x="812" y="4058"/>
                  </a:cubicBezTo>
                  <a:lnTo>
                    <a:pt x="812" y="0"/>
                  </a:ln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AEBE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4" name="Google Shape;2594;p11"/>
            <p:cNvSpPr/>
            <p:nvPr/>
          </p:nvSpPr>
          <p:spPr>
            <a:xfrm>
              <a:off x="7049574" y="4429251"/>
              <a:ext cx="21517" cy="120932"/>
            </a:xfrm>
            <a:custGeom>
              <a:rect b="b" l="l" r="r" t="t"/>
              <a:pathLst>
                <a:path extrusionOk="0" h="4603" w="819">
                  <a:moveTo>
                    <a:pt x="423" y="0"/>
                  </a:moveTo>
                  <a:cubicBezTo>
                    <a:pt x="340" y="0"/>
                    <a:pt x="271" y="70"/>
                    <a:pt x="271" y="153"/>
                  </a:cubicBezTo>
                  <a:lnTo>
                    <a:pt x="277" y="4058"/>
                  </a:lnTo>
                  <a:cubicBezTo>
                    <a:pt x="277" y="4252"/>
                    <a:pt x="173" y="4433"/>
                    <a:pt x="0" y="4530"/>
                  </a:cubicBezTo>
                  <a:cubicBezTo>
                    <a:pt x="87" y="4580"/>
                    <a:pt x="179" y="4602"/>
                    <a:pt x="269" y="4602"/>
                  </a:cubicBezTo>
                  <a:cubicBezTo>
                    <a:pt x="554" y="4602"/>
                    <a:pt x="818" y="4374"/>
                    <a:pt x="818" y="4058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AEBE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11"/>
            <p:cNvSpPr/>
            <p:nvPr/>
          </p:nvSpPr>
          <p:spPr>
            <a:xfrm>
              <a:off x="7058139" y="4289113"/>
              <a:ext cx="48315" cy="140164"/>
            </a:xfrm>
            <a:custGeom>
              <a:rect b="b" l="l" r="r" t="t"/>
              <a:pathLst>
                <a:path extrusionOk="0" h="5335" w="1839">
                  <a:moveTo>
                    <a:pt x="340" y="0"/>
                  </a:moveTo>
                  <a:cubicBezTo>
                    <a:pt x="139" y="0"/>
                    <a:pt x="0" y="181"/>
                    <a:pt x="49" y="375"/>
                  </a:cubicBezTo>
                  <a:lnTo>
                    <a:pt x="1325" y="5334"/>
                  </a:lnTo>
                  <a:lnTo>
                    <a:pt x="1679" y="5334"/>
                  </a:lnTo>
                  <a:cubicBezTo>
                    <a:pt x="1769" y="5334"/>
                    <a:pt x="1838" y="5244"/>
                    <a:pt x="1817" y="5154"/>
                  </a:cubicBezTo>
                  <a:lnTo>
                    <a:pt x="590" y="375"/>
                  </a:lnTo>
                  <a:cubicBezTo>
                    <a:pt x="534" y="181"/>
                    <a:pt x="680" y="0"/>
                    <a:pt x="874" y="0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AEBE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9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g30452582c37_0_0"/>
          <p:cNvSpPr txBox="1"/>
          <p:nvPr>
            <p:ph idx="6" type="ctrTitle"/>
          </p:nvPr>
        </p:nvSpPr>
        <p:spPr>
          <a:xfrm flipH="1">
            <a:off x="1372671" y="3953100"/>
            <a:ext cx="3372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Por medio de un promedio ponderado por el número de muertes, </a:t>
            </a:r>
            <a:r>
              <a:rPr lang="es-MX">
                <a:latin typeface="Arial"/>
                <a:ea typeface="Arial"/>
                <a:cs typeface="Arial"/>
                <a:sym typeface="Arial"/>
              </a:rPr>
              <a:t>observamos</a:t>
            </a:r>
            <a:r>
              <a:rPr lang="es-MX">
                <a:latin typeface="Arial"/>
                <a:ea typeface="Arial"/>
                <a:cs typeface="Arial"/>
                <a:sym typeface="Arial"/>
              </a:rPr>
              <a:t> que el epicentro del virus se presentó en China y en sus  alrededores.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1" name="Google Shape;2601;g30452582c37_0_0"/>
          <p:cNvSpPr/>
          <p:nvPr/>
        </p:nvSpPr>
        <p:spPr>
          <a:xfrm>
            <a:off x="1188550" y="418825"/>
            <a:ext cx="5630100" cy="76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624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400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EPICENTRO DEL VIRUS</a:t>
            </a:r>
            <a:endParaRPr/>
          </a:p>
        </p:txBody>
      </p:sp>
      <p:pic>
        <p:nvPicPr>
          <p:cNvPr id="2602" name="Google Shape;2602;g30452582c3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799" y="2255961"/>
            <a:ext cx="3372000" cy="275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6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p12"/>
          <p:cNvSpPr txBox="1"/>
          <p:nvPr>
            <p:ph type="ctrTitle"/>
          </p:nvPr>
        </p:nvSpPr>
        <p:spPr>
          <a:xfrm flipH="1">
            <a:off x="2408588" y="1100725"/>
            <a:ext cx="5321476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4000"/>
              <a:t>CONSIDERACIÓN A FUTURO</a:t>
            </a:r>
            <a:endParaRPr sz="4000"/>
          </a:p>
        </p:txBody>
      </p:sp>
      <p:sp>
        <p:nvSpPr>
          <p:cNvPr id="2608" name="Google Shape;2608;p12"/>
          <p:cNvSpPr txBox="1"/>
          <p:nvPr>
            <p:ph idx="1" type="subTitle"/>
          </p:nvPr>
        </p:nvSpPr>
        <p:spPr>
          <a:xfrm flipH="1" rot="-194">
            <a:off x="3021089" y="3074737"/>
            <a:ext cx="5321400" cy="13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/>
              <a:t>En futuras etapas, se podrían utilizar estos datos para implementar modelos predictivos que anticipen el comportamiento de los sistemas de salud basado en las muertes y las recuperaciones de cada región.</a:t>
            </a:r>
            <a:endParaRPr/>
          </a:p>
        </p:txBody>
      </p:sp>
      <p:grpSp>
        <p:nvGrpSpPr>
          <p:cNvPr id="2609" name="Google Shape;2609;p12"/>
          <p:cNvGrpSpPr/>
          <p:nvPr/>
        </p:nvGrpSpPr>
        <p:grpSpPr>
          <a:xfrm>
            <a:off x="8335737" y="2206148"/>
            <a:ext cx="1317900" cy="1870500"/>
            <a:chOff x="7842775" y="1827850"/>
            <a:chExt cx="1317900" cy="1870500"/>
          </a:xfrm>
        </p:grpSpPr>
        <p:cxnSp>
          <p:nvCxnSpPr>
            <p:cNvPr id="2610" name="Google Shape;2610;p12"/>
            <p:cNvCxnSpPr/>
            <p:nvPr/>
          </p:nvCxnSpPr>
          <p:spPr>
            <a:xfrm>
              <a:off x="7842775" y="1827850"/>
              <a:ext cx="0" cy="1870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1" name="Google Shape;2611;p12"/>
            <p:cNvCxnSpPr/>
            <p:nvPr/>
          </p:nvCxnSpPr>
          <p:spPr>
            <a:xfrm>
              <a:off x="7842775" y="2748875"/>
              <a:ext cx="1317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12" name="Google Shape;2612;p12"/>
          <p:cNvGrpSpPr/>
          <p:nvPr/>
        </p:nvGrpSpPr>
        <p:grpSpPr>
          <a:xfrm>
            <a:off x="148418" y="3141453"/>
            <a:ext cx="1198981" cy="1136486"/>
            <a:chOff x="2622794" y="1990868"/>
            <a:chExt cx="389090" cy="296230"/>
          </a:xfrm>
        </p:grpSpPr>
        <p:sp>
          <p:nvSpPr>
            <p:cNvPr id="2613" name="Google Shape;2613;p12"/>
            <p:cNvSpPr/>
            <p:nvPr/>
          </p:nvSpPr>
          <p:spPr>
            <a:xfrm>
              <a:off x="2654910" y="1990868"/>
              <a:ext cx="324873" cy="224468"/>
            </a:xfrm>
            <a:custGeom>
              <a:rect b="b" l="l" r="r" t="t"/>
              <a:pathLst>
                <a:path extrusionOk="0" h="14992" w="21698">
                  <a:moveTo>
                    <a:pt x="378" y="1"/>
                  </a:moveTo>
                  <a:cubicBezTo>
                    <a:pt x="168" y="1"/>
                    <a:pt x="0" y="148"/>
                    <a:pt x="0" y="358"/>
                  </a:cubicBezTo>
                  <a:lnTo>
                    <a:pt x="0" y="14991"/>
                  </a:lnTo>
                  <a:lnTo>
                    <a:pt x="21697" y="14991"/>
                  </a:lnTo>
                  <a:lnTo>
                    <a:pt x="21697" y="358"/>
                  </a:lnTo>
                  <a:cubicBezTo>
                    <a:pt x="21697" y="148"/>
                    <a:pt x="21529" y="1"/>
                    <a:pt x="21340" y="1"/>
                  </a:cubicBezTo>
                  <a:close/>
                </a:path>
              </a:pathLst>
            </a:custGeom>
            <a:solidFill>
              <a:srgbClr val="DA86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12"/>
            <p:cNvSpPr/>
            <p:nvPr/>
          </p:nvSpPr>
          <p:spPr>
            <a:xfrm>
              <a:off x="2654910" y="1990868"/>
              <a:ext cx="324873" cy="224468"/>
            </a:xfrm>
            <a:custGeom>
              <a:rect b="b" l="l" r="r" t="t"/>
              <a:pathLst>
                <a:path extrusionOk="0" h="14992" w="21698">
                  <a:moveTo>
                    <a:pt x="18607" y="1"/>
                  </a:moveTo>
                  <a:cubicBezTo>
                    <a:pt x="18817" y="1"/>
                    <a:pt x="18964" y="169"/>
                    <a:pt x="18964" y="358"/>
                  </a:cubicBezTo>
                  <a:lnTo>
                    <a:pt x="18964" y="12826"/>
                  </a:lnTo>
                  <a:cubicBezTo>
                    <a:pt x="18964" y="13057"/>
                    <a:pt x="18775" y="13267"/>
                    <a:pt x="18543" y="13267"/>
                  </a:cubicBezTo>
                  <a:lnTo>
                    <a:pt x="0" y="13267"/>
                  </a:lnTo>
                  <a:lnTo>
                    <a:pt x="0" y="14991"/>
                  </a:lnTo>
                  <a:lnTo>
                    <a:pt x="21697" y="14991"/>
                  </a:lnTo>
                  <a:lnTo>
                    <a:pt x="21697" y="358"/>
                  </a:lnTo>
                  <a:cubicBezTo>
                    <a:pt x="21697" y="169"/>
                    <a:pt x="21529" y="1"/>
                    <a:pt x="21340" y="1"/>
                  </a:cubicBezTo>
                  <a:close/>
                </a:path>
              </a:pathLst>
            </a:custGeom>
            <a:solidFill>
              <a:srgbClr val="DA86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12"/>
            <p:cNvSpPr/>
            <p:nvPr/>
          </p:nvSpPr>
          <p:spPr>
            <a:xfrm>
              <a:off x="2679135" y="2015108"/>
              <a:ext cx="276407" cy="162137"/>
            </a:xfrm>
            <a:custGeom>
              <a:rect b="b" l="l" r="r" t="t"/>
              <a:pathLst>
                <a:path extrusionOk="0" h="10829" w="18461">
                  <a:moveTo>
                    <a:pt x="232" y="1"/>
                  </a:moveTo>
                  <a:cubicBezTo>
                    <a:pt x="106" y="1"/>
                    <a:pt x="1" y="106"/>
                    <a:pt x="1" y="211"/>
                  </a:cubicBezTo>
                  <a:lnTo>
                    <a:pt x="1" y="10597"/>
                  </a:lnTo>
                  <a:cubicBezTo>
                    <a:pt x="1" y="10723"/>
                    <a:pt x="106" y="10828"/>
                    <a:pt x="232" y="10828"/>
                  </a:cubicBezTo>
                  <a:lnTo>
                    <a:pt x="18250" y="10828"/>
                  </a:lnTo>
                  <a:cubicBezTo>
                    <a:pt x="18355" y="10828"/>
                    <a:pt x="18460" y="10723"/>
                    <a:pt x="18460" y="10597"/>
                  </a:cubicBezTo>
                  <a:lnTo>
                    <a:pt x="18460" y="211"/>
                  </a:lnTo>
                  <a:cubicBezTo>
                    <a:pt x="18460" y="106"/>
                    <a:pt x="18355" y="1"/>
                    <a:pt x="18250" y="1"/>
                  </a:cubicBezTo>
                  <a:close/>
                </a:path>
              </a:pathLst>
            </a:custGeom>
            <a:solidFill>
              <a:srgbClr val="DA86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12"/>
            <p:cNvSpPr/>
            <p:nvPr/>
          </p:nvSpPr>
          <p:spPr>
            <a:xfrm>
              <a:off x="2679135" y="2015108"/>
              <a:ext cx="276722" cy="162137"/>
            </a:xfrm>
            <a:custGeom>
              <a:rect b="b" l="l" r="r" t="t"/>
              <a:pathLst>
                <a:path extrusionOk="0" h="10829" w="18482">
                  <a:moveTo>
                    <a:pt x="17346" y="1"/>
                  </a:moveTo>
                  <a:lnTo>
                    <a:pt x="17346" y="9546"/>
                  </a:lnTo>
                  <a:cubicBezTo>
                    <a:pt x="17346" y="9672"/>
                    <a:pt x="17262" y="9777"/>
                    <a:pt x="17136" y="9777"/>
                  </a:cubicBezTo>
                  <a:lnTo>
                    <a:pt x="1" y="9777"/>
                  </a:lnTo>
                  <a:lnTo>
                    <a:pt x="1" y="10597"/>
                  </a:lnTo>
                  <a:cubicBezTo>
                    <a:pt x="1" y="10723"/>
                    <a:pt x="106" y="10828"/>
                    <a:pt x="232" y="10828"/>
                  </a:cubicBezTo>
                  <a:lnTo>
                    <a:pt x="18250" y="10828"/>
                  </a:lnTo>
                  <a:cubicBezTo>
                    <a:pt x="18376" y="10828"/>
                    <a:pt x="18481" y="10723"/>
                    <a:pt x="18481" y="10597"/>
                  </a:cubicBezTo>
                  <a:lnTo>
                    <a:pt x="18481" y="211"/>
                  </a:lnTo>
                  <a:cubicBezTo>
                    <a:pt x="18481" y="85"/>
                    <a:pt x="18376" y="1"/>
                    <a:pt x="18250" y="1"/>
                  </a:cubicBezTo>
                  <a:close/>
                </a:path>
              </a:pathLst>
            </a:custGeom>
            <a:solidFill>
              <a:srgbClr val="DA86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12"/>
            <p:cNvSpPr/>
            <p:nvPr/>
          </p:nvSpPr>
          <p:spPr>
            <a:xfrm>
              <a:off x="2622794" y="2264430"/>
              <a:ext cx="388776" cy="22668"/>
            </a:xfrm>
            <a:custGeom>
              <a:rect b="b" l="l" r="r" t="t"/>
              <a:pathLst>
                <a:path extrusionOk="0" h="1514" w="25966">
                  <a:moveTo>
                    <a:pt x="1" y="0"/>
                  </a:moveTo>
                  <a:lnTo>
                    <a:pt x="1" y="1009"/>
                  </a:lnTo>
                  <a:cubicBezTo>
                    <a:pt x="1" y="1283"/>
                    <a:pt x="232" y="1514"/>
                    <a:pt x="505" y="1514"/>
                  </a:cubicBezTo>
                  <a:lnTo>
                    <a:pt x="25482" y="1514"/>
                  </a:lnTo>
                  <a:cubicBezTo>
                    <a:pt x="25755" y="1493"/>
                    <a:pt x="25966" y="1283"/>
                    <a:pt x="25966" y="1009"/>
                  </a:cubicBezTo>
                  <a:lnTo>
                    <a:pt x="25966" y="0"/>
                  </a:lnTo>
                  <a:close/>
                </a:path>
              </a:pathLst>
            </a:custGeom>
            <a:solidFill>
              <a:srgbClr val="DA86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12"/>
            <p:cNvSpPr/>
            <p:nvPr/>
          </p:nvSpPr>
          <p:spPr>
            <a:xfrm>
              <a:off x="2623108" y="2201471"/>
              <a:ext cx="388776" cy="62974"/>
            </a:xfrm>
            <a:custGeom>
              <a:rect b="b" l="l" r="r" t="t"/>
              <a:pathLst>
                <a:path extrusionOk="0" h="4206" w="25966">
                  <a:moveTo>
                    <a:pt x="2124" y="0"/>
                  </a:moveTo>
                  <a:lnTo>
                    <a:pt x="1" y="4205"/>
                  </a:lnTo>
                  <a:lnTo>
                    <a:pt x="25966" y="4205"/>
                  </a:lnTo>
                  <a:lnTo>
                    <a:pt x="23821" y="0"/>
                  </a:lnTo>
                  <a:close/>
                </a:path>
              </a:pathLst>
            </a:custGeom>
            <a:solidFill>
              <a:srgbClr val="DA86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12"/>
            <p:cNvSpPr/>
            <p:nvPr/>
          </p:nvSpPr>
          <p:spPr>
            <a:xfrm>
              <a:off x="2623108" y="2201471"/>
              <a:ext cx="388776" cy="62974"/>
            </a:xfrm>
            <a:custGeom>
              <a:rect b="b" l="l" r="r" t="t"/>
              <a:pathLst>
                <a:path extrusionOk="0" h="4206" w="25966">
                  <a:moveTo>
                    <a:pt x="20752" y="0"/>
                  </a:moveTo>
                  <a:lnTo>
                    <a:pt x="22160" y="2754"/>
                  </a:lnTo>
                  <a:cubicBezTo>
                    <a:pt x="22328" y="3070"/>
                    <a:pt x="22097" y="3448"/>
                    <a:pt x="21740" y="3448"/>
                  </a:cubicBezTo>
                  <a:lnTo>
                    <a:pt x="379" y="3448"/>
                  </a:lnTo>
                  <a:lnTo>
                    <a:pt x="1" y="4205"/>
                  </a:lnTo>
                  <a:lnTo>
                    <a:pt x="25966" y="4205"/>
                  </a:lnTo>
                  <a:lnTo>
                    <a:pt x="23821" y="0"/>
                  </a:lnTo>
                  <a:close/>
                </a:path>
              </a:pathLst>
            </a:custGeom>
            <a:solidFill>
              <a:srgbClr val="DA86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12"/>
            <p:cNvSpPr/>
            <p:nvPr/>
          </p:nvSpPr>
          <p:spPr>
            <a:xfrm>
              <a:off x="2766021" y="2232943"/>
              <a:ext cx="102951" cy="31502"/>
            </a:xfrm>
            <a:custGeom>
              <a:rect b="b" l="l" r="r" t="t"/>
              <a:pathLst>
                <a:path extrusionOk="0" h="2104" w="6876">
                  <a:moveTo>
                    <a:pt x="842" y="1"/>
                  </a:moveTo>
                  <a:cubicBezTo>
                    <a:pt x="673" y="1"/>
                    <a:pt x="547" y="106"/>
                    <a:pt x="505" y="253"/>
                  </a:cubicBezTo>
                  <a:lnTo>
                    <a:pt x="1" y="2103"/>
                  </a:lnTo>
                  <a:lnTo>
                    <a:pt x="6876" y="2103"/>
                  </a:lnTo>
                  <a:lnTo>
                    <a:pt x="6371" y="253"/>
                  </a:lnTo>
                  <a:cubicBezTo>
                    <a:pt x="6329" y="106"/>
                    <a:pt x="6182" y="1"/>
                    <a:pt x="6035" y="1"/>
                  </a:cubicBezTo>
                  <a:close/>
                </a:path>
              </a:pathLst>
            </a:custGeom>
            <a:solidFill>
              <a:srgbClr val="DA86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12"/>
            <p:cNvSpPr/>
            <p:nvPr/>
          </p:nvSpPr>
          <p:spPr>
            <a:xfrm>
              <a:off x="2766021" y="2253096"/>
              <a:ext cx="102951" cy="11349"/>
            </a:xfrm>
            <a:custGeom>
              <a:rect b="b" l="l" r="r" t="t"/>
              <a:pathLst>
                <a:path extrusionOk="0" h="758" w="6876">
                  <a:moveTo>
                    <a:pt x="211" y="0"/>
                  </a:moveTo>
                  <a:lnTo>
                    <a:pt x="1" y="757"/>
                  </a:lnTo>
                  <a:lnTo>
                    <a:pt x="6876" y="757"/>
                  </a:lnTo>
                  <a:lnTo>
                    <a:pt x="6665" y="0"/>
                  </a:lnTo>
                  <a:close/>
                </a:path>
              </a:pathLst>
            </a:custGeom>
            <a:solidFill>
              <a:srgbClr val="DA868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2" name="Google Shape;2622;p12"/>
          <p:cNvSpPr/>
          <p:nvPr/>
        </p:nvSpPr>
        <p:spPr>
          <a:xfrm>
            <a:off x="488413" y="3328669"/>
            <a:ext cx="541111" cy="436937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rgbClr val="511E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3" name="Google Shape;2623;p12"/>
          <p:cNvGrpSpPr/>
          <p:nvPr/>
        </p:nvGrpSpPr>
        <p:grpSpPr>
          <a:xfrm>
            <a:off x="1364236" y="1491796"/>
            <a:ext cx="1044351" cy="1268368"/>
            <a:chOff x="4093603" y="4146138"/>
            <a:chExt cx="395637" cy="420544"/>
          </a:xfrm>
        </p:grpSpPr>
        <p:sp>
          <p:nvSpPr>
            <p:cNvPr id="2624" name="Google Shape;2624;p12"/>
            <p:cNvSpPr/>
            <p:nvPr/>
          </p:nvSpPr>
          <p:spPr>
            <a:xfrm>
              <a:off x="4158286" y="4218414"/>
              <a:ext cx="266088" cy="326567"/>
            </a:xfrm>
            <a:custGeom>
              <a:rect b="b" l="l" r="r" t="t"/>
              <a:pathLst>
                <a:path extrusionOk="0" h="12430" w="10128">
                  <a:moveTo>
                    <a:pt x="5064" y="0"/>
                  </a:moveTo>
                  <a:cubicBezTo>
                    <a:pt x="2865" y="0"/>
                    <a:pt x="958" y="1526"/>
                    <a:pt x="479" y="3669"/>
                  </a:cubicBezTo>
                  <a:cubicBezTo>
                    <a:pt x="1" y="5813"/>
                    <a:pt x="1076" y="8005"/>
                    <a:pt x="3059" y="8941"/>
                  </a:cubicBezTo>
                  <a:cubicBezTo>
                    <a:pt x="3448" y="9128"/>
                    <a:pt x="3691" y="9510"/>
                    <a:pt x="3684" y="9933"/>
                  </a:cubicBezTo>
                  <a:lnTo>
                    <a:pt x="3684" y="11875"/>
                  </a:lnTo>
                  <a:lnTo>
                    <a:pt x="3691" y="11875"/>
                  </a:lnTo>
                  <a:cubicBezTo>
                    <a:pt x="3691" y="12180"/>
                    <a:pt x="3933" y="12430"/>
                    <a:pt x="4239" y="12430"/>
                  </a:cubicBezTo>
                  <a:lnTo>
                    <a:pt x="5896" y="12430"/>
                  </a:lnTo>
                  <a:cubicBezTo>
                    <a:pt x="6201" y="12430"/>
                    <a:pt x="6451" y="12180"/>
                    <a:pt x="6451" y="11875"/>
                  </a:cubicBezTo>
                  <a:lnTo>
                    <a:pt x="6451" y="9933"/>
                  </a:lnTo>
                  <a:cubicBezTo>
                    <a:pt x="6444" y="9510"/>
                    <a:pt x="6687" y="9128"/>
                    <a:pt x="7068" y="8941"/>
                  </a:cubicBezTo>
                  <a:cubicBezTo>
                    <a:pt x="9052" y="8005"/>
                    <a:pt x="10127" y="5813"/>
                    <a:pt x="9649" y="3669"/>
                  </a:cubicBezTo>
                  <a:cubicBezTo>
                    <a:pt x="9170" y="1526"/>
                    <a:pt x="7263" y="0"/>
                    <a:pt x="506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6D8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12"/>
            <p:cNvSpPr/>
            <p:nvPr/>
          </p:nvSpPr>
          <p:spPr>
            <a:xfrm>
              <a:off x="4189813" y="4240089"/>
              <a:ext cx="203218" cy="203218"/>
            </a:xfrm>
            <a:custGeom>
              <a:rect b="b" l="l" r="r" t="t"/>
              <a:pathLst>
                <a:path extrusionOk="0" h="7735" w="7735">
                  <a:moveTo>
                    <a:pt x="3871" y="1"/>
                  </a:moveTo>
                  <a:cubicBezTo>
                    <a:pt x="1735" y="1"/>
                    <a:pt x="0" y="1735"/>
                    <a:pt x="0" y="3871"/>
                  </a:cubicBezTo>
                  <a:cubicBezTo>
                    <a:pt x="0" y="6007"/>
                    <a:pt x="1735" y="7734"/>
                    <a:pt x="3871" y="7734"/>
                  </a:cubicBezTo>
                  <a:cubicBezTo>
                    <a:pt x="6007" y="7734"/>
                    <a:pt x="7734" y="6007"/>
                    <a:pt x="7734" y="3871"/>
                  </a:cubicBezTo>
                  <a:cubicBezTo>
                    <a:pt x="7734" y="1735"/>
                    <a:pt x="6007" y="1"/>
                    <a:pt x="387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6D8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12"/>
            <p:cNvSpPr/>
            <p:nvPr/>
          </p:nvSpPr>
          <p:spPr>
            <a:xfrm>
              <a:off x="4211671" y="4261947"/>
              <a:ext cx="159658" cy="159684"/>
            </a:xfrm>
            <a:custGeom>
              <a:rect b="b" l="l" r="r" t="t"/>
              <a:pathLst>
                <a:path extrusionOk="0" h="6078" w="6077">
                  <a:moveTo>
                    <a:pt x="3039" y="1"/>
                  </a:moveTo>
                  <a:cubicBezTo>
                    <a:pt x="1360" y="1"/>
                    <a:pt x="1" y="1360"/>
                    <a:pt x="1" y="3039"/>
                  </a:cubicBezTo>
                  <a:cubicBezTo>
                    <a:pt x="1" y="4718"/>
                    <a:pt x="1360" y="6077"/>
                    <a:pt x="3039" y="6077"/>
                  </a:cubicBezTo>
                  <a:cubicBezTo>
                    <a:pt x="4717" y="6077"/>
                    <a:pt x="6077" y="4718"/>
                    <a:pt x="6077" y="3039"/>
                  </a:cubicBezTo>
                  <a:cubicBezTo>
                    <a:pt x="6077" y="1360"/>
                    <a:pt x="4717" y="1"/>
                    <a:pt x="303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6D8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12"/>
            <p:cNvSpPr/>
            <p:nvPr/>
          </p:nvSpPr>
          <p:spPr>
            <a:xfrm>
              <a:off x="4269629" y="4537677"/>
              <a:ext cx="43586" cy="29005"/>
            </a:xfrm>
            <a:custGeom>
              <a:rect b="b" l="l" r="r" t="t"/>
              <a:pathLst>
                <a:path extrusionOk="0" h="1104" w="1659">
                  <a:moveTo>
                    <a:pt x="1" y="0"/>
                  </a:moveTo>
                  <a:lnTo>
                    <a:pt x="1" y="548"/>
                  </a:lnTo>
                  <a:cubicBezTo>
                    <a:pt x="1" y="854"/>
                    <a:pt x="250" y="1103"/>
                    <a:pt x="555" y="1103"/>
                  </a:cubicBezTo>
                  <a:lnTo>
                    <a:pt x="1103" y="1103"/>
                  </a:lnTo>
                  <a:cubicBezTo>
                    <a:pt x="1409" y="1103"/>
                    <a:pt x="1658" y="854"/>
                    <a:pt x="1658" y="548"/>
                  </a:cubicBezTo>
                  <a:lnTo>
                    <a:pt x="165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6D8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12"/>
            <p:cNvSpPr/>
            <p:nvPr/>
          </p:nvSpPr>
          <p:spPr>
            <a:xfrm>
              <a:off x="4434725" y="4334486"/>
              <a:ext cx="54515" cy="14608"/>
            </a:xfrm>
            <a:custGeom>
              <a:rect b="b" l="l" r="r" t="t"/>
              <a:pathLst>
                <a:path extrusionOk="0" h="556" w="2075">
                  <a:moveTo>
                    <a:pt x="348" y="1"/>
                  </a:moveTo>
                  <a:cubicBezTo>
                    <a:pt x="1" y="21"/>
                    <a:pt x="1" y="535"/>
                    <a:pt x="348" y="555"/>
                  </a:cubicBezTo>
                  <a:lnTo>
                    <a:pt x="1728" y="555"/>
                  </a:lnTo>
                  <a:cubicBezTo>
                    <a:pt x="2075" y="535"/>
                    <a:pt x="2075" y="21"/>
                    <a:pt x="172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6D8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12"/>
            <p:cNvSpPr/>
            <p:nvPr/>
          </p:nvSpPr>
          <p:spPr>
            <a:xfrm>
              <a:off x="4093603" y="4334460"/>
              <a:ext cx="62896" cy="14634"/>
            </a:xfrm>
            <a:custGeom>
              <a:rect b="b" l="l" r="r" t="t"/>
              <a:pathLst>
                <a:path extrusionOk="0" h="557" w="2394">
                  <a:moveTo>
                    <a:pt x="2025" y="1"/>
                  </a:moveTo>
                  <a:cubicBezTo>
                    <a:pt x="2018" y="1"/>
                    <a:pt x="2011" y="1"/>
                    <a:pt x="2005" y="2"/>
                  </a:cubicBezTo>
                  <a:lnTo>
                    <a:pt x="354" y="2"/>
                  </a:lnTo>
                  <a:cubicBezTo>
                    <a:pt x="0" y="22"/>
                    <a:pt x="0" y="536"/>
                    <a:pt x="354" y="556"/>
                  </a:cubicBezTo>
                  <a:lnTo>
                    <a:pt x="2005" y="556"/>
                  </a:lnTo>
                  <a:cubicBezTo>
                    <a:pt x="2011" y="557"/>
                    <a:pt x="2018" y="557"/>
                    <a:pt x="2025" y="557"/>
                  </a:cubicBezTo>
                  <a:cubicBezTo>
                    <a:pt x="2393" y="557"/>
                    <a:pt x="2393" y="1"/>
                    <a:pt x="202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6D8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12"/>
            <p:cNvSpPr/>
            <p:nvPr/>
          </p:nvSpPr>
          <p:spPr>
            <a:xfrm>
              <a:off x="4284210" y="4146138"/>
              <a:ext cx="14424" cy="50417"/>
            </a:xfrm>
            <a:custGeom>
              <a:rect b="b" l="l" r="r" t="t"/>
              <a:pathLst>
                <a:path extrusionOk="0" h="1919" w="549">
                  <a:moveTo>
                    <a:pt x="277" y="1"/>
                  </a:moveTo>
                  <a:cubicBezTo>
                    <a:pt x="144" y="1"/>
                    <a:pt x="11" y="88"/>
                    <a:pt x="0" y="261"/>
                  </a:cubicBezTo>
                  <a:lnTo>
                    <a:pt x="0" y="1641"/>
                  </a:lnTo>
                  <a:cubicBezTo>
                    <a:pt x="0" y="1794"/>
                    <a:pt x="125" y="1919"/>
                    <a:pt x="278" y="1919"/>
                  </a:cubicBezTo>
                  <a:cubicBezTo>
                    <a:pt x="430" y="1919"/>
                    <a:pt x="548" y="1794"/>
                    <a:pt x="548" y="1641"/>
                  </a:cubicBezTo>
                  <a:lnTo>
                    <a:pt x="548" y="261"/>
                  </a:lnTo>
                  <a:cubicBezTo>
                    <a:pt x="541" y="88"/>
                    <a:pt x="410" y="1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6D8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12"/>
            <p:cNvSpPr/>
            <p:nvPr/>
          </p:nvSpPr>
          <p:spPr>
            <a:xfrm>
              <a:off x="4358561" y="4183813"/>
              <a:ext cx="29294" cy="33156"/>
            </a:xfrm>
            <a:custGeom>
              <a:rect b="b" l="l" r="r" t="t"/>
              <a:pathLst>
                <a:path extrusionOk="0" h="1262" w="1115">
                  <a:moveTo>
                    <a:pt x="745" y="0"/>
                  </a:moveTo>
                  <a:cubicBezTo>
                    <a:pt x="662" y="0"/>
                    <a:pt x="578" y="39"/>
                    <a:pt x="521" y="131"/>
                  </a:cubicBezTo>
                  <a:lnTo>
                    <a:pt x="104" y="852"/>
                  </a:lnTo>
                  <a:cubicBezTo>
                    <a:pt x="0" y="1033"/>
                    <a:pt x="132" y="1262"/>
                    <a:pt x="347" y="1262"/>
                  </a:cubicBezTo>
                  <a:cubicBezTo>
                    <a:pt x="444" y="1262"/>
                    <a:pt x="534" y="1213"/>
                    <a:pt x="583" y="1130"/>
                  </a:cubicBezTo>
                  <a:lnTo>
                    <a:pt x="999" y="409"/>
                  </a:lnTo>
                  <a:cubicBezTo>
                    <a:pt x="1114" y="193"/>
                    <a:pt x="931" y="0"/>
                    <a:pt x="74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6D8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12"/>
            <p:cNvSpPr/>
            <p:nvPr/>
          </p:nvSpPr>
          <p:spPr>
            <a:xfrm>
              <a:off x="4195277" y="4466505"/>
              <a:ext cx="29268" cy="33287"/>
            </a:xfrm>
            <a:custGeom>
              <a:rect b="b" l="l" r="r" t="t"/>
              <a:pathLst>
                <a:path extrusionOk="0" h="1267" w="1114">
                  <a:moveTo>
                    <a:pt x="748" y="1"/>
                  </a:moveTo>
                  <a:cubicBezTo>
                    <a:pt x="664" y="1"/>
                    <a:pt x="579" y="41"/>
                    <a:pt x="521" y="136"/>
                  </a:cubicBezTo>
                  <a:lnTo>
                    <a:pt x="105" y="850"/>
                  </a:lnTo>
                  <a:cubicBezTo>
                    <a:pt x="1" y="1038"/>
                    <a:pt x="132" y="1267"/>
                    <a:pt x="347" y="1267"/>
                  </a:cubicBezTo>
                  <a:cubicBezTo>
                    <a:pt x="444" y="1267"/>
                    <a:pt x="535" y="1211"/>
                    <a:pt x="583" y="1128"/>
                  </a:cubicBezTo>
                  <a:lnTo>
                    <a:pt x="999" y="413"/>
                  </a:lnTo>
                  <a:cubicBezTo>
                    <a:pt x="1114" y="194"/>
                    <a:pt x="933" y="1"/>
                    <a:pt x="74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6D8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12"/>
            <p:cNvSpPr/>
            <p:nvPr/>
          </p:nvSpPr>
          <p:spPr>
            <a:xfrm>
              <a:off x="4195172" y="4183813"/>
              <a:ext cx="29294" cy="33156"/>
            </a:xfrm>
            <a:custGeom>
              <a:rect b="b" l="l" r="r" t="t"/>
              <a:pathLst>
                <a:path extrusionOk="0" h="1262" w="1115">
                  <a:moveTo>
                    <a:pt x="366" y="0"/>
                  </a:moveTo>
                  <a:cubicBezTo>
                    <a:pt x="180" y="0"/>
                    <a:pt x="1" y="193"/>
                    <a:pt x="116" y="409"/>
                  </a:cubicBezTo>
                  <a:lnTo>
                    <a:pt x="525" y="1130"/>
                  </a:lnTo>
                  <a:cubicBezTo>
                    <a:pt x="573" y="1213"/>
                    <a:pt x="670" y="1262"/>
                    <a:pt x="768" y="1262"/>
                  </a:cubicBezTo>
                  <a:cubicBezTo>
                    <a:pt x="976" y="1262"/>
                    <a:pt x="1114" y="1033"/>
                    <a:pt x="1003" y="852"/>
                  </a:cubicBezTo>
                  <a:lnTo>
                    <a:pt x="594" y="131"/>
                  </a:lnTo>
                  <a:cubicBezTo>
                    <a:pt x="534" y="39"/>
                    <a:pt x="450" y="0"/>
                    <a:pt x="36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6D8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12"/>
            <p:cNvSpPr/>
            <p:nvPr/>
          </p:nvSpPr>
          <p:spPr>
            <a:xfrm>
              <a:off x="4358272" y="4466505"/>
              <a:ext cx="29294" cy="33287"/>
            </a:xfrm>
            <a:custGeom>
              <a:rect b="b" l="l" r="r" t="t"/>
              <a:pathLst>
                <a:path extrusionOk="0" h="1267" w="1115">
                  <a:moveTo>
                    <a:pt x="367" y="1"/>
                  </a:moveTo>
                  <a:cubicBezTo>
                    <a:pt x="182" y="1"/>
                    <a:pt x="1" y="194"/>
                    <a:pt x="115" y="413"/>
                  </a:cubicBezTo>
                  <a:lnTo>
                    <a:pt x="532" y="1128"/>
                  </a:lnTo>
                  <a:cubicBezTo>
                    <a:pt x="580" y="1211"/>
                    <a:pt x="670" y="1267"/>
                    <a:pt x="774" y="1267"/>
                  </a:cubicBezTo>
                  <a:cubicBezTo>
                    <a:pt x="982" y="1267"/>
                    <a:pt x="1114" y="1038"/>
                    <a:pt x="1010" y="850"/>
                  </a:cubicBezTo>
                  <a:lnTo>
                    <a:pt x="594" y="136"/>
                  </a:lnTo>
                  <a:cubicBezTo>
                    <a:pt x="536" y="41"/>
                    <a:pt x="451" y="1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6D8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12"/>
            <p:cNvSpPr/>
            <p:nvPr/>
          </p:nvSpPr>
          <p:spPr>
            <a:xfrm>
              <a:off x="4412315" y="4410335"/>
              <a:ext cx="39934" cy="25668"/>
            </a:xfrm>
            <a:custGeom>
              <a:rect b="b" l="l" r="r" t="t"/>
              <a:pathLst>
                <a:path extrusionOk="0" h="977" w="1520">
                  <a:moveTo>
                    <a:pt x="408" y="1"/>
                  </a:moveTo>
                  <a:cubicBezTo>
                    <a:pt x="158" y="1"/>
                    <a:pt x="0" y="375"/>
                    <a:pt x="285" y="526"/>
                  </a:cubicBezTo>
                  <a:lnTo>
                    <a:pt x="999" y="942"/>
                  </a:lnTo>
                  <a:cubicBezTo>
                    <a:pt x="1041" y="963"/>
                    <a:pt x="1090" y="977"/>
                    <a:pt x="1138" y="977"/>
                  </a:cubicBezTo>
                  <a:cubicBezTo>
                    <a:pt x="1422" y="977"/>
                    <a:pt x="1520" y="602"/>
                    <a:pt x="1277" y="464"/>
                  </a:cubicBezTo>
                  <a:lnTo>
                    <a:pt x="562" y="48"/>
                  </a:lnTo>
                  <a:cubicBezTo>
                    <a:pt x="509" y="15"/>
                    <a:pt x="457" y="1"/>
                    <a:pt x="40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6D8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12"/>
            <p:cNvSpPr/>
            <p:nvPr/>
          </p:nvSpPr>
          <p:spPr>
            <a:xfrm>
              <a:off x="4130306" y="4247340"/>
              <a:ext cx="39304" cy="25589"/>
            </a:xfrm>
            <a:custGeom>
              <a:rect b="b" l="l" r="r" t="t"/>
              <a:pathLst>
                <a:path extrusionOk="0" h="974" w="1496">
                  <a:moveTo>
                    <a:pt x="397" y="1"/>
                  </a:moveTo>
                  <a:cubicBezTo>
                    <a:pt x="153" y="1"/>
                    <a:pt x="0" y="356"/>
                    <a:pt x="254" y="515"/>
                  </a:cubicBezTo>
                  <a:lnTo>
                    <a:pt x="975" y="931"/>
                  </a:lnTo>
                  <a:cubicBezTo>
                    <a:pt x="1017" y="959"/>
                    <a:pt x="1066" y="966"/>
                    <a:pt x="1114" y="973"/>
                  </a:cubicBezTo>
                  <a:lnTo>
                    <a:pt x="1114" y="966"/>
                  </a:lnTo>
                  <a:cubicBezTo>
                    <a:pt x="1398" y="966"/>
                    <a:pt x="1496" y="592"/>
                    <a:pt x="1253" y="453"/>
                  </a:cubicBezTo>
                  <a:lnTo>
                    <a:pt x="531" y="37"/>
                  </a:lnTo>
                  <a:cubicBezTo>
                    <a:pt x="485" y="12"/>
                    <a:pt x="439" y="1"/>
                    <a:pt x="39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6D8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12"/>
            <p:cNvSpPr/>
            <p:nvPr/>
          </p:nvSpPr>
          <p:spPr>
            <a:xfrm>
              <a:off x="4413418" y="4247182"/>
              <a:ext cx="39908" cy="25747"/>
            </a:xfrm>
            <a:custGeom>
              <a:rect b="b" l="l" r="r" t="t"/>
              <a:pathLst>
                <a:path extrusionOk="0" h="980" w="1519">
                  <a:moveTo>
                    <a:pt x="1114" y="0"/>
                  </a:moveTo>
                  <a:cubicBezTo>
                    <a:pt x="1064" y="0"/>
                    <a:pt x="1011" y="15"/>
                    <a:pt x="957" y="50"/>
                  </a:cubicBezTo>
                  <a:lnTo>
                    <a:pt x="243" y="459"/>
                  </a:lnTo>
                  <a:cubicBezTo>
                    <a:pt x="0" y="605"/>
                    <a:pt x="97" y="972"/>
                    <a:pt x="382" y="979"/>
                  </a:cubicBezTo>
                  <a:cubicBezTo>
                    <a:pt x="430" y="979"/>
                    <a:pt x="479" y="965"/>
                    <a:pt x="520" y="937"/>
                  </a:cubicBezTo>
                  <a:lnTo>
                    <a:pt x="1235" y="528"/>
                  </a:lnTo>
                  <a:cubicBezTo>
                    <a:pt x="1518" y="378"/>
                    <a:pt x="1363" y="0"/>
                    <a:pt x="111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6D8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12"/>
            <p:cNvSpPr/>
            <p:nvPr/>
          </p:nvSpPr>
          <p:spPr>
            <a:xfrm>
              <a:off x="4130595" y="4410624"/>
              <a:ext cx="39304" cy="25379"/>
            </a:xfrm>
            <a:custGeom>
              <a:rect b="b" l="l" r="r" t="t"/>
              <a:pathLst>
                <a:path extrusionOk="0" h="966" w="1496">
                  <a:moveTo>
                    <a:pt x="1099" y="1"/>
                  </a:moveTo>
                  <a:cubicBezTo>
                    <a:pt x="1056" y="1"/>
                    <a:pt x="1011" y="12"/>
                    <a:pt x="964" y="37"/>
                  </a:cubicBezTo>
                  <a:lnTo>
                    <a:pt x="243" y="453"/>
                  </a:lnTo>
                  <a:cubicBezTo>
                    <a:pt x="0" y="598"/>
                    <a:pt x="104" y="966"/>
                    <a:pt x="382" y="966"/>
                  </a:cubicBezTo>
                  <a:cubicBezTo>
                    <a:pt x="430" y="966"/>
                    <a:pt x="479" y="952"/>
                    <a:pt x="520" y="931"/>
                  </a:cubicBezTo>
                  <a:lnTo>
                    <a:pt x="1242" y="515"/>
                  </a:lnTo>
                  <a:cubicBezTo>
                    <a:pt x="1496" y="356"/>
                    <a:pt x="1343" y="1"/>
                    <a:pt x="109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6D8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12"/>
            <p:cNvSpPr/>
            <p:nvPr/>
          </p:nvSpPr>
          <p:spPr>
            <a:xfrm>
              <a:off x="4255231" y="4494118"/>
              <a:ext cx="72565" cy="50864"/>
            </a:xfrm>
            <a:custGeom>
              <a:rect b="b" l="l" r="r" t="t"/>
              <a:pathLst>
                <a:path extrusionOk="0" h="1936" w="2762">
                  <a:moveTo>
                    <a:pt x="1" y="1"/>
                  </a:moveTo>
                  <a:lnTo>
                    <a:pt x="1" y="1381"/>
                  </a:lnTo>
                  <a:cubicBezTo>
                    <a:pt x="1" y="1686"/>
                    <a:pt x="243" y="1936"/>
                    <a:pt x="549" y="1936"/>
                  </a:cubicBezTo>
                  <a:lnTo>
                    <a:pt x="2206" y="1936"/>
                  </a:lnTo>
                  <a:cubicBezTo>
                    <a:pt x="2511" y="1936"/>
                    <a:pt x="2761" y="1686"/>
                    <a:pt x="2761" y="1381"/>
                  </a:cubicBezTo>
                  <a:lnTo>
                    <a:pt x="276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6D8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12"/>
            <p:cNvSpPr/>
            <p:nvPr/>
          </p:nvSpPr>
          <p:spPr>
            <a:xfrm>
              <a:off x="4247954" y="4494118"/>
              <a:ext cx="87120" cy="14608"/>
            </a:xfrm>
            <a:custGeom>
              <a:rect b="b" l="l" r="r" t="t"/>
              <a:pathLst>
                <a:path extrusionOk="0" h="556" w="3316">
                  <a:moveTo>
                    <a:pt x="278" y="1"/>
                  </a:moveTo>
                  <a:cubicBezTo>
                    <a:pt x="125" y="1"/>
                    <a:pt x="0" y="125"/>
                    <a:pt x="0" y="278"/>
                  </a:cubicBezTo>
                  <a:cubicBezTo>
                    <a:pt x="0" y="431"/>
                    <a:pt x="125" y="556"/>
                    <a:pt x="278" y="556"/>
                  </a:cubicBezTo>
                  <a:lnTo>
                    <a:pt x="3038" y="556"/>
                  </a:lnTo>
                  <a:cubicBezTo>
                    <a:pt x="3191" y="556"/>
                    <a:pt x="3316" y="431"/>
                    <a:pt x="3316" y="278"/>
                  </a:cubicBezTo>
                  <a:cubicBezTo>
                    <a:pt x="3316" y="125"/>
                    <a:pt x="3191" y="1"/>
                    <a:pt x="3038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6D8D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4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p13"/>
          <p:cNvSpPr txBox="1"/>
          <p:nvPr>
            <p:ph type="title"/>
          </p:nvPr>
        </p:nvSpPr>
        <p:spPr>
          <a:xfrm>
            <a:off x="470250" y="346050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5400"/>
              <a:t>CONCLUSIÓN </a:t>
            </a:r>
            <a:endParaRPr sz="5400"/>
          </a:p>
        </p:txBody>
      </p:sp>
      <p:sp>
        <p:nvSpPr>
          <p:cNvPr id="2646" name="Google Shape;2646;p13"/>
          <p:cNvSpPr txBox="1"/>
          <p:nvPr>
            <p:ph idx="4294967295" type="ctrTitle"/>
          </p:nvPr>
        </p:nvSpPr>
        <p:spPr>
          <a:xfrm flipH="1">
            <a:off x="4652114" y="1334133"/>
            <a:ext cx="3945895" cy="30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hway Gothic One"/>
              <a:buNone/>
            </a:pPr>
            <a:r>
              <a:rPr b="0" i="0" lang="es-MX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este proyecto, nos enfocamos en limpiar y preparar un conjunto de datos </a:t>
            </a:r>
            <a:r>
              <a:rPr lang="es-MX" sz="1700">
                <a:latin typeface="Arial"/>
                <a:ea typeface="Arial"/>
                <a:cs typeface="Arial"/>
                <a:sym typeface="Arial"/>
              </a:rPr>
              <a:t>sobre </a:t>
            </a:r>
            <a:r>
              <a:rPr b="0" i="0" lang="es-MX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número de muertes y recuperaciones que tuvo cada región al enfrentarse a la pandemia del COVID 19, permitiendo futuras investigaciones sobre la</a:t>
            </a:r>
            <a:r>
              <a:rPr lang="es-MX" sz="1700">
                <a:latin typeface="Arial"/>
                <a:ea typeface="Arial"/>
                <a:cs typeface="Arial"/>
                <a:sym typeface="Arial"/>
              </a:rPr>
              <a:t> mejora de los sistemas de salud para lograr un mayor número de personas recuperadas y disminuir el número de defunciones.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7" name="Google Shape;2647;p13"/>
          <p:cNvSpPr/>
          <p:nvPr/>
        </p:nvSpPr>
        <p:spPr>
          <a:xfrm rot="5400000">
            <a:off x="863309" y="1855077"/>
            <a:ext cx="1955019" cy="1994812"/>
          </a:xfrm>
          <a:prstGeom prst="blockArc">
            <a:avLst>
              <a:gd fmla="val 10800000" name="adj1"/>
              <a:gd fmla="val 550060" name="adj2"/>
              <a:gd fmla="val 5255" name="adj3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8" name="Google Shape;2648;p13"/>
          <p:cNvCxnSpPr/>
          <p:nvPr/>
        </p:nvCxnSpPr>
        <p:spPr>
          <a:xfrm>
            <a:off x="2787880" y="2913748"/>
            <a:ext cx="1346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49" name="Google Shape;2649;p13"/>
          <p:cNvGrpSpPr/>
          <p:nvPr/>
        </p:nvGrpSpPr>
        <p:grpSpPr>
          <a:xfrm>
            <a:off x="877015" y="1868439"/>
            <a:ext cx="1904631" cy="1936859"/>
            <a:chOff x="3605950" y="3926100"/>
            <a:chExt cx="657375" cy="667000"/>
          </a:xfrm>
        </p:grpSpPr>
        <p:sp>
          <p:nvSpPr>
            <p:cNvPr id="2650" name="Google Shape;2650;p13"/>
            <p:cNvSpPr/>
            <p:nvPr/>
          </p:nvSpPr>
          <p:spPr>
            <a:xfrm>
              <a:off x="3911275" y="4247025"/>
              <a:ext cx="344325" cy="233925"/>
            </a:xfrm>
            <a:custGeom>
              <a:rect b="b" l="l" r="r" t="t"/>
              <a:pathLst>
                <a:path extrusionOk="0" h="9357" w="13773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13"/>
            <p:cNvSpPr/>
            <p:nvPr/>
          </p:nvSpPr>
          <p:spPr>
            <a:xfrm>
              <a:off x="4205975" y="4437000"/>
              <a:ext cx="22550" cy="18000"/>
            </a:xfrm>
            <a:custGeom>
              <a:rect b="b" l="l" r="r" t="t"/>
              <a:pathLst>
                <a:path extrusionOk="0" h="720" w="902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13"/>
            <p:cNvSpPr/>
            <p:nvPr/>
          </p:nvSpPr>
          <p:spPr>
            <a:xfrm>
              <a:off x="4060075" y="4338325"/>
              <a:ext cx="184575" cy="150325"/>
            </a:xfrm>
            <a:custGeom>
              <a:rect b="b" l="l" r="r" t="t"/>
              <a:pathLst>
                <a:path extrusionOk="0" h="6013" w="7383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13"/>
            <p:cNvSpPr/>
            <p:nvPr/>
          </p:nvSpPr>
          <p:spPr>
            <a:xfrm>
              <a:off x="4192125" y="4369600"/>
              <a:ext cx="63625" cy="35750"/>
            </a:xfrm>
            <a:custGeom>
              <a:rect b="b" l="l" r="r" t="t"/>
              <a:pathLst>
                <a:path extrusionOk="0" h="1430" w="2545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13"/>
            <p:cNvSpPr/>
            <p:nvPr/>
          </p:nvSpPr>
          <p:spPr>
            <a:xfrm>
              <a:off x="3938175" y="4030200"/>
              <a:ext cx="325150" cy="290125"/>
            </a:xfrm>
            <a:custGeom>
              <a:rect b="b" l="l" r="r" t="t"/>
              <a:pathLst>
                <a:path extrusionOk="0" h="11605" w="13006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13"/>
            <p:cNvSpPr/>
            <p:nvPr/>
          </p:nvSpPr>
          <p:spPr>
            <a:xfrm>
              <a:off x="4209200" y="4073000"/>
              <a:ext cx="18850" cy="20525"/>
            </a:xfrm>
            <a:custGeom>
              <a:rect b="b" l="l" r="r" t="t"/>
              <a:pathLst>
                <a:path extrusionOk="0" h="821" w="754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13"/>
            <p:cNvSpPr/>
            <p:nvPr/>
          </p:nvSpPr>
          <p:spPr>
            <a:xfrm>
              <a:off x="4073375" y="4054925"/>
              <a:ext cx="184625" cy="143500"/>
            </a:xfrm>
            <a:custGeom>
              <a:rect b="b" l="l" r="r" t="t"/>
              <a:pathLst>
                <a:path extrusionOk="0" h="5740" w="7385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13"/>
            <p:cNvSpPr/>
            <p:nvPr/>
          </p:nvSpPr>
          <p:spPr>
            <a:xfrm>
              <a:off x="4143475" y="4030025"/>
              <a:ext cx="48350" cy="60825"/>
            </a:xfrm>
            <a:custGeom>
              <a:rect b="b" l="l" r="r" t="t"/>
              <a:pathLst>
                <a:path extrusionOk="0" h="2433" w="1934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13"/>
            <p:cNvSpPr/>
            <p:nvPr/>
          </p:nvSpPr>
          <p:spPr>
            <a:xfrm>
              <a:off x="3816750" y="4293575"/>
              <a:ext cx="108075" cy="299525"/>
            </a:xfrm>
            <a:custGeom>
              <a:rect b="b" l="l" r="r" t="t"/>
              <a:pathLst>
                <a:path extrusionOk="0" h="11981" w="4323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13"/>
            <p:cNvSpPr/>
            <p:nvPr/>
          </p:nvSpPr>
          <p:spPr>
            <a:xfrm>
              <a:off x="3850400" y="4567250"/>
              <a:ext cx="17750" cy="15150"/>
            </a:xfrm>
            <a:custGeom>
              <a:rect b="b" l="l" r="r" t="t"/>
              <a:pathLst>
                <a:path extrusionOk="0" h="606" w="71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13"/>
            <p:cNvSpPr/>
            <p:nvPr/>
          </p:nvSpPr>
          <p:spPr>
            <a:xfrm>
              <a:off x="3815150" y="4435825"/>
              <a:ext cx="87775" cy="156975"/>
            </a:xfrm>
            <a:custGeom>
              <a:rect b="b" l="l" r="r" t="t"/>
              <a:pathLst>
                <a:path extrusionOk="0" h="6279" w="3511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13"/>
            <p:cNvSpPr/>
            <p:nvPr/>
          </p:nvSpPr>
          <p:spPr>
            <a:xfrm>
              <a:off x="3889850" y="4540750"/>
              <a:ext cx="35775" cy="49800"/>
            </a:xfrm>
            <a:custGeom>
              <a:rect b="b" l="l" r="r" t="t"/>
              <a:pathLst>
                <a:path extrusionOk="0" h="1992" w="1431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13"/>
            <p:cNvSpPr/>
            <p:nvPr/>
          </p:nvSpPr>
          <p:spPr>
            <a:xfrm>
              <a:off x="3950400" y="4358775"/>
              <a:ext cx="121300" cy="174050"/>
            </a:xfrm>
            <a:custGeom>
              <a:rect b="b" l="l" r="r" t="t"/>
              <a:pathLst>
                <a:path extrusionOk="0" h="6962" w="4852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13"/>
            <p:cNvSpPr/>
            <p:nvPr/>
          </p:nvSpPr>
          <p:spPr>
            <a:xfrm>
              <a:off x="4033025" y="4517825"/>
              <a:ext cx="10400" cy="8825"/>
            </a:xfrm>
            <a:custGeom>
              <a:rect b="b" l="l" r="r" t="t"/>
              <a:pathLst>
                <a:path extrusionOk="0" h="353" w="416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13"/>
            <p:cNvSpPr/>
            <p:nvPr/>
          </p:nvSpPr>
          <p:spPr>
            <a:xfrm>
              <a:off x="3994700" y="4440325"/>
              <a:ext cx="57175" cy="94850"/>
            </a:xfrm>
            <a:custGeom>
              <a:rect b="b" l="l" r="r" t="t"/>
              <a:pathLst>
                <a:path extrusionOk="0" h="3794" w="2287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13"/>
            <p:cNvSpPr/>
            <p:nvPr/>
          </p:nvSpPr>
          <p:spPr>
            <a:xfrm>
              <a:off x="4040750" y="4491150"/>
              <a:ext cx="30950" cy="23550"/>
            </a:xfrm>
            <a:custGeom>
              <a:rect b="b" l="l" r="r" t="t"/>
              <a:pathLst>
                <a:path extrusionOk="0" h="942" w="1238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13"/>
            <p:cNvSpPr/>
            <p:nvPr/>
          </p:nvSpPr>
          <p:spPr>
            <a:xfrm>
              <a:off x="4042025" y="4241875"/>
              <a:ext cx="187325" cy="67300"/>
            </a:xfrm>
            <a:custGeom>
              <a:rect b="b" l="l" r="r" t="t"/>
              <a:pathLst>
                <a:path extrusionOk="0" h="2692" w="7493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13"/>
            <p:cNvSpPr/>
            <p:nvPr/>
          </p:nvSpPr>
          <p:spPr>
            <a:xfrm>
              <a:off x="4213250" y="4282900"/>
              <a:ext cx="9325" cy="8950"/>
            </a:xfrm>
            <a:custGeom>
              <a:rect b="b" l="l" r="r" t="t"/>
              <a:pathLst>
                <a:path extrusionOk="0" h="358" w="373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13"/>
            <p:cNvSpPr/>
            <p:nvPr/>
          </p:nvSpPr>
          <p:spPr>
            <a:xfrm>
              <a:off x="4124650" y="4257975"/>
              <a:ext cx="104200" cy="56200"/>
            </a:xfrm>
            <a:custGeom>
              <a:rect b="b" l="l" r="r" t="t"/>
              <a:pathLst>
                <a:path extrusionOk="0" h="2248" w="4168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13"/>
            <p:cNvSpPr/>
            <p:nvPr/>
          </p:nvSpPr>
          <p:spPr>
            <a:xfrm>
              <a:off x="4196625" y="4247875"/>
              <a:ext cx="31275" cy="20275"/>
            </a:xfrm>
            <a:custGeom>
              <a:rect b="b" l="l" r="r" t="t"/>
              <a:pathLst>
                <a:path extrusionOk="0" h="811" w="1251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13"/>
            <p:cNvSpPr/>
            <p:nvPr/>
          </p:nvSpPr>
          <p:spPr>
            <a:xfrm>
              <a:off x="3634450" y="4091550"/>
              <a:ext cx="226300" cy="136975"/>
            </a:xfrm>
            <a:custGeom>
              <a:rect b="b" l="l" r="r" t="t"/>
              <a:pathLst>
                <a:path extrusionOk="0" h="5479" w="9052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13"/>
            <p:cNvSpPr/>
            <p:nvPr/>
          </p:nvSpPr>
          <p:spPr>
            <a:xfrm>
              <a:off x="3649275" y="4109900"/>
              <a:ext cx="12825" cy="11250"/>
            </a:xfrm>
            <a:custGeom>
              <a:rect b="b" l="l" r="r" t="t"/>
              <a:pathLst>
                <a:path extrusionOk="0" h="450" w="513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13"/>
            <p:cNvSpPr/>
            <p:nvPr/>
          </p:nvSpPr>
          <p:spPr>
            <a:xfrm>
              <a:off x="3639625" y="4086000"/>
              <a:ext cx="122550" cy="91800"/>
            </a:xfrm>
            <a:custGeom>
              <a:rect b="b" l="l" r="r" t="t"/>
              <a:pathLst>
                <a:path extrusionOk="0" h="3672" w="4902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13"/>
            <p:cNvSpPr/>
            <p:nvPr/>
          </p:nvSpPr>
          <p:spPr>
            <a:xfrm>
              <a:off x="3634450" y="4142850"/>
              <a:ext cx="40450" cy="22000"/>
            </a:xfrm>
            <a:custGeom>
              <a:rect b="b" l="l" r="r" t="t"/>
              <a:pathLst>
                <a:path extrusionOk="0" h="880" w="1618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13"/>
            <p:cNvSpPr/>
            <p:nvPr/>
          </p:nvSpPr>
          <p:spPr>
            <a:xfrm>
              <a:off x="3605950" y="4212400"/>
              <a:ext cx="352225" cy="211775"/>
            </a:xfrm>
            <a:custGeom>
              <a:rect b="b" l="l" r="r" t="t"/>
              <a:pathLst>
                <a:path extrusionOk="0" h="8471" w="14089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13"/>
            <p:cNvSpPr/>
            <p:nvPr/>
          </p:nvSpPr>
          <p:spPr>
            <a:xfrm>
              <a:off x="3628500" y="4378450"/>
              <a:ext cx="22400" cy="18300"/>
            </a:xfrm>
            <a:custGeom>
              <a:rect b="b" l="l" r="r" t="t"/>
              <a:pathLst>
                <a:path extrusionOk="0" h="732" w="896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13"/>
            <p:cNvSpPr/>
            <p:nvPr/>
          </p:nvSpPr>
          <p:spPr>
            <a:xfrm>
              <a:off x="3613525" y="4290350"/>
              <a:ext cx="191000" cy="142000"/>
            </a:xfrm>
            <a:custGeom>
              <a:rect b="b" l="l" r="r" t="t"/>
              <a:pathLst>
                <a:path extrusionOk="0" h="5680" w="764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13"/>
            <p:cNvSpPr/>
            <p:nvPr/>
          </p:nvSpPr>
          <p:spPr>
            <a:xfrm>
              <a:off x="3605950" y="4309975"/>
              <a:ext cx="62825" cy="34025"/>
            </a:xfrm>
            <a:custGeom>
              <a:rect b="b" l="l" r="r" t="t"/>
              <a:pathLst>
                <a:path extrusionOk="0" h="1361" w="2513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13"/>
            <p:cNvSpPr/>
            <p:nvPr/>
          </p:nvSpPr>
          <p:spPr>
            <a:xfrm>
              <a:off x="3895825" y="3926100"/>
              <a:ext cx="89875" cy="249625"/>
            </a:xfrm>
            <a:custGeom>
              <a:rect b="b" l="l" r="r" t="t"/>
              <a:pathLst>
                <a:path extrusionOk="0" h="9985" w="3595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13"/>
            <p:cNvSpPr/>
            <p:nvPr/>
          </p:nvSpPr>
          <p:spPr>
            <a:xfrm>
              <a:off x="3924325" y="3934900"/>
              <a:ext cx="15475" cy="11500"/>
            </a:xfrm>
            <a:custGeom>
              <a:rect b="b" l="l" r="r" t="t"/>
              <a:pathLst>
                <a:path extrusionOk="0" h="460" w="619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13"/>
            <p:cNvSpPr/>
            <p:nvPr/>
          </p:nvSpPr>
          <p:spPr>
            <a:xfrm>
              <a:off x="3894200" y="3926250"/>
              <a:ext cx="72975" cy="130925"/>
            </a:xfrm>
            <a:custGeom>
              <a:rect b="b" l="l" r="r" t="t"/>
              <a:pathLst>
                <a:path extrusionOk="0" h="5237" w="2919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13"/>
            <p:cNvSpPr/>
            <p:nvPr/>
          </p:nvSpPr>
          <p:spPr>
            <a:xfrm>
              <a:off x="3956525" y="3928350"/>
              <a:ext cx="29825" cy="41250"/>
            </a:xfrm>
            <a:custGeom>
              <a:rect b="b" l="l" r="r" t="t"/>
              <a:pathLst>
                <a:path extrusionOk="0" h="1650" w="1193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13"/>
            <p:cNvSpPr/>
            <p:nvPr/>
          </p:nvSpPr>
          <p:spPr>
            <a:xfrm>
              <a:off x="3705650" y="4045050"/>
              <a:ext cx="466050" cy="424600"/>
            </a:xfrm>
            <a:custGeom>
              <a:rect b="b" l="l" r="r" t="t"/>
              <a:pathLst>
                <a:path extrusionOk="0" h="16984" w="18642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13"/>
            <p:cNvSpPr/>
            <p:nvPr/>
          </p:nvSpPr>
          <p:spPr>
            <a:xfrm>
              <a:off x="3688250" y="4141225"/>
              <a:ext cx="457850" cy="328525"/>
            </a:xfrm>
            <a:custGeom>
              <a:rect b="b" l="l" r="r" t="t"/>
              <a:pathLst>
                <a:path extrusionOk="0" h="13141" w="18314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13"/>
            <p:cNvSpPr/>
            <p:nvPr/>
          </p:nvSpPr>
          <p:spPr>
            <a:xfrm>
              <a:off x="3896775" y="4105350"/>
              <a:ext cx="155750" cy="122850"/>
            </a:xfrm>
            <a:custGeom>
              <a:rect b="b" l="l" r="r" t="t"/>
              <a:pathLst>
                <a:path extrusionOk="0" h="4914" w="623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13"/>
            <p:cNvSpPr/>
            <p:nvPr/>
          </p:nvSpPr>
          <p:spPr>
            <a:xfrm>
              <a:off x="3953800" y="4275675"/>
              <a:ext cx="60250" cy="47975"/>
            </a:xfrm>
            <a:custGeom>
              <a:rect b="b" l="l" r="r" t="t"/>
              <a:pathLst>
                <a:path extrusionOk="0" h="1919" w="241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13"/>
            <p:cNvSpPr/>
            <p:nvPr/>
          </p:nvSpPr>
          <p:spPr>
            <a:xfrm>
              <a:off x="4031900" y="4280275"/>
              <a:ext cx="60400" cy="73100"/>
            </a:xfrm>
            <a:custGeom>
              <a:rect b="b" l="l" r="r" t="t"/>
              <a:pathLst>
                <a:path extrusionOk="0" h="2924" w="2416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13"/>
            <p:cNvSpPr/>
            <p:nvPr/>
          </p:nvSpPr>
          <p:spPr>
            <a:xfrm>
              <a:off x="3782600" y="4189625"/>
              <a:ext cx="79750" cy="64000"/>
            </a:xfrm>
            <a:custGeom>
              <a:rect b="b" l="l" r="r" t="t"/>
              <a:pathLst>
                <a:path extrusionOk="0" h="2560" w="319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88" name="Google Shape;2688;p13"/>
          <p:cNvGrpSpPr/>
          <p:nvPr/>
        </p:nvGrpSpPr>
        <p:grpSpPr>
          <a:xfrm>
            <a:off x="3099410" y="2129321"/>
            <a:ext cx="1414385" cy="1767766"/>
            <a:chOff x="847400" y="1503588"/>
            <a:chExt cx="342496" cy="341553"/>
          </a:xfrm>
        </p:grpSpPr>
        <p:sp>
          <p:nvSpPr>
            <p:cNvPr id="2689" name="Google Shape;2689;p13"/>
            <p:cNvSpPr/>
            <p:nvPr/>
          </p:nvSpPr>
          <p:spPr>
            <a:xfrm>
              <a:off x="989998" y="1503588"/>
              <a:ext cx="57300" cy="31487"/>
            </a:xfrm>
            <a:custGeom>
              <a:rect b="b" l="l" r="r" t="t"/>
              <a:pathLst>
                <a:path extrusionOk="0" h="2103" w="3827">
                  <a:moveTo>
                    <a:pt x="337" y="0"/>
                  </a:moveTo>
                  <a:cubicBezTo>
                    <a:pt x="148" y="0"/>
                    <a:pt x="0" y="147"/>
                    <a:pt x="0" y="315"/>
                  </a:cubicBezTo>
                  <a:lnTo>
                    <a:pt x="0" y="1766"/>
                  </a:lnTo>
                  <a:cubicBezTo>
                    <a:pt x="0" y="1955"/>
                    <a:pt x="148" y="2103"/>
                    <a:pt x="337" y="2103"/>
                  </a:cubicBezTo>
                  <a:lnTo>
                    <a:pt x="3490" y="2103"/>
                  </a:lnTo>
                  <a:cubicBezTo>
                    <a:pt x="3680" y="2103"/>
                    <a:pt x="3827" y="1955"/>
                    <a:pt x="3827" y="1766"/>
                  </a:cubicBezTo>
                  <a:lnTo>
                    <a:pt x="3827" y="315"/>
                  </a:lnTo>
                  <a:cubicBezTo>
                    <a:pt x="3827" y="147"/>
                    <a:pt x="3680" y="0"/>
                    <a:pt x="3490" y="0"/>
                  </a:cubicBezTo>
                  <a:close/>
                </a:path>
              </a:pathLst>
            </a:custGeom>
            <a:solidFill>
              <a:srgbClr val="F6D8D2"/>
            </a:solidFill>
            <a:ln cap="flat" cmpd="sng" w="9525">
              <a:solidFill>
                <a:srgbClr val="511E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13"/>
            <p:cNvSpPr/>
            <p:nvPr/>
          </p:nvSpPr>
          <p:spPr>
            <a:xfrm>
              <a:off x="1025572" y="1503588"/>
              <a:ext cx="21725" cy="31487"/>
            </a:xfrm>
            <a:custGeom>
              <a:rect b="b" l="l" r="r" t="t"/>
              <a:pathLst>
                <a:path extrusionOk="0" h="2103" w="1451">
                  <a:moveTo>
                    <a:pt x="0" y="0"/>
                  </a:moveTo>
                  <a:lnTo>
                    <a:pt x="0" y="2103"/>
                  </a:lnTo>
                  <a:lnTo>
                    <a:pt x="1114" y="2103"/>
                  </a:lnTo>
                  <a:cubicBezTo>
                    <a:pt x="1304" y="2103"/>
                    <a:pt x="1451" y="1955"/>
                    <a:pt x="1451" y="1766"/>
                  </a:cubicBezTo>
                  <a:lnTo>
                    <a:pt x="1451" y="315"/>
                  </a:lnTo>
                  <a:cubicBezTo>
                    <a:pt x="1451" y="147"/>
                    <a:pt x="1304" y="0"/>
                    <a:pt x="1114" y="0"/>
                  </a:cubicBezTo>
                  <a:close/>
                </a:path>
              </a:pathLst>
            </a:custGeom>
            <a:solidFill>
              <a:srgbClr val="F6D8D2"/>
            </a:solidFill>
            <a:ln cap="flat" cmpd="sng" w="9525">
              <a:solidFill>
                <a:srgbClr val="511E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13"/>
            <p:cNvSpPr/>
            <p:nvPr/>
          </p:nvSpPr>
          <p:spPr>
            <a:xfrm>
              <a:off x="867538" y="1552368"/>
              <a:ext cx="302220" cy="183233"/>
            </a:xfrm>
            <a:custGeom>
              <a:rect b="b" l="l" r="r" t="t"/>
              <a:pathLst>
                <a:path extrusionOk="0" h="12238" w="20185">
                  <a:moveTo>
                    <a:pt x="337" y="1"/>
                  </a:moveTo>
                  <a:cubicBezTo>
                    <a:pt x="148" y="1"/>
                    <a:pt x="1" y="148"/>
                    <a:pt x="1" y="337"/>
                  </a:cubicBezTo>
                  <a:lnTo>
                    <a:pt x="1" y="11901"/>
                  </a:lnTo>
                  <a:cubicBezTo>
                    <a:pt x="1" y="12090"/>
                    <a:pt x="148" y="12237"/>
                    <a:pt x="337" y="12237"/>
                  </a:cubicBezTo>
                  <a:lnTo>
                    <a:pt x="19848" y="12237"/>
                  </a:lnTo>
                  <a:cubicBezTo>
                    <a:pt x="20037" y="12237"/>
                    <a:pt x="20184" y="12069"/>
                    <a:pt x="20184" y="11901"/>
                  </a:cubicBezTo>
                  <a:lnTo>
                    <a:pt x="20184" y="337"/>
                  </a:lnTo>
                  <a:cubicBezTo>
                    <a:pt x="20184" y="148"/>
                    <a:pt x="20037" y="1"/>
                    <a:pt x="19848" y="1"/>
                  </a:cubicBezTo>
                  <a:close/>
                </a:path>
              </a:pathLst>
            </a:custGeom>
            <a:solidFill>
              <a:srgbClr val="F6D8D2"/>
            </a:solidFill>
            <a:ln cap="flat" cmpd="sng" w="9525">
              <a:solidFill>
                <a:srgbClr val="511E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13"/>
            <p:cNvSpPr/>
            <p:nvPr/>
          </p:nvSpPr>
          <p:spPr>
            <a:xfrm>
              <a:off x="1149275" y="1552368"/>
              <a:ext cx="20482" cy="183233"/>
            </a:xfrm>
            <a:custGeom>
              <a:rect b="b" l="l" r="r" t="t"/>
              <a:pathLst>
                <a:path extrusionOk="0" h="12238" w="1368">
                  <a:moveTo>
                    <a:pt x="1" y="1"/>
                  </a:moveTo>
                  <a:lnTo>
                    <a:pt x="1" y="12237"/>
                  </a:lnTo>
                  <a:lnTo>
                    <a:pt x="1031" y="12237"/>
                  </a:lnTo>
                  <a:cubicBezTo>
                    <a:pt x="1220" y="12237"/>
                    <a:pt x="1367" y="12069"/>
                    <a:pt x="1367" y="11901"/>
                  </a:cubicBezTo>
                  <a:lnTo>
                    <a:pt x="1367" y="337"/>
                  </a:lnTo>
                  <a:cubicBezTo>
                    <a:pt x="1367" y="148"/>
                    <a:pt x="1220" y="1"/>
                    <a:pt x="1031" y="1"/>
                  </a:cubicBezTo>
                  <a:close/>
                </a:path>
              </a:pathLst>
            </a:custGeom>
            <a:solidFill>
              <a:srgbClr val="F6D8D2"/>
            </a:solidFill>
            <a:ln cap="flat" cmpd="sng" w="9525">
              <a:solidFill>
                <a:srgbClr val="511E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13"/>
            <p:cNvSpPr/>
            <p:nvPr/>
          </p:nvSpPr>
          <p:spPr>
            <a:xfrm>
              <a:off x="847400" y="1524984"/>
              <a:ext cx="342496" cy="37476"/>
            </a:xfrm>
            <a:custGeom>
              <a:rect b="b" l="l" r="r" t="t"/>
              <a:pathLst>
                <a:path extrusionOk="0" h="2503" w="22875">
                  <a:moveTo>
                    <a:pt x="337" y="1"/>
                  </a:moveTo>
                  <a:cubicBezTo>
                    <a:pt x="148" y="1"/>
                    <a:pt x="0" y="148"/>
                    <a:pt x="0" y="337"/>
                  </a:cubicBezTo>
                  <a:lnTo>
                    <a:pt x="0" y="2166"/>
                  </a:lnTo>
                  <a:cubicBezTo>
                    <a:pt x="0" y="2356"/>
                    <a:pt x="148" y="2503"/>
                    <a:pt x="337" y="2503"/>
                  </a:cubicBezTo>
                  <a:lnTo>
                    <a:pt x="22559" y="2503"/>
                  </a:lnTo>
                  <a:cubicBezTo>
                    <a:pt x="22728" y="2503"/>
                    <a:pt x="22875" y="2356"/>
                    <a:pt x="22875" y="2166"/>
                  </a:cubicBezTo>
                  <a:lnTo>
                    <a:pt x="22875" y="337"/>
                  </a:lnTo>
                  <a:cubicBezTo>
                    <a:pt x="22875" y="169"/>
                    <a:pt x="22728" y="1"/>
                    <a:pt x="22559" y="1"/>
                  </a:cubicBezTo>
                  <a:close/>
                </a:path>
              </a:pathLst>
            </a:custGeom>
            <a:solidFill>
              <a:srgbClr val="F6D8D2"/>
            </a:solidFill>
            <a:ln cap="flat" cmpd="sng" w="9525">
              <a:solidFill>
                <a:srgbClr val="511E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13"/>
            <p:cNvSpPr/>
            <p:nvPr/>
          </p:nvSpPr>
          <p:spPr>
            <a:xfrm>
              <a:off x="950964" y="1790042"/>
              <a:ext cx="135366" cy="31487"/>
            </a:xfrm>
            <a:custGeom>
              <a:rect b="b" l="l" r="r" t="t"/>
              <a:pathLst>
                <a:path extrusionOk="0" h="2103" w="9041">
                  <a:moveTo>
                    <a:pt x="1199" y="0"/>
                  </a:moveTo>
                  <a:cubicBezTo>
                    <a:pt x="1094" y="0"/>
                    <a:pt x="967" y="84"/>
                    <a:pt x="904" y="190"/>
                  </a:cubicBezTo>
                  <a:lnTo>
                    <a:pt x="127" y="1598"/>
                  </a:lnTo>
                  <a:cubicBezTo>
                    <a:pt x="0" y="1829"/>
                    <a:pt x="169" y="2103"/>
                    <a:pt x="421" y="2103"/>
                  </a:cubicBezTo>
                  <a:lnTo>
                    <a:pt x="8620" y="2103"/>
                  </a:lnTo>
                  <a:cubicBezTo>
                    <a:pt x="8873" y="2103"/>
                    <a:pt x="9041" y="1829"/>
                    <a:pt x="8915" y="1598"/>
                  </a:cubicBezTo>
                  <a:lnTo>
                    <a:pt x="8116" y="190"/>
                  </a:lnTo>
                  <a:cubicBezTo>
                    <a:pt x="8053" y="84"/>
                    <a:pt x="7948" y="0"/>
                    <a:pt x="7821" y="0"/>
                  </a:cubicBezTo>
                  <a:close/>
                </a:path>
              </a:pathLst>
            </a:custGeom>
            <a:solidFill>
              <a:srgbClr val="F6D8D2"/>
            </a:solidFill>
            <a:ln cap="flat" cmpd="sng" w="9525">
              <a:solidFill>
                <a:srgbClr val="511E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13"/>
            <p:cNvSpPr/>
            <p:nvPr/>
          </p:nvSpPr>
          <p:spPr>
            <a:xfrm>
              <a:off x="911931" y="1752581"/>
              <a:ext cx="82798" cy="92560"/>
            </a:xfrm>
            <a:custGeom>
              <a:rect b="b" l="l" r="r" t="t"/>
              <a:pathLst>
                <a:path extrusionOk="0" h="6182" w="5530">
                  <a:moveTo>
                    <a:pt x="3448" y="0"/>
                  </a:moveTo>
                  <a:cubicBezTo>
                    <a:pt x="3322" y="0"/>
                    <a:pt x="3217" y="85"/>
                    <a:pt x="3154" y="190"/>
                  </a:cubicBezTo>
                  <a:lnTo>
                    <a:pt x="126" y="5698"/>
                  </a:lnTo>
                  <a:cubicBezTo>
                    <a:pt x="0" y="5908"/>
                    <a:pt x="169" y="6182"/>
                    <a:pt x="421" y="6182"/>
                  </a:cubicBezTo>
                  <a:lnTo>
                    <a:pt x="2166" y="6182"/>
                  </a:lnTo>
                  <a:cubicBezTo>
                    <a:pt x="2292" y="6182"/>
                    <a:pt x="2397" y="6119"/>
                    <a:pt x="2460" y="6013"/>
                  </a:cubicBezTo>
                  <a:lnTo>
                    <a:pt x="5488" y="505"/>
                  </a:lnTo>
                  <a:cubicBezTo>
                    <a:pt x="5530" y="400"/>
                    <a:pt x="5530" y="274"/>
                    <a:pt x="5488" y="169"/>
                  </a:cubicBezTo>
                  <a:cubicBezTo>
                    <a:pt x="5425" y="63"/>
                    <a:pt x="5298" y="0"/>
                    <a:pt x="5193" y="0"/>
                  </a:cubicBezTo>
                  <a:close/>
                </a:path>
              </a:pathLst>
            </a:custGeom>
            <a:solidFill>
              <a:srgbClr val="F6D8D2"/>
            </a:solidFill>
            <a:ln cap="flat" cmpd="sng" w="9525">
              <a:solidFill>
                <a:srgbClr val="511E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13"/>
            <p:cNvSpPr/>
            <p:nvPr/>
          </p:nvSpPr>
          <p:spPr>
            <a:xfrm>
              <a:off x="1041623" y="1752850"/>
              <a:ext cx="83741" cy="92290"/>
            </a:xfrm>
            <a:custGeom>
              <a:rect b="b" l="l" r="r" t="t"/>
              <a:pathLst>
                <a:path extrusionOk="0" h="6164" w="5593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3133" y="5995"/>
                  </a:lnTo>
                  <a:cubicBezTo>
                    <a:pt x="3196" y="6101"/>
                    <a:pt x="3301" y="6164"/>
                    <a:pt x="3427" y="6164"/>
                  </a:cubicBezTo>
                  <a:lnTo>
                    <a:pt x="5172" y="6164"/>
                  </a:lnTo>
                  <a:cubicBezTo>
                    <a:pt x="5425" y="6164"/>
                    <a:pt x="5593" y="5890"/>
                    <a:pt x="5467" y="5680"/>
                  </a:cubicBez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F6D8D2"/>
            </a:solidFill>
            <a:ln cap="flat" cmpd="sng" w="9525">
              <a:solidFill>
                <a:srgbClr val="511E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13"/>
            <p:cNvSpPr/>
            <p:nvPr/>
          </p:nvSpPr>
          <p:spPr>
            <a:xfrm>
              <a:off x="949392" y="1752850"/>
              <a:ext cx="46535" cy="20198"/>
            </a:xfrm>
            <a:custGeom>
              <a:rect b="b" l="l" r="r" t="t"/>
              <a:pathLst>
                <a:path extrusionOk="0" h="1349" w="3108">
                  <a:moveTo>
                    <a:pt x="908" y="0"/>
                  </a:moveTo>
                  <a:cubicBezTo>
                    <a:pt x="799" y="0"/>
                    <a:pt x="708" y="77"/>
                    <a:pt x="652" y="172"/>
                  </a:cubicBezTo>
                  <a:lnTo>
                    <a:pt x="0" y="1349"/>
                  </a:lnTo>
                  <a:lnTo>
                    <a:pt x="2502" y="1349"/>
                  </a:lnTo>
                  <a:lnTo>
                    <a:pt x="2986" y="487"/>
                  </a:lnTo>
                  <a:cubicBezTo>
                    <a:pt x="3107" y="264"/>
                    <a:pt x="2956" y="2"/>
                    <a:pt x="2719" y="2"/>
                  </a:cubicBezTo>
                  <a:cubicBezTo>
                    <a:pt x="2710" y="2"/>
                    <a:pt x="2701" y="3"/>
                    <a:pt x="2691" y="3"/>
                  </a:cubicBezTo>
                  <a:lnTo>
                    <a:pt x="946" y="3"/>
                  </a:lnTo>
                  <a:cubicBezTo>
                    <a:pt x="933" y="1"/>
                    <a:pt x="920" y="0"/>
                    <a:pt x="908" y="0"/>
                  </a:cubicBezTo>
                  <a:close/>
                </a:path>
              </a:pathLst>
            </a:custGeom>
            <a:solidFill>
              <a:srgbClr val="F6D8D2"/>
            </a:solidFill>
            <a:ln cap="flat" cmpd="sng" w="9525">
              <a:solidFill>
                <a:srgbClr val="511E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13"/>
            <p:cNvSpPr/>
            <p:nvPr/>
          </p:nvSpPr>
          <p:spPr>
            <a:xfrm>
              <a:off x="1041623" y="1752850"/>
              <a:ext cx="46280" cy="20198"/>
            </a:xfrm>
            <a:custGeom>
              <a:rect b="b" l="l" r="r" t="t"/>
              <a:pathLst>
                <a:path extrusionOk="0" h="1349" w="3091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589" y="1349"/>
                  </a:lnTo>
                  <a:lnTo>
                    <a:pt x="3091" y="1349"/>
                  </a:ln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F6D8D2"/>
            </a:solidFill>
            <a:ln cap="flat" cmpd="sng" w="9525">
              <a:solidFill>
                <a:srgbClr val="511E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13"/>
            <p:cNvSpPr/>
            <p:nvPr/>
          </p:nvSpPr>
          <p:spPr>
            <a:xfrm>
              <a:off x="847400" y="1725510"/>
              <a:ext cx="342496" cy="37162"/>
            </a:xfrm>
            <a:custGeom>
              <a:rect b="b" l="l" r="r" t="t"/>
              <a:pathLst>
                <a:path extrusionOk="0" h="2482" w="22875">
                  <a:moveTo>
                    <a:pt x="337" y="0"/>
                  </a:moveTo>
                  <a:cubicBezTo>
                    <a:pt x="148" y="0"/>
                    <a:pt x="0" y="147"/>
                    <a:pt x="0" y="337"/>
                  </a:cubicBezTo>
                  <a:lnTo>
                    <a:pt x="0" y="2145"/>
                  </a:lnTo>
                  <a:cubicBezTo>
                    <a:pt x="0" y="2334"/>
                    <a:pt x="148" y="2481"/>
                    <a:pt x="337" y="2481"/>
                  </a:cubicBezTo>
                  <a:lnTo>
                    <a:pt x="22559" y="2481"/>
                  </a:lnTo>
                  <a:cubicBezTo>
                    <a:pt x="22728" y="2481"/>
                    <a:pt x="22875" y="2334"/>
                    <a:pt x="22875" y="2145"/>
                  </a:cubicBezTo>
                  <a:lnTo>
                    <a:pt x="22875" y="337"/>
                  </a:lnTo>
                  <a:cubicBezTo>
                    <a:pt x="22875" y="147"/>
                    <a:pt x="22728" y="0"/>
                    <a:pt x="22559" y="0"/>
                  </a:cubicBezTo>
                  <a:close/>
                </a:path>
              </a:pathLst>
            </a:custGeom>
            <a:solidFill>
              <a:srgbClr val="F6D8D2"/>
            </a:solidFill>
            <a:ln cap="flat" cmpd="sng" w="9525">
              <a:solidFill>
                <a:srgbClr val="511E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13"/>
            <p:cNvSpPr/>
            <p:nvPr/>
          </p:nvSpPr>
          <p:spPr>
            <a:xfrm>
              <a:off x="1168799" y="1524984"/>
              <a:ext cx="21096" cy="37476"/>
            </a:xfrm>
            <a:custGeom>
              <a:rect b="b" l="l" r="r" t="t"/>
              <a:pathLst>
                <a:path extrusionOk="0" h="2503" w="1409">
                  <a:moveTo>
                    <a:pt x="0" y="1"/>
                  </a:moveTo>
                  <a:lnTo>
                    <a:pt x="0" y="2503"/>
                  </a:lnTo>
                  <a:lnTo>
                    <a:pt x="1093" y="2503"/>
                  </a:lnTo>
                  <a:cubicBezTo>
                    <a:pt x="1262" y="2503"/>
                    <a:pt x="1409" y="2356"/>
                    <a:pt x="1409" y="2166"/>
                  </a:cubicBezTo>
                  <a:lnTo>
                    <a:pt x="1409" y="337"/>
                  </a:lnTo>
                  <a:cubicBezTo>
                    <a:pt x="1409" y="169"/>
                    <a:pt x="1262" y="1"/>
                    <a:pt x="1093" y="1"/>
                  </a:cubicBezTo>
                  <a:close/>
                </a:path>
              </a:pathLst>
            </a:custGeom>
            <a:solidFill>
              <a:srgbClr val="F6D8D2"/>
            </a:solidFill>
            <a:ln cap="flat" cmpd="sng" w="9525">
              <a:solidFill>
                <a:srgbClr val="511E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13"/>
            <p:cNvSpPr/>
            <p:nvPr/>
          </p:nvSpPr>
          <p:spPr>
            <a:xfrm>
              <a:off x="1168799" y="1725510"/>
              <a:ext cx="21096" cy="37162"/>
            </a:xfrm>
            <a:custGeom>
              <a:rect b="b" l="l" r="r" t="t"/>
              <a:pathLst>
                <a:path extrusionOk="0" h="2482" w="1409">
                  <a:moveTo>
                    <a:pt x="0" y="0"/>
                  </a:moveTo>
                  <a:lnTo>
                    <a:pt x="0" y="2481"/>
                  </a:lnTo>
                  <a:lnTo>
                    <a:pt x="1093" y="2481"/>
                  </a:lnTo>
                  <a:cubicBezTo>
                    <a:pt x="1262" y="2481"/>
                    <a:pt x="1409" y="2334"/>
                    <a:pt x="1409" y="2145"/>
                  </a:cubicBezTo>
                  <a:lnTo>
                    <a:pt x="1409" y="337"/>
                  </a:lnTo>
                  <a:cubicBezTo>
                    <a:pt x="1409" y="147"/>
                    <a:pt x="1262" y="0"/>
                    <a:pt x="1093" y="0"/>
                  </a:cubicBezTo>
                  <a:close/>
                </a:path>
              </a:pathLst>
            </a:custGeom>
            <a:solidFill>
              <a:srgbClr val="F6D8D2"/>
            </a:solidFill>
            <a:ln cap="flat" cmpd="sng" w="9525">
              <a:solidFill>
                <a:srgbClr val="511E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13"/>
            <p:cNvSpPr/>
            <p:nvPr/>
          </p:nvSpPr>
          <p:spPr>
            <a:xfrm>
              <a:off x="1046339" y="1601703"/>
              <a:ext cx="47418" cy="50787"/>
            </a:xfrm>
            <a:custGeom>
              <a:rect b="b" l="l" r="r" t="t"/>
              <a:pathLst>
                <a:path extrusionOk="0" h="3392" w="3167">
                  <a:moveTo>
                    <a:pt x="2688" y="0"/>
                  </a:moveTo>
                  <a:cubicBezTo>
                    <a:pt x="2601" y="0"/>
                    <a:pt x="2511" y="39"/>
                    <a:pt x="2440" y="133"/>
                  </a:cubicBezTo>
                  <a:lnTo>
                    <a:pt x="190" y="2845"/>
                  </a:lnTo>
                  <a:cubicBezTo>
                    <a:pt x="1" y="3055"/>
                    <a:pt x="148" y="3392"/>
                    <a:pt x="442" y="3392"/>
                  </a:cubicBezTo>
                  <a:cubicBezTo>
                    <a:pt x="547" y="3392"/>
                    <a:pt x="631" y="3329"/>
                    <a:pt x="695" y="3266"/>
                  </a:cubicBezTo>
                  <a:lnTo>
                    <a:pt x="2965" y="553"/>
                  </a:lnTo>
                  <a:cubicBezTo>
                    <a:pt x="3167" y="305"/>
                    <a:pt x="2934" y="0"/>
                    <a:pt x="2688" y="0"/>
                  </a:cubicBezTo>
                  <a:close/>
                </a:path>
              </a:pathLst>
            </a:custGeom>
            <a:solidFill>
              <a:srgbClr val="F6D8D2"/>
            </a:solidFill>
            <a:ln cap="flat" cmpd="sng" w="9525">
              <a:solidFill>
                <a:srgbClr val="511E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13"/>
            <p:cNvSpPr/>
            <p:nvPr/>
          </p:nvSpPr>
          <p:spPr>
            <a:xfrm>
              <a:off x="990567" y="1630091"/>
              <a:ext cx="48556" cy="29331"/>
            </a:xfrm>
            <a:custGeom>
              <a:rect b="b" l="l" r="r" t="t"/>
              <a:pathLst>
                <a:path extrusionOk="0" h="1959" w="3243">
                  <a:moveTo>
                    <a:pt x="494" y="0"/>
                  </a:moveTo>
                  <a:cubicBezTo>
                    <a:pt x="194" y="0"/>
                    <a:pt x="0" y="454"/>
                    <a:pt x="341" y="634"/>
                  </a:cubicBezTo>
                  <a:lnTo>
                    <a:pt x="2611" y="1916"/>
                  </a:lnTo>
                  <a:cubicBezTo>
                    <a:pt x="2653" y="1937"/>
                    <a:pt x="2717" y="1958"/>
                    <a:pt x="2759" y="1958"/>
                  </a:cubicBezTo>
                  <a:cubicBezTo>
                    <a:pt x="3116" y="1958"/>
                    <a:pt x="3242" y="1496"/>
                    <a:pt x="2927" y="1327"/>
                  </a:cubicBezTo>
                  <a:lnTo>
                    <a:pt x="656" y="45"/>
                  </a:lnTo>
                  <a:cubicBezTo>
                    <a:pt x="600" y="14"/>
                    <a:pt x="545" y="0"/>
                    <a:pt x="494" y="0"/>
                  </a:cubicBezTo>
                  <a:close/>
                </a:path>
              </a:pathLst>
            </a:custGeom>
            <a:solidFill>
              <a:srgbClr val="F6D8D2"/>
            </a:solidFill>
            <a:ln cap="flat" cmpd="sng" w="9525">
              <a:solidFill>
                <a:srgbClr val="511E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13"/>
            <p:cNvSpPr/>
            <p:nvPr/>
          </p:nvSpPr>
          <p:spPr>
            <a:xfrm>
              <a:off x="940573" y="1633983"/>
              <a:ext cx="44543" cy="51565"/>
            </a:xfrm>
            <a:custGeom>
              <a:rect b="b" l="l" r="r" t="t"/>
              <a:pathLst>
                <a:path extrusionOk="0" h="3444" w="2975">
                  <a:moveTo>
                    <a:pt x="2525" y="0"/>
                  </a:moveTo>
                  <a:cubicBezTo>
                    <a:pt x="2444" y="0"/>
                    <a:pt x="2362" y="30"/>
                    <a:pt x="2292" y="100"/>
                  </a:cubicBezTo>
                  <a:lnTo>
                    <a:pt x="148" y="2918"/>
                  </a:lnTo>
                  <a:cubicBezTo>
                    <a:pt x="1" y="3149"/>
                    <a:pt x="148" y="3443"/>
                    <a:pt x="421" y="3443"/>
                  </a:cubicBezTo>
                  <a:cubicBezTo>
                    <a:pt x="526" y="3443"/>
                    <a:pt x="631" y="3401"/>
                    <a:pt x="694" y="3317"/>
                  </a:cubicBezTo>
                  <a:lnTo>
                    <a:pt x="2818" y="521"/>
                  </a:lnTo>
                  <a:cubicBezTo>
                    <a:pt x="2974" y="255"/>
                    <a:pt x="2758" y="0"/>
                    <a:pt x="2525" y="0"/>
                  </a:cubicBezTo>
                  <a:close/>
                </a:path>
              </a:pathLst>
            </a:custGeom>
            <a:solidFill>
              <a:srgbClr val="F6D8D2"/>
            </a:solidFill>
            <a:ln cap="flat" cmpd="sng" w="9525">
              <a:solidFill>
                <a:srgbClr val="511E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13"/>
            <p:cNvSpPr/>
            <p:nvPr/>
          </p:nvSpPr>
          <p:spPr>
            <a:xfrm>
              <a:off x="912560" y="1673256"/>
              <a:ext cx="45966" cy="39408"/>
            </a:xfrm>
            <a:custGeom>
              <a:rect b="b" l="l" r="r" t="t"/>
              <a:pathLst>
                <a:path extrusionOk="0" h="2632" w="3070">
                  <a:moveTo>
                    <a:pt x="1766" y="0"/>
                  </a:moveTo>
                  <a:cubicBezTo>
                    <a:pt x="589" y="0"/>
                    <a:pt x="0" y="1409"/>
                    <a:pt x="841" y="2250"/>
                  </a:cubicBezTo>
                  <a:cubicBezTo>
                    <a:pt x="1105" y="2514"/>
                    <a:pt x="1430" y="2632"/>
                    <a:pt x="1750" y="2632"/>
                  </a:cubicBezTo>
                  <a:cubicBezTo>
                    <a:pt x="2422" y="2632"/>
                    <a:pt x="3070" y="2109"/>
                    <a:pt x="3070" y="1325"/>
                  </a:cubicBezTo>
                  <a:cubicBezTo>
                    <a:pt x="3070" y="589"/>
                    <a:pt x="2481" y="0"/>
                    <a:pt x="1766" y="0"/>
                  </a:cubicBezTo>
                  <a:close/>
                </a:path>
              </a:pathLst>
            </a:custGeom>
            <a:solidFill>
              <a:srgbClr val="511E1D"/>
            </a:solidFill>
            <a:ln cap="flat" cmpd="sng" w="9525">
              <a:solidFill>
                <a:srgbClr val="511E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13"/>
            <p:cNvSpPr/>
            <p:nvPr/>
          </p:nvSpPr>
          <p:spPr>
            <a:xfrm>
              <a:off x="960502" y="1606823"/>
              <a:ext cx="45876" cy="39318"/>
            </a:xfrm>
            <a:custGeom>
              <a:rect b="b" l="l" r="r" t="t"/>
              <a:pathLst>
                <a:path extrusionOk="0" h="2626" w="3064">
                  <a:moveTo>
                    <a:pt x="1714" y="1"/>
                  </a:moveTo>
                  <a:cubicBezTo>
                    <a:pt x="574" y="1"/>
                    <a:pt x="0" y="1416"/>
                    <a:pt x="814" y="2230"/>
                  </a:cubicBezTo>
                  <a:cubicBezTo>
                    <a:pt x="1088" y="2503"/>
                    <a:pt x="1421" y="2626"/>
                    <a:pt x="1747" y="2626"/>
                  </a:cubicBezTo>
                  <a:cubicBezTo>
                    <a:pt x="2422" y="2626"/>
                    <a:pt x="3064" y="2099"/>
                    <a:pt x="3064" y="1305"/>
                  </a:cubicBezTo>
                  <a:cubicBezTo>
                    <a:pt x="3064" y="569"/>
                    <a:pt x="2475" y="1"/>
                    <a:pt x="1739" y="1"/>
                  </a:cubicBezTo>
                  <a:cubicBezTo>
                    <a:pt x="1731" y="1"/>
                    <a:pt x="1722" y="1"/>
                    <a:pt x="1714" y="1"/>
                  </a:cubicBezTo>
                  <a:close/>
                </a:path>
              </a:pathLst>
            </a:custGeom>
            <a:solidFill>
              <a:srgbClr val="511E1D"/>
            </a:solidFill>
            <a:ln cap="flat" cmpd="sng" w="9525">
              <a:solidFill>
                <a:srgbClr val="511E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13"/>
            <p:cNvSpPr/>
            <p:nvPr/>
          </p:nvSpPr>
          <p:spPr>
            <a:xfrm>
              <a:off x="1019269" y="1640197"/>
              <a:ext cx="45981" cy="39423"/>
            </a:xfrm>
            <a:custGeom>
              <a:rect b="b" l="l" r="r" t="t"/>
              <a:pathLst>
                <a:path extrusionOk="0" h="2633" w="3071">
                  <a:moveTo>
                    <a:pt x="1746" y="1"/>
                  </a:moveTo>
                  <a:cubicBezTo>
                    <a:pt x="568" y="1"/>
                    <a:pt x="1" y="1409"/>
                    <a:pt x="821" y="2250"/>
                  </a:cubicBezTo>
                  <a:cubicBezTo>
                    <a:pt x="1085" y="2514"/>
                    <a:pt x="1412" y="2632"/>
                    <a:pt x="1734" y="2632"/>
                  </a:cubicBezTo>
                  <a:cubicBezTo>
                    <a:pt x="2413" y="2632"/>
                    <a:pt x="3070" y="2109"/>
                    <a:pt x="3070" y="1325"/>
                  </a:cubicBezTo>
                  <a:cubicBezTo>
                    <a:pt x="3070" y="589"/>
                    <a:pt x="2482" y="1"/>
                    <a:pt x="1746" y="1"/>
                  </a:cubicBezTo>
                  <a:close/>
                </a:path>
              </a:pathLst>
            </a:custGeom>
            <a:solidFill>
              <a:srgbClr val="511E1D"/>
            </a:solidFill>
            <a:ln cap="flat" cmpd="sng" w="9525">
              <a:solidFill>
                <a:srgbClr val="511E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13"/>
            <p:cNvSpPr/>
            <p:nvPr/>
          </p:nvSpPr>
          <p:spPr>
            <a:xfrm>
              <a:off x="1067750" y="1575037"/>
              <a:ext cx="46280" cy="39318"/>
            </a:xfrm>
            <a:custGeom>
              <a:rect b="b" l="l" r="r" t="t"/>
              <a:pathLst>
                <a:path extrusionOk="0" h="2626" w="3091">
                  <a:moveTo>
                    <a:pt x="1766" y="1"/>
                  </a:moveTo>
                  <a:cubicBezTo>
                    <a:pt x="589" y="1"/>
                    <a:pt x="0" y="1409"/>
                    <a:pt x="841" y="2229"/>
                  </a:cubicBezTo>
                  <a:cubicBezTo>
                    <a:pt x="1108" y="2503"/>
                    <a:pt x="1439" y="2625"/>
                    <a:pt x="1765" y="2625"/>
                  </a:cubicBezTo>
                  <a:cubicBezTo>
                    <a:pt x="2440" y="2625"/>
                    <a:pt x="3091" y="2099"/>
                    <a:pt x="3091" y="1304"/>
                  </a:cubicBezTo>
                  <a:cubicBezTo>
                    <a:pt x="3091" y="589"/>
                    <a:pt x="2502" y="1"/>
                    <a:pt x="1766" y="1"/>
                  </a:cubicBezTo>
                  <a:close/>
                </a:path>
              </a:pathLst>
            </a:custGeom>
            <a:solidFill>
              <a:srgbClr val="511E1D"/>
            </a:solidFill>
            <a:ln cap="flat" cmpd="sng" w="9525">
              <a:solidFill>
                <a:srgbClr val="511E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2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p14"/>
          <p:cNvSpPr txBox="1"/>
          <p:nvPr>
            <p:ph idx="1" type="subTitle"/>
          </p:nvPr>
        </p:nvSpPr>
        <p:spPr>
          <a:xfrm flipH="1" rot="-194">
            <a:off x="632177" y="1736721"/>
            <a:ext cx="6956098" cy="13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6000">
                <a:latin typeface="Pathway Gothic One"/>
                <a:ea typeface="Pathway Gothic One"/>
                <a:cs typeface="Pathway Gothic One"/>
                <a:sym typeface="Pathway Gothic One"/>
              </a:rPr>
              <a:t>¡¡GRACIAS POR SU ATENCIÓN!!</a:t>
            </a:r>
            <a:endParaRPr sz="6000"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grpSp>
        <p:nvGrpSpPr>
          <p:cNvPr id="2714" name="Google Shape;2714;p14"/>
          <p:cNvGrpSpPr/>
          <p:nvPr/>
        </p:nvGrpSpPr>
        <p:grpSpPr>
          <a:xfrm>
            <a:off x="7842775" y="1827850"/>
            <a:ext cx="1317900" cy="1870500"/>
            <a:chOff x="7842775" y="1827850"/>
            <a:chExt cx="1317900" cy="1870500"/>
          </a:xfrm>
        </p:grpSpPr>
        <p:cxnSp>
          <p:nvCxnSpPr>
            <p:cNvPr id="2715" name="Google Shape;2715;p14"/>
            <p:cNvCxnSpPr/>
            <p:nvPr/>
          </p:nvCxnSpPr>
          <p:spPr>
            <a:xfrm>
              <a:off x="7842775" y="1827850"/>
              <a:ext cx="0" cy="1870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6" name="Google Shape;2716;p14"/>
            <p:cNvCxnSpPr/>
            <p:nvPr/>
          </p:nvCxnSpPr>
          <p:spPr>
            <a:xfrm>
              <a:off x="7842775" y="2748875"/>
              <a:ext cx="13179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/>
          <p:nvPr>
            <p:ph type="title"/>
          </p:nvPr>
        </p:nvSpPr>
        <p:spPr>
          <a:xfrm>
            <a:off x="945489" y="254212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5400"/>
              <a:t>INTRODUCCIÓN</a:t>
            </a:r>
            <a:r>
              <a:rPr lang="es-MX" sz="4800"/>
              <a:t> </a:t>
            </a:r>
            <a:endParaRPr sz="4800"/>
          </a:p>
        </p:txBody>
      </p:sp>
      <p:grpSp>
        <p:nvGrpSpPr>
          <p:cNvPr id="218" name="Google Shape;218;p2"/>
          <p:cNvGrpSpPr/>
          <p:nvPr/>
        </p:nvGrpSpPr>
        <p:grpSpPr>
          <a:xfrm>
            <a:off x="3777484" y="1240540"/>
            <a:ext cx="894668" cy="670606"/>
            <a:chOff x="5221613" y="2784802"/>
            <a:chExt cx="406567" cy="327855"/>
          </a:xfrm>
        </p:grpSpPr>
        <p:sp>
          <p:nvSpPr>
            <p:cNvPr id="219" name="Google Shape;219;p2"/>
            <p:cNvSpPr/>
            <p:nvPr/>
          </p:nvSpPr>
          <p:spPr>
            <a:xfrm>
              <a:off x="5221613" y="2811049"/>
              <a:ext cx="406567" cy="301608"/>
            </a:xfrm>
            <a:custGeom>
              <a:rect b="b" l="l" r="r" t="t"/>
              <a:pathLst>
                <a:path extrusionOk="0" h="11480" w="15475">
                  <a:moveTo>
                    <a:pt x="749" y="0"/>
                  </a:moveTo>
                  <a:cubicBezTo>
                    <a:pt x="340" y="0"/>
                    <a:pt x="0" y="333"/>
                    <a:pt x="0" y="749"/>
                  </a:cubicBezTo>
                  <a:lnTo>
                    <a:pt x="0" y="10730"/>
                  </a:lnTo>
                  <a:cubicBezTo>
                    <a:pt x="0" y="11140"/>
                    <a:pt x="340" y="11479"/>
                    <a:pt x="749" y="11479"/>
                  </a:cubicBezTo>
                  <a:lnTo>
                    <a:pt x="14726" y="11479"/>
                  </a:lnTo>
                  <a:cubicBezTo>
                    <a:pt x="15135" y="11479"/>
                    <a:pt x="15475" y="11140"/>
                    <a:pt x="15475" y="10730"/>
                  </a:cubicBezTo>
                  <a:lnTo>
                    <a:pt x="15475" y="749"/>
                  </a:lnTo>
                  <a:cubicBezTo>
                    <a:pt x="15475" y="333"/>
                    <a:pt x="15135" y="0"/>
                    <a:pt x="1472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5221613" y="2811049"/>
              <a:ext cx="406567" cy="39382"/>
            </a:xfrm>
            <a:custGeom>
              <a:rect b="b" l="l" r="r" t="t"/>
              <a:pathLst>
                <a:path extrusionOk="0" h="1499" w="15475">
                  <a:moveTo>
                    <a:pt x="749" y="0"/>
                  </a:moveTo>
                  <a:cubicBezTo>
                    <a:pt x="340" y="0"/>
                    <a:pt x="0" y="333"/>
                    <a:pt x="0" y="749"/>
                  </a:cubicBezTo>
                  <a:lnTo>
                    <a:pt x="0" y="1498"/>
                  </a:lnTo>
                  <a:lnTo>
                    <a:pt x="15475" y="1498"/>
                  </a:lnTo>
                  <a:lnTo>
                    <a:pt x="15475" y="749"/>
                  </a:lnTo>
                  <a:cubicBezTo>
                    <a:pt x="15475" y="333"/>
                    <a:pt x="15135" y="0"/>
                    <a:pt x="14726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247833" y="2811049"/>
              <a:ext cx="52519" cy="26246"/>
            </a:xfrm>
            <a:custGeom>
              <a:rect b="b" l="l" r="r" t="t"/>
              <a:pathLst>
                <a:path extrusionOk="0" h="999" w="1999">
                  <a:moveTo>
                    <a:pt x="1" y="0"/>
                  </a:moveTo>
                  <a:lnTo>
                    <a:pt x="1" y="250"/>
                  </a:lnTo>
                  <a:cubicBezTo>
                    <a:pt x="1" y="659"/>
                    <a:pt x="341" y="999"/>
                    <a:pt x="750" y="999"/>
                  </a:cubicBezTo>
                  <a:lnTo>
                    <a:pt x="1249" y="999"/>
                  </a:lnTo>
                  <a:cubicBezTo>
                    <a:pt x="1666" y="999"/>
                    <a:pt x="1999" y="659"/>
                    <a:pt x="1999" y="250"/>
                  </a:cubicBezTo>
                  <a:lnTo>
                    <a:pt x="1999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549441" y="2811049"/>
              <a:ext cx="52492" cy="26246"/>
            </a:xfrm>
            <a:custGeom>
              <a:rect b="b" l="l" r="r" t="t"/>
              <a:pathLst>
                <a:path extrusionOk="0" h="999" w="1998">
                  <a:moveTo>
                    <a:pt x="0" y="0"/>
                  </a:moveTo>
                  <a:lnTo>
                    <a:pt x="0" y="250"/>
                  </a:lnTo>
                  <a:cubicBezTo>
                    <a:pt x="0" y="659"/>
                    <a:pt x="333" y="999"/>
                    <a:pt x="749" y="999"/>
                  </a:cubicBezTo>
                  <a:lnTo>
                    <a:pt x="1249" y="999"/>
                  </a:lnTo>
                  <a:cubicBezTo>
                    <a:pt x="1658" y="999"/>
                    <a:pt x="1998" y="659"/>
                    <a:pt x="1998" y="250"/>
                  </a:cubicBezTo>
                  <a:lnTo>
                    <a:pt x="1998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260969" y="2784802"/>
              <a:ext cx="26272" cy="39382"/>
            </a:xfrm>
            <a:custGeom>
              <a:rect b="b" l="l" r="r" t="t"/>
              <a:pathLst>
                <a:path extrusionOk="0" h="1499" w="100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1249"/>
                  </a:lnTo>
                  <a:cubicBezTo>
                    <a:pt x="0" y="1381"/>
                    <a:pt x="111" y="1498"/>
                    <a:pt x="250" y="1498"/>
                  </a:cubicBezTo>
                  <a:lnTo>
                    <a:pt x="749" y="1498"/>
                  </a:lnTo>
                  <a:cubicBezTo>
                    <a:pt x="888" y="1498"/>
                    <a:pt x="999" y="1388"/>
                    <a:pt x="999" y="1249"/>
                  </a:cubicBezTo>
                  <a:lnTo>
                    <a:pt x="999" y="250"/>
                  </a:lnTo>
                  <a:cubicBezTo>
                    <a:pt x="999" y="111"/>
                    <a:pt x="888" y="0"/>
                    <a:pt x="74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5260969" y="2784802"/>
              <a:ext cx="26272" cy="19704"/>
            </a:xfrm>
            <a:custGeom>
              <a:rect b="b" l="l" r="r" t="t"/>
              <a:pathLst>
                <a:path extrusionOk="0" h="750" w="1000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500"/>
                  </a:lnTo>
                  <a:cubicBezTo>
                    <a:pt x="0" y="638"/>
                    <a:pt x="111" y="749"/>
                    <a:pt x="250" y="749"/>
                  </a:cubicBezTo>
                  <a:lnTo>
                    <a:pt x="749" y="749"/>
                  </a:lnTo>
                  <a:cubicBezTo>
                    <a:pt x="888" y="749"/>
                    <a:pt x="999" y="638"/>
                    <a:pt x="999" y="500"/>
                  </a:cubicBezTo>
                  <a:lnTo>
                    <a:pt x="999" y="250"/>
                  </a:lnTo>
                  <a:cubicBezTo>
                    <a:pt x="999" y="111"/>
                    <a:pt x="888" y="0"/>
                    <a:pt x="74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5562551" y="2784802"/>
              <a:ext cx="26456" cy="39382"/>
            </a:xfrm>
            <a:custGeom>
              <a:rect b="b" l="l" r="r" t="t"/>
              <a:pathLst>
                <a:path extrusionOk="0" h="1499" w="1007">
                  <a:moveTo>
                    <a:pt x="250" y="0"/>
                  </a:moveTo>
                  <a:cubicBezTo>
                    <a:pt x="119" y="0"/>
                    <a:pt x="1" y="111"/>
                    <a:pt x="1" y="250"/>
                  </a:cubicBezTo>
                  <a:lnTo>
                    <a:pt x="1" y="1249"/>
                  </a:lnTo>
                  <a:cubicBezTo>
                    <a:pt x="1" y="1381"/>
                    <a:pt x="119" y="1498"/>
                    <a:pt x="250" y="1498"/>
                  </a:cubicBezTo>
                  <a:lnTo>
                    <a:pt x="757" y="1498"/>
                  </a:lnTo>
                  <a:cubicBezTo>
                    <a:pt x="889" y="1498"/>
                    <a:pt x="1000" y="1388"/>
                    <a:pt x="1006" y="1249"/>
                  </a:cubicBezTo>
                  <a:lnTo>
                    <a:pt x="1006" y="250"/>
                  </a:lnTo>
                  <a:cubicBezTo>
                    <a:pt x="1006" y="111"/>
                    <a:pt x="889" y="0"/>
                    <a:pt x="75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562551" y="2784802"/>
              <a:ext cx="26456" cy="19704"/>
            </a:xfrm>
            <a:custGeom>
              <a:rect b="b" l="l" r="r" t="t"/>
              <a:pathLst>
                <a:path extrusionOk="0" h="750" w="1007">
                  <a:moveTo>
                    <a:pt x="250" y="0"/>
                  </a:moveTo>
                  <a:cubicBezTo>
                    <a:pt x="119" y="0"/>
                    <a:pt x="1" y="111"/>
                    <a:pt x="1" y="250"/>
                  </a:cubicBezTo>
                  <a:lnTo>
                    <a:pt x="1" y="500"/>
                  </a:lnTo>
                  <a:cubicBezTo>
                    <a:pt x="1" y="638"/>
                    <a:pt x="119" y="749"/>
                    <a:pt x="250" y="749"/>
                  </a:cubicBezTo>
                  <a:lnTo>
                    <a:pt x="757" y="749"/>
                  </a:lnTo>
                  <a:cubicBezTo>
                    <a:pt x="889" y="749"/>
                    <a:pt x="1006" y="638"/>
                    <a:pt x="1006" y="500"/>
                  </a:cubicBezTo>
                  <a:lnTo>
                    <a:pt x="1006" y="250"/>
                  </a:lnTo>
                  <a:cubicBezTo>
                    <a:pt x="1006" y="111"/>
                    <a:pt x="889" y="0"/>
                    <a:pt x="75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5221613" y="2850405"/>
              <a:ext cx="406567" cy="13136"/>
            </a:xfrm>
            <a:custGeom>
              <a:rect b="b" l="l" r="r" t="t"/>
              <a:pathLst>
                <a:path extrusionOk="0" h="500" w="15475">
                  <a:moveTo>
                    <a:pt x="0" y="0"/>
                  </a:moveTo>
                  <a:lnTo>
                    <a:pt x="0" y="500"/>
                  </a:lnTo>
                  <a:lnTo>
                    <a:pt x="15475" y="500"/>
                  </a:lnTo>
                  <a:lnTo>
                    <a:pt x="1547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260969" y="2889577"/>
              <a:ext cx="52492" cy="26272"/>
            </a:xfrm>
            <a:custGeom>
              <a:rect b="b" l="l" r="r" t="t"/>
              <a:pathLst>
                <a:path extrusionOk="0" h="1000" w="1998">
                  <a:moveTo>
                    <a:pt x="250" y="1"/>
                  </a:moveTo>
                  <a:cubicBezTo>
                    <a:pt x="111" y="1"/>
                    <a:pt x="0" y="112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260969" y="2942070"/>
              <a:ext cx="52492" cy="26272"/>
            </a:xfrm>
            <a:custGeom>
              <a:rect b="b" l="l" r="r" t="t"/>
              <a:pathLst>
                <a:path extrusionOk="0" h="1000" w="1998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49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49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5260969" y="2994536"/>
              <a:ext cx="52492" cy="26272"/>
            </a:xfrm>
            <a:custGeom>
              <a:rect b="b" l="l" r="r" t="t"/>
              <a:pathLst>
                <a:path extrusionOk="0" h="1000" w="1998">
                  <a:moveTo>
                    <a:pt x="250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750"/>
                  </a:lnTo>
                  <a:cubicBezTo>
                    <a:pt x="0" y="889"/>
                    <a:pt x="111" y="1000"/>
                    <a:pt x="250" y="1000"/>
                  </a:cubicBezTo>
                  <a:lnTo>
                    <a:pt x="1748" y="1000"/>
                  </a:lnTo>
                  <a:cubicBezTo>
                    <a:pt x="1887" y="1000"/>
                    <a:pt x="1998" y="889"/>
                    <a:pt x="1998" y="750"/>
                  </a:cubicBezTo>
                  <a:lnTo>
                    <a:pt x="1998" y="251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352818" y="2994536"/>
              <a:ext cx="52492" cy="26272"/>
            </a:xfrm>
            <a:custGeom>
              <a:rect b="b" l="l" r="r" t="t"/>
              <a:pathLst>
                <a:path extrusionOk="0" h="1000" w="1998">
                  <a:moveTo>
                    <a:pt x="250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750"/>
                  </a:lnTo>
                  <a:cubicBezTo>
                    <a:pt x="0" y="889"/>
                    <a:pt x="111" y="1000"/>
                    <a:pt x="250" y="1000"/>
                  </a:cubicBezTo>
                  <a:lnTo>
                    <a:pt x="1748" y="1000"/>
                  </a:lnTo>
                  <a:cubicBezTo>
                    <a:pt x="1880" y="1000"/>
                    <a:pt x="1998" y="889"/>
                    <a:pt x="1998" y="750"/>
                  </a:cubicBezTo>
                  <a:lnTo>
                    <a:pt x="1998" y="251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444482" y="2994536"/>
              <a:ext cx="52492" cy="26272"/>
            </a:xfrm>
            <a:custGeom>
              <a:rect b="b" l="l" r="r" t="t"/>
              <a:pathLst>
                <a:path extrusionOk="0" h="1000" w="1998">
                  <a:moveTo>
                    <a:pt x="250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750"/>
                  </a:lnTo>
                  <a:cubicBezTo>
                    <a:pt x="0" y="889"/>
                    <a:pt x="111" y="1000"/>
                    <a:pt x="250" y="1000"/>
                  </a:cubicBezTo>
                  <a:lnTo>
                    <a:pt x="1748" y="1000"/>
                  </a:lnTo>
                  <a:cubicBezTo>
                    <a:pt x="1887" y="1000"/>
                    <a:pt x="1998" y="889"/>
                    <a:pt x="1998" y="750"/>
                  </a:cubicBezTo>
                  <a:lnTo>
                    <a:pt x="1998" y="251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352818" y="2942070"/>
              <a:ext cx="52492" cy="26272"/>
            </a:xfrm>
            <a:custGeom>
              <a:rect b="b" l="l" r="r" t="t"/>
              <a:pathLst>
                <a:path extrusionOk="0" h="1000" w="1998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49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0" y="999"/>
                    <a:pt x="1998" y="888"/>
                    <a:pt x="1998" y="749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5260969" y="3047028"/>
              <a:ext cx="52492" cy="26272"/>
            </a:xfrm>
            <a:custGeom>
              <a:rect b="b" l="l" r="r" t="t"/>
              <a:pathLst>
                <a:path extrusionOk="0" h="1000" w="1998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5352818" y="2889577"/>
              <a:ext cx="52492" cy="26272"/>
            </a:xfrm>
            <a:custGeom>
              <a:rect b="b" l="l" r="r" t="t"/>
              <a:pathLst>
                <a:path extrusionOk="0" h="1000" w="1998">
                  <a:moveTo>
                    <a:pt x="250" y="1"/>
                  </a:moveTo>
                  <a:cubicBezTo>
                    <a:pt x="111" y="1"/>
                    <a:pt x="0" y="112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0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5352818" y="3047028"/>
              <a:ext cx="52492" cy="26272"/>
            </a:xfrm>
            <a:custGeom>
              <a:rect b="b" l="l" r="r" t="t"/>
              <a:pathLst>
                <a:path extrusionOk="0" h="1000" w="1998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0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536489" y="2994536"/>
              <a:ext cx="52519" cy="26272"/>
            </a:xfrm>
            <a:custGeom>
              <a:rect b="b" l="l" r="r" t="t"/>
              <a:pathLst>
                <a:path extrusionOk="0" h="1000" w="1999">
                  <a:moveTo>
                    <a:pt x="251" y="1"/>
                  </a:moveTo>
                  <a:cubicBezTo>
                    <a:pt x="112" y="1"/>
                    <a:pt x="1" y="112"/>
                    <a:pt x="1" y="251"/>
                  </a:cubicBezTo>
                  <a:lnTo>
                    <a:pt x="1" y="750"/>
                  </a:lnTo>
                  <a:cubicBezTo>
                    <a:pt x="1" y="889"/>
                    <a:pt x="112" y="1000"/>
                    <a:pt x="251" y="1000"/>
                  </a:cubicBezTo>
                  <a:lnTo>
                    <a:pt x="1749" y="1000"/>
                  </a:lnTo>
                  <a:cubicBezTo>
                    <a:pt x="1881" y="1000"/>
                    <a:pt x="1998" y="889"/>
                    <a:pt x="1998" y="750"/>
                  </a:cubicBezTo>
                  <a:lnTo>
                    <a:pt x="1998" y="251"/>
                  </a:lnTo>
                  <a:cubicBezTo>
                    <a:pt x="1998" y="112"/>
                    <a:pt x="1881" y="1"/>
                    <a:pt x="174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5536489" y="2889577"/>
              <a:ext cx="52519" cy="26272"/>
            </a:xfrm>
            <a:custGeom>
              <a:rect b="b" l="l" r="r" t="t"/>
              <a:pathLst>
                <a:path extrusionOk="0" h="1000" w="1999">
                  <a:moveTo>
                    <a:pt x="251" y="1"/>
                  </a:moveTo>
                  <a:cubicBezTo>
                    <a:pt x="112" y="1"/>
                    <a:pt x="1" y="112"/>
                    <a:pt x="1" y="250"/>
                  </a:cubicBezTo>
                  <a:lnTo>
                    <a:pt x="1" y="750"/>
                  </a:lnTo>
                  <a:cubicBezTo>
                    <a:pt x="1" y="888"/>
                    <a:pt x="112" y="999"/>
                    <a:pt x="251" y="999"/>
                  </a:cubicBezTo>
                  <a:lnTo>
                    <a:pt x="1749" y="999"/>
                  </a:lnTo>
                  <a:cubicBezTo>
                    <a:pt x="1881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2"/>
                    <a:pt x="1881" y="1"/>
                    <a:pt x="174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5536489" y="3047028"/>
              <a:ext cx="52519" cy="26272"/>
            </a:xfrm>
            <a:custGeom>
              <a:rect b="b" l="l" r="r" t="t"/>
              <a:pathLst>
                <a:path extrusionOk="0" h="1000" w="1999">
                  <a:moveTo>
                    <a:pt x="251" y="0"/>
                  </a:moveTo>
                  <a:cubicBezTo>
                    <a:pt x="112" y="0"/>
                    <a:pt x="1" y="111"/>
                    <a:pt x="1" y="250"/>
                  </a:cubicBezTo>
                  <a:lnTo>
                    <a:pt x="1" y="750"/>
                  </a:lnTo>
                  <a:cubicBezTo>
                    <a:pt x="1" y="888"/>
                    <a:pt x="112" y="999"/>
                    <a:pt x="251" y="999"/>
                  </a:cubicBezTo>
                  <a:lnTo>
                    <a:pt x="1749" y="999"/>
                  </a:lnTo>
                  <a:cubicBezTo>
                    <a:pt x="1881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1"/>
                    <a:pt x="1881" y="0"/>
                    <a:pt x="174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444482" y="2942070"/>
              <a:ext cx="52492" cy="26272"/>
            </a:xfrm>
            <a:custGeom>
              <a:rect b="b" l="l" r="r" t="t"/>
              <a:pathLst>
                <a:path extrusionOk="0" h="1000" w="1998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49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49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5444482" y="2889577"/>
              <a:ext cx="52492" cy="26272"/>
            </a:xfrm>
            <a:custGeom>
              <a:rect b="b" l="l" r="r" t="t"/>
              <a:pathLst>
                <a:path extrusionOk="0" h="1000" w="1998">
                  <a:moveTo>
                    <a:pt x="250" y="1"/>
                  </a:moveTo>
                  <a:cubicBezTo>
                    <a:pt x="111" y="1"/>
                    <a:pt x="0" y="112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2"/>
                    <a:pt x="1887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5536489" y="2942070"/>
              <a:ext cx="52519" cy="26272"/>
            </a:xfrm>
            <a:custGeom>
              <a:rect b="b" l="l" r="r" t="t"/>
              <a:pathLst>
                <a:path extrusionOk="0" h="1000" w="1999">
                  <a:moveTo>
                    <a:pt x="251" y="0"/>
                  </a:moveTo>
                  <a:cubicBezTo>
                    <a:pt x="112" y="0"/>
                    <a:pt x="1" y="111"/>
                    <a:pt x="1" y="250"/>
                  </a:cubicBezTo>
                  <a:lnTo>
                    <a:pt x="1" y="749"/>
                  </a:lnTo>
                  <a:cubicBezTo>
                    <a:pt x="1" y="888"/>
                    <a:pt x="112" y="999"/>
                    <a:pt x="251" y="999"/>
                  </a:cubicBezTo>
                  <a:lnTo>
                    <a:pt x="1749" y="999"/>
                  </a:lnTo>
                  <a:cubicBezTo>
                    <a:pt x="1881" y="999"/>
                    <a:pt x="1998" y="888"/>
                    <a:pt x="1998" y="749"/>
                  </a:cubicBezTo>
                  <a:lnTo>
                    <a:pt x="1998" y="250"/>
                  </a:lnTo>
                  <a:cubicBezTo>
                    <a:pt x="1998" y="111"/>
                    <a:pt x="1881" y="0"/>
                    <a:pt x="1749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5444482" y="3047028"/>
              <a:ext cx="52492" cy="26272"/>
            </a:xfrm>
            <a:custGeom>
              <a:rect b="b" l="l" r="r" t="t"/>
              <a:pathLst>
                <a:path extrusionOk="0" h="1000" w="1998">
                  <a:moveTo>
                    <a:pt x="250" y="0"/>
                  </a:moveTo>
                  <a:cubicBezTo>
                    <a:pt x="111" y="0"/>
                    <a:pt x="0" y="111"/>
                    <a:pt x="0" y="250"/>
                  </a:cubicBezTo>
                  <a:lnTo>
                    <a:pt x="0" y="750"/>
                  </a:lnTo>
                  <a:cubicBezTo>
                    <a:pt x="0" y="888"/>
                    <a:pt x="111" y="999"/>
                    <a:pt x="250" y="999"/>
                  </a:cubicBezTo>
                  <a:lnTo>
                    <a:pt x="1748" y="999"/>
                  </a:lnTo>
                  <a:cubicBezTo>
                    <a:pt x="1887" y="999"/>
                    <a:pt x="1998" y="888"/>
                    <a:pt x="1998" y="750"/>
                  </a:cubicBezTo>
                  <a:lnTo>
                    <a:pt x="1998" y="250"/>
                  </a:lnTo>
                  <a:cubicBezTo>
                    <a:pt x="1998" y="111"/>
                    <a:pt x="1887" y="0"/>
                    <a:pt x="174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5533178" y="2935239"/>
              <a:ext cx="58824" cy="39645"/>
            </a:xfrm>
            <a:custGeom>
              <a:rect b="b" l="l" r="r" t="t"/>
              <a:pathLst>
                <a:path extrusionOk="0" h="1509" w="2239">
                  <a:moveTo>
                    <a:pt x="1875" y="0"/>
                  </a:moveTo>
                  <a:cubicBezTo>
                    <a:pt x="1814" y="0"/>
                    <a:pt x="1751" y="26"/>
                    <a:pt x="1694" y="87"/>
                  </a:cubicBezTo>
                  <a:lnTo>
                    <a:pt x="869" y="905"/>
                  </a:lnTo>
                  <a:lnTo>
                    <a:pt x="550" y="586"/>
                  </a:lnTo>
                  <a:cubicBezTo>
                    <a:pt x="494" y="525"/>
                    <a:pt x="430" y="500"/>
                    <a:pt x="369" y="500"/>
                  </a:cubicBezTo>
                  <a:cubicBezTo>
                    <a:pt x="172" y="500"/>
                    <a:pt x="1" y="760"/>
                    <a:pt x="196" y="940"/>
                  </a:cubicBezTo>
                  <a:lnTo>
                    <a:pt x="696" y="1439"/>
                  </a:lnTo>
                  <a:cubicBezTo>
                    <a:pt x="744" y="1481"/>
                    <a:pt x="807" y="1509"/>
                    <a:pt x="869" y="1509"/>
                  </a:cubicBezTo>
                  <a:cubicBezTo>
                    <a:pt x="938" y="1509"/>
                    <a:pt x="1001" y="1488"/>
                    <a:pt x="1049" y="1439"/>
                  </a:cubicBezTo>
                  <a:lnTo>
                    <a:pt x="2048" y="441"/>
                  </a:lnTo>
                  <a:cubicBezTo>
                    <a:pt x="2239" y="261"/>
                    <a:pt x="2070" y="0"/>
                    <a:pt x="187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5349665" y="2935607"/>
              <a:ext cx="58141" cy="39277"/>
            </a:xfrm>
            <a:custGeom>
              <a:rect b="b" l="l" r="r" t="t"/>
              <a:pathLst>
                <a:path extrusionOk="0" h="1495" w="2213">
                  <a:moveTo>
                    <a:pt x="1861" y="1"/>
                  </a:moveTo>
                  <a:cubicBezTo>
                    <a:pt x="1805" y="1"/>
                    <a:pt x="1747" y="22"/>
                    <a:pt x="1695" y="73"/>
                  </a:cubicBezTo>
                  <a:lnTo>
                    <a:pt x="869" y="891"/>
                  </a:lnTo>
                  <a:lnTo>
                    <a:pt x="550" y="572"/>
                  </a:lnTo>
                  <a:cubicBezTo>
                    <a:pt x="494" y="511"/>
                    <a:pt x="430" y="486"/>
                    <a:pt x="369" y="486"/>
                  </a:cubicBezTo>
                  <a:cubicBezTo>
                    <a:pt x="172" y="486"/>
                    <a:pt x="1" y="746"/>
                    <a:pt x="196" y="926"/>
                  </a:cubicBezTo>
                  <a:lnTo>
                    <a:pt x="696" y="1425"/>
                  </a:lnTo>
                  <a:cubicBezTo>
                    <a:pt x="738" y="1467"/>
                    <a:pt x="800" y="1495"/>
                    <a:pt x="869" y="1495"/>
                  </a:cubicBezTo>
                  <a:cubicBezTo>
                    <a:pt x="932" y="1495"/>
                    <a:pt x="1001" y="1474"/>
                    <a:pt x="1043" y="1425"/>
                  </a:cubicBezTo>
                  <a:lnTo>
                    <a:pt x="2042" y="427"/>
                  </a:lnTo>
                  <a:cubicBezTo>
                    <a:pt x="2213" y="245"/>
                    <a:pt x="2050" y="1"/>
                    <a:pt x="1861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5441487" y="2987731"/>
              <a:ext cx="58798" cy="39645"/>
            </a:xfrm>
            <a:custGeom>
              <a:rect b="b" l="l" r="r" t="t"/>
              <a:pathLst>
                <a:path extrusionOk="0" h="1509" w="2238">
                  <a:moveTo>
                    <a:pt x="1870" y="0"/>
                  </a:moveTo>
                  <a:cubicBezTo>
                    <a:pt x="1809" y="0"/>
                    <a:pt x="1745" y="25"/>
                    <a:pt x="1689" y="86"/>
                  </a:cubicBezTo>
                  <a:lnTo>
                    <a:pt x="870" y="905"/>
                  </a:lnTo>
                  <a:lnTo>
                    <a:pt x="544" y="586"/>
                  </a:lnTo>
                  <a:cubicBezTo>
                    <a:pt x="488" y="525"/>
                    <a:pt x="425" y="499"/>
                    <a:pt x="364" y="499"/>
                  </a:cubicBezTo>
                  <a:cubicBezTo>
                    <a:pt x="168" y="499"/>
                    <a:pt x="0" y="760"/>
                    <a:pt x="190" y="940"/>
                  </a:cubicBezTo>
                  <a:lnTo>
                    <a:pt x="690" y="1439"/>
                  </a:lnTo>
                  <a:cubicBezTo>
                    <a:pt x="738" y="1481"/>
                    <a:pt x="801" y="1508"/>
                    <a:pt x="863" y="1508"/>
                  </a:cubicBezTo>
                  <a:cubicBezTo>
                    <a:pt x="933" y="1508"/>
                    <a:pt x="995" y="1481"/>
                    <a:pt x="1044" y="1432"/>
                  </a:cubicBezTo>
                  <a:lnTo>
                    <a:pt x="2042" y="440"/>
                  </a:lnTo>
                  <a:cubicBezTo>
                    <a:pt x="2238" y="260"/>
                    <a:pt x="2067" y="0"/>
                    <a:pt x="187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5258631" y="3040565"/>
              <a:ext cx="57353" cy="39277"/>
            </a:xfrm>
            <a:custGeom>
              <a:rect b="b" l="l" r="r" t="t"/>
              <a:pathLst>
                <a:path extrusionOk="0" h="1495" w="2183">
                  <a:moveTo>
                    <a:pt x="1835" y="0"/>
                  </a:moveTo>
                  <a:cubicBezTo>
                    <a:pt x="1778" y="0"/>
                    <a:pt x="1718" y="22"/>
                    <a:pt x="1664" y="73"/>
                  </a:cubicBezTo>
                  <a:lnTo>
                    <a:pt x="838" y="892"/>
                  </a:lnTo>
                  <a:lnTo>
                    <a:pt x="519" y="572"/>
                  </a:lnTo>
                  <a:cubicBezTo>
                    <a:pt x="465" y="521"/>
                    <a:pt x="405" y="499"/>
                    <a:pt x="348" y="499"/>
                  </a:cubicBezTo>
                  <a:cubicBezTo>
                    <a:pt x="159" y="499"/>
                    <a:pt x="0" y="738"/>
                    <a:pt x="166" y="919"/>
                  </a:cubicBezTo>
                  <a:lnTo>
                    <a:pt x="665" y="1419"/>
                  </a:lnTo>
                  <a:cubicBezTo>
                    <a:pt x="714" y="1467"/>
                    <a:pt x="776" y="1495"/>
                    <a:pt x="838" y="1495"/>
                  </a:cubicBezTo>
                  <a:cubicBezTo>
                    <a:pt x="908" y="1495"/>
                    <a:pt x="970" y="1467"/>
                    <a:pt x="1019" y="1419"/>
                  </a:cubicBezTo>
                  <a:lnTo>
                    <a:pt x="2018" y="420"/>
                  </a:lnTo>
                  <a:cubicBezTo>
                    <a:pt x="2183" y="239"/>
                    <a:pt x="2024" y="0"/>
                    <a:pt x="183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5442118" y="2882746"/>
              <a:ext cx="58167" cy="39671"/>
            </a:xfrm>
            <a:custGeom>
              <a:rect b="b" l="l" r="r" t="t"/>
              <a:pathLst>
                <a:path extrusionOk="0" h="1510" w="2214">
                  <a:moveTo>
                    <a:pt x="1846" y="1"/>
                  </a:moveTo>
                  <a:cubicBezTo>
                    <a:pt x="1785" y="1"/>
                    <a:pt x="1721" y="26"/>
                    <a:pt x="1665" y="87"/>
                  </a:cubicBezTo>
                  <a:lnTo>
                    <a:pt x="846" y="913"/>
                  </a:lnTo>
                  <a:lnTo>
                    <a:pt x="520" y="587"/>
                  </a:lnTo>
                  <a:cubicBezTo>
                    <a:pt x="467" y="538"/>
                    <a:pt x="408" y="517"/>
                    <a:pt x="353" y="517"/>
                  </a:cubicBezTo>
                  <a:cubicBezTo>
                    <a:pt x="162" y="517"/>
                    <a:pt x="0" y="758"/>
                    <a:pt x="166" y="940"/>
                  </a:cubicBezTo>
                  <a:lnTo>
                    <a:pt x="666" y="1440"/>
                  </a:lnTo>
                  <a:cubicBezTo>
                    <a:pt x="714" y="1488"/>
                    <a:pt x="777" y="1509"/>
                    <a:pt x="839" y="1509"/>
                  </a:cubicBezTo>
                  <a:cubicBezTo>
                    <a:pt x="909" y="1509"/>
                    <a:pt x="971" y="1488"/>
                    <a:pt x="1020" y="1440"/>
                  </a:cubicBezTo>
                  <a:lnTo>
                    <a:pt x="2018" y="441"/>
                  </a:lnTo>
                  <a:cubicBezTo>
                    <a:pt x="2214" y="261"/>
                    <a:pt x="2043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2"/>
          <p:cNvSpPr/>
          <p:nvPr/>
        </p:nvSpPr>
        <p:spPr>
          <a:xfrm>
            <a:off x="4673829" y="1334503"/>
            <a:ext cx="1988393" cy="57410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EFDE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DICIEMBRE 2019</a:t>
            </a:r>
            <a:endParaRPr/>
          </a:p>
        </p:txBody>
      </p:sp>
      <p:sp>
        <p:nvSpPr>
          <p:cNvPr id="250" name="Google Shape;250;p2"/>
          <p:cNvSpPr/>
          <p:nvPr/>
        </p:nvSpPr>
        <p:spPr>
          <a:xfrm>
            <a:off x="1898301" y="2063729"/>
            <a:ext cx="7149691" cy="2470911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511E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medidas de contención, como el distanciamiento social y el confinamiento, se implementaron en muchos países para frenar la transmisión.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proyecto se enfoca en el análisis de los datos relacionados con la pandemia</a:t>
            </a:r>
            <a:r>
              <a:rPr lang="es-MX" sz="1800">
                <a:solidFill>
                  <a:schemeClr val="dk1"/>
                </a:solidFill>
              </a:rPr>
              <a:t>,</a:t>
            </a: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entender su impacto y preparar respuestas más efectivas ante futuras crisis sanitarias.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1" name="Google Shape;251;p2"/>
          <p:cNvGrpSpPr/>
          <p:nvPr/>
        </p:nvGrpSpPr>
        <p:grpSpPr>
          <a:xfrm>
            <a:off x="180303" y="893403"/>
            <a:ext cx="2090133" cy="1992577"/>
            <a:chOff x="3165700" y="490925"/>
            <a:chExt cx="1667850" cy="1610525"/>
          </a:xfrm>
        </p:grpSpPr>
        <p:sp>
          <p:nvSpPr>
            <p:cNvPr id="252" name="Google Shape;252;p2"/>
            <p:cNvSpPr/>
            <p:nvPr/>
          </p:nvSpPr>
          <p:spPr>
            <a:xfrm>
              <a:off x="3165700" y="564675"/>
              <a:ext cx="1424675" cy="1424850"/>
            </a:xfrm>
            <a:custGeom>
              <a:rect b="b" l="l" r="r" t="t"/>
              <a:pathLst>
                <a:path extrusionOk="0" h="56994" w="56987">
                  <a:moveTo>
                    <a:pt x="28497" y="1"/>
                  </a:moveTo>
                  <a:cubicBezTo>
                    <a:pt x="20935" y="1"/>
                    <a:pt x="13688" y="3003"/>
                    <a:pt x="8342" y="8342"/>
                  </a:cubicBezTo>
                  <a:cubicBezTo>
                    <a:pt x="3002" y="13689"/>
                    <a:pt x="0" y="20935"/>
                    <a:pt x="0" y="28497"/>
                  </a:cubicBezTo>
                  <a:cubicBezTo>
                    <a:pt x="0" y="36053"/>
                    <a:pt x="3002" y="43300"/>
                    <a:pt x="8342" y="48646"/>
                  </a:cubicBezTo>
                  <a:cubicBezTo>
                    <a:pt x="13688" y="53986"/>
                    <a:pt x="20935" y="56994"/>
                    <a:pt x="28497" y="56994"/>
                  </a:cubicBezTo>
                  <a:cubicBezTo>
                    <a:pt x="36052" y="56994"/>
                    <a:pt x="43299" y="53986"/>
                    <a:pt x="48645" y="48646"/>
                  </a:cubicBezTo>
                  <a:cubicBezTo>
                    <a:pt x="53985" y="43300"/>
                    <a:pt x="56987" y="36053"/>
                    <a:pt x="56987" y="28497"/>
                  </a:cubicBezTo>
                  <a:cubicBezTo>
                    <a:pt x="56987" y="20935"/>
                    <a:pt x="53985" y="13689"/>
                    <a:pt x="48645" y="8342"/>
                  </a:cubicBezTo>
                  <a:cubicBezTo>
                    <a:pt x="43299" y="3003"/>
                    <a:pt x="36052" y="1"/>
                    <a:pt x="28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4282300" y="1449825"/>
              <a:ext cx="176350" cy="113925"/>
            </a:xfrm>
            <a:custGeom>
              <a:rect b="b" l="l" r="r" t="t"/>
              <a:pathLst>
                <a:path extrusionOk="0" h="4557" w="7054">
                  <a:moveTo>
                    <a:pt x="6045" y="0"/>
                  </a:moveTo>
                  <a:cubicBezTo>
                    <a:pt x="5346" y="0"/>
                    <a:pt x="743" y="1569"/>
                    <a:pt x="265" y="2418"/>
                  </a:cubicBezTo>
                  <a:cubicBezTo>
                    <a:pt x="0" y="2876"/>
                    <a:pt x="1269" y="4422"/>
                    <a:pt x="1688" y="4550"/>
                  </a:cubicBezTo>
                  <a:cubicBezTo>
                    <a:pt x="1703" y="4555"/>
                    <a:pt x="1722" y="4557"/>
                    <a:pt x="1747" y="4557"/>
                  </a:cubicBezTo>
                  <a:cubicBezTo>
                    <a:pt x="2423" y="4557"/>
                    <a:pt x="6704" y="2974"/>
                    <a:pt x="6822" y="2296"/>
                  </a:cubicBezTo>
                  <a:cubicBezTo>
                    <a:pt x="6951" y="1587"/>
                    <a:pt x="7054" y="151"/>
                    <a:pt x="6087" y="3"/>
                  </a:cubicBezTo>
                  <a:cubicBezTo>
                    <a:pt x="6075" y="1"/>
                    <a:pt x="6061" y="0"/>
                    <a:pt x="60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3879881" y="1485222"/>
              <a:ext cx="740185" cy="527957"/>
            </a:xfrm>
            <a:custGeom>
              <a:rect b="b" l="l" r="r" t="t"/>
              <a:pathLst>
                <a:path extrusionOk="0" h="25570" w="35853">
                  <a:moveTo>
                    <a:pt x="22546" y="0"/>
                  </a:moveTo>
                  <a:cubicBezTo>
                    <a:pt x="20271" y="0"/>
                    <a:pt x="17165" y="1725"/>
                    <a:pt x="16516" y="3083"/>
                  </a:cubicBezTo>
                  <a:cubicBezTo>
                    <a:pt x="15744" y="4697"/>
                    <a:pt x="21823" y="16346"/>
                    <a:pt x="20568" y="16346"/>
                  </a:cubicBezTo>
                  <a:cubicBezTo>
                    <a:pt x="20565" y="16346"/>
                    <a:pt x="20563" y="16346"/>
                    <a:pt x="20561" y="16346"/>
                  </a:cubicBezTo>
                  <a:cubicBezTo>
                    <a:pt x="18307" y="14568"/>
                    <a:pt x="14287" y="11482"/>
                    <a:pt x="10236" y="8867"/>
                  </a:cubicBezTo>
                  <a:cubicBezTo>
                    <a:pt x="8365" y="7654"/>
                    <a:pt x="6185" y="6913"/>
                    <a:pt x="4399" y="6913"/>
                  </a:cubicBezTo>
                  <a:cubicBezTo>
                    <a:pt x="2895" y="6913"/>
                    <a:pt x="1671" y="7438"/>
                    <a:pt x="1147" y="8648"/>
                  </a:cubicBezTo>
                  <a:cubicBezTo>
                    <a:pt x="1" y="11296"/>
                    <a:pt x="1424" y="14362"/>
                    <a:pt x="5946" y="17157"/>
                  </a:cubicBezTo>
                  <a:lnTo>
                    <a:pt x="28110" y="25570"/>
                  </a:lnTo>
                  <a:cubicBezTo>
                    <a:pt x="35853" y="18362"/>
                    <a:pt x="25933" y="1080"/>
                    <a:pt x="23737" y="204"/>
                  </a:cubicBezTo>
                  <a:cubicBezTo>
                    <a:pt x="23386" y="63"/>
                    <a:pt x="22981" y="0"/>
                    <a:pt x="225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3333825" y="1593850"/>
              <a:ext cx="726750" cy="465725"/>
            </a:xfrm>
            <a:custGeom>
              <a:rect b="b" l="l" r="r" t="t"/>
              <a:pathLst>
                <a:path extrusionOk="0" h="18629" w="29070">
                  <a:moveTo>
                    <a:pt x="16771" y="0"/>
                  </a:moveTo>
                  <a:cubicBezTo>
                    <a:pt x="11677" y="0"/>
                    <a:pt x="6357" y="974"/>
                    <a:pt x="4348" y="2641"/>
                  </a:cubicBezTo>
                  <a:cubicBezTo>
                    <a:pt x="4303" y="2674"/>
                    <a:pt x="4264" y="2712"/>
                    <a:pt x="4226" y="2757"/>
                  </a:cubicBezTo>
                  <a:cubicBezTo>
                    <a:pt x="3742" y="3208"/>
                    <a:pt x="3292" y="3936"/>
                    <a:pt x="2886" y="4889"/>
                  </a:cubicBezTo>
                  <a:cubicBezTo>
                    <a:pt x="2358" y="6100"/>
                    <a:pt x="1894" y="7659"/>
                    <a:pt x="1482" y="9443"/>
                  </a:cubicBezTo>
                  <a:cubicBezTo>
                    <a:pt x="1295" y="10242"/>
                    <a:pt x="1121" y="11086"/>
                    <a:pt x="960" y="11975"/>
                  </a:cubicBezTo>
                  <a:cubicBezTo>
                    <a:pt x="715" y="13282"/>
                    <a:pt x="496" y="14667"/>
                    <a:pt x="296" y="16091"/>
                  </a:cubicBezTo>
                  <a:cubicBezTo>
                    <a:pt x="187" y="16864"/>
                    <a:pt x="90" y="17643"/>
                    <a:pt x="0" y="18429"/>
                  </a:cubicBezTo>
                  <a:lnTo>
                    <a:pt x="28129" y="18629"/>
                  </a:lnTo>
                  <a:cubicBezTo>
                    <a:pt x="28194" y="17901"/>
                    <a:pt x="28277" y="17179"/>
                    <a:pt x="28361" y="16452"/>
                  </a:cubicBezTo>
                  <a:cubicBezTo>
                    <a:pt x="28529" y="14983"/>
                    <a:pt x="28703" y="13527"/>
                    <a:pt x="28831" y="12129"/>
                  </a:cubicBezTo>
                  <a:cubicBezTo>
                    <a:pt x="28902" y="11408"/>
                    <a:pt x="28954" y="10687"/>
                    <a:pt x="28986" y="9997"/>
                  </a:cubicBezTo>
                  <a:cubicBezTo>
                    <a:pt x="29070" y="8419"/>
                    <a:pt x="29031" y="6964"/>
                    <a:pt x="28806" y="5701"/>
                  </a:cubicBezTo>
                  <a:cubicBezTo>
                    <a:pt x="28683" y="4992"/>
                    <a:pt x="28464" y="4310"/>
                    <a:pt x="28149" y="3666"/>
                  </a:cubicBezTo>
                  <a:cubicBezTo>
                    <a:pt x="27936" y="3228"/>
                    <a:pt x="27646" y="2828"/>
                    <a:pt x="27311" y="2480"/>
                  </a:cubicBezTo>
                  <a:cubicBezTo>
                    <a:pt x="25609" y="763"/>
                    <a:pt x="21278" y="0"/>
                    <a:pt x="16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3333825" y="1996100"/>
              <a:ext cx="709050" cy="105350"/>
            </a:xfrm>
            <a:custGeom>
              <a:rect b="b" l="l" r="r" t="t"/>
              <a:pathLst>
                <a:path extrusionOk="0" h="4214" w="28362">
                  <a:moveTo>
                    <a:pt x="296" y="1"/>
                  </a:moveTo>
                  <a:cubicBezTo>
                    <a:pt x="193" y="774"/>
                    <a:pt x="90" y="1553"/>
                    <a:pt x="0" y="2339"/>
                  </a:cubicBezTo>
                  <a:lnTo>
                    <a:pt x="1668" y="2726"/>
                  </a:lnTo>
                  <a:cubicBezTo>
                    <a:pt x="5134" y="3524"/>
                    <a:pt x="8664" y="4007"/>
                    <a:pt x="12226" y="4162"/>
                  </a:cubicBezTo>
                  <a:cubicBezTo>
                    <a:pt x="13022" y="4197"/>
                    <a:pt x="13819" y="4214"/>
                    <a:pt x="14615" y="4214"/>
                  </a:cubicBezTo>
                  <a:cubicBezTo>
                    <a:pt x="19165" y="4214"/>
                    <a:pt x="23705" y="3651"/>
                    <a:pt x="28129" y="2532"/>
                  </a:cubicBezTo>
                  <a:cubicBezTo>
                    <a:pt x="28194" y="1811"/>
                    <a:pt x="28277" y="1083"/>
                    <a:pt x="28361" y="362"/>
                  </a:cubicBezTo>
                  <a:lnTo>
                    <a:pt x="28361" y="362"/>
                  </a:lnTo>
                  <a:cubicBezTo>
                    <a:pt x="23963" y="1440"/>
                    <a:pt x="19459" y="1984"/>
                    <a:pt x="14942" y="1984"/>
                  </a:cubicBezTo>
                  <a:cubicBezTo>
                    <a:pt x="14146" y="1984"/>
                    <a:pt x="13350" y="1967"/>
                    <a:pt x="12554" y="1933"/>
                  </a:cubicBezTo>
                  <a:cubicBezTo>
                    <a:pt x="9089" y="1785"/>
                    <a:pt x="5649" y="1308"/>
                    <a:pt x="2274" y="516"/>
                  </a:cubicBezTo>
                  <a:cubicBezTo>
                    <a:pt x="1610" y="355"/>
                    <a:pt x="947" y="188"/>
                    <a:pt x="2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3357800" y="1829750"/>
              <a:ext cx="700675" cy="94350"/>
            </a:xfrm>
            <a:custGeom>
              <a:rect b="b" l="l" r="r" t="t"/>
              <a:pathLst>
                <a:path extrusionOk="0" h="3774" w="28027">
                  <a:moveTo>
                    <a:pt x="523" y="1"/>
                  </a:moveTo>
                  <a:cubicBezTo>
                    <a:pt x="336" y="806"/>
                    <a:pt x="162" y="1656"/>
                    <a:pt x="1" y="2539"/>
                  </a:cubicBezTo>
                  <a:cubicBezTo>
                    <a:pt x="3595" y="3157"/>
                    <a:pt x="7254" y="3466"/>
                    <a:pt x="10706" y="3660"/>
                  </a:cubicBezTo>
                  <a:cubicBezTo>
                    <a:pt x="12112" y="3735"/>
                    <a:pt x="13518" y="3773"/>
                    <a:pt x="14925" y="3773"/>
                  </a:cubicBezTo>
                  <a:cubicBezTo>
                    <a:pt x="19261" y="3773"/>
                    <a:pt x="23592" y="3413"/>
                    <a:pt x="27872" y="2693"/>
                  </a:cubicBezTo>
                  <a:cubicBezTo>
                    <a:pt x="27943" y="1966"/>
                    <a:pt x="27995" y="1244"/>
                    <a:pt x="28027" y="555"/>
                  </a:cubicBezTo>
                  <a:lnTo>
                    <a:pt x="28027" y="555"/>
                  </a:lnTo>
                  <a:cubicBezTo>
                    <a:pt x="23961" y="1118"/>
                    <a:pt x="19866" y="1419"/>
                    <a:pt x="15762" y="1419"/>
                  </a:cubicBezTo>
                  <a:cubicBezTo>
                    <a:pt x="14182" y="1419"/>
                    <a:pt x="12602" y="1374"/>
                    <a:pt x="11022" y="1283"/>
                  </a:cubicBezTo>
                  <a:cubicBezTo>
                    <a:pt x="7492" y="1083"/>
                    <a:pt x="3988" y="658"/>
                    <a:pt x="5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3405950" y="1662775"/>
              <a:ext cx="648025" cy="95375"/>
            </a:xfrm>
            <a:custGeom>
              <a:rect b="b" l="l" r="r" t="t"/>
              <a:pathLst>
                <a:path extrusionOk="0" h="3815" w="25921">
                  <a:moveTo>
                    <a:pt x="1341" y="0"/>
                  </a:moveTo>
                  <a:cubicBezTo>
                    <a:pt x="857" y="451"/>
                    <a:pt x="407" y="1186"/>
                    <a:pt x="1" y="2139"/>
                  </a:cubicBezTo>
                  <a:cubicBezTo>
                    <a:pt x="3202" y="2847"/>
                    <a:pt x="6455" y="3337"/>
                    <a:pt x="9721" y="3601"/>
                  </a:cubicBezTo>
                  <a:cubicBezTo>
                    <a:pt x="11506" y="3743"/>
                    <a:pt x="13295" y="3814"/>
                    <a:pt x="15082" y="3814"/>
                  </a:cubicBezTo>
                  <a:cubicBezTo>
                    <a:pt x="18711" y="3814"/>
                    <a:pt x="22334" y="3522"/>
                    <a:pt x="25921" y="2944"/>
                  </a:cubicBezTo>
                  <a:cubicBezTo>
                    <a:pt x="25798" y="2242"/>
                    <a:pt x="25579" y="1553"/>
                    <a:pt x="25264" y="909"/>
                  </a:cubicBezTo>
                  <a:cubicBezTo>
                    <a:pt x="22158" y="1320"/>
                    <a:pt x="19028" y="1526"/>
                    <a:pt x="15897" y="1526"/>
                  </a:cubicBezTo>
                  <a:cubicBezTo>
                    <a:pt x="13983" y="1526"/>
                    <a:pt x="12068" y="1449"/>
                    <a:pt x="10159" y="1295"/>
                  </a:cubicBezTo>
                  <a:cubicBezTo>
                    <a:pt x="7196" y="1057"/>
                    <a:pt x="4252" y="619"/>
                    <a:pt x="1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3710475" y="1472600"/>
              <a:ext cx="163300" cy="210175"/>
            </a:xfrm>
            <a:custGeom>
              <a:rect b="b" l="l" r="r" t="t"/>
              <a:pathLst>
                <a:path extrusionOk="0" h="8407" w="6532">
                  <a:moveTo>
                    <a:pt x="934" y="0"/>
                  </a:moveTo>
                  <a:lnTo>
                    <a:pt x="458" y="3401"/>
                  </a:lnTo>
                  <a:lnTo>
                    <a:pt x="26" y="6506"/>
                  </a:lnTo>
                  <a:cubicBezTo>
                    <a:pt x="0" y="6712"/>
                    <a:pt x="84" y="6918"/>
                    <a:pt x="251" y="7047"/>
                  </a:cubicBezTo>
                  <a:cubicBezTo>
                    <a:pt x="689" y="7388"/>
                    <a:pt x="1675" y="8013"/>
                    <a:pt x="3350" y="8309"/>
                  </a:cubicBezTo>
                  <a:cubicBezTo>
                    <a:pt x="3725" y="8378"/>
                    <a:pt x="4038" y="8407"/>
                    <a:pt x="4298" y="8407"/>
                  </a:cubicBezTo>
                  <a:cubicBezTo>
                    <a:pt x="5679" y="8407"/>
                    <a:pt x="5578" y="7594"/>
                    <a:pt x="5578" y="7594"/>
                  </a:cubicBezTo>
                  <a:lnTo>
                    <a:pt x="5965" y="4825"/>
                  </a:lnTo>
                  <a:lnTo>
                    <a:pt x="6532" y="786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3722075" y="1472600"/>
              <a:ext cx="151700" cy="120625"/>
            </a:xfrm>
            <a:custGeom>
              <a:rect b="b" l="l" r="r" t="t"/>
              <a:pathLst>
                <a:path extrusionOk="0" h="4825" w="6068">
                  <a:moveTo>
                    <a:pt x="470" y="0"/>
                  </a:moveTo>
                  <a:lnTo>
                    <a:pt x="0" y="3401"/>
                  </a:lnTo>
                  <a:cubicBezTo>
                    <a:pt x="586" y="3710"/>
                    <a:pt x="1205" y="3962"/>
                    <a:pt x="1836" y="4161"/>
                  </a:cubicBezTo>
                  <a:cubicBezTo>
                    <a:pt x="2635" y="4406"/>
                    <a:pt x="3453" y="4593"/>
                    <a:pt x="4277" y="4715"/>
                  </a:cubicBezTo>
                  <a:cubicBezTo>
                    <a:pt x="4683" y="4792"/>
                    <a:pt x="5089" y="4825"/>
                    <a:pt x="5501" y="4825"/>
                  </a:cubicBezTo>
                  <a:lnTo>
                    <a:pt x="6068" y="786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044300" y="850300"/>
              <a:ext cx="202925" cy="282375"/>
            </a:xfrm>
            <a:custGeom>
              <a:rect b="b" l="l" r="r" t="t"/>
              <a:pathLst>
                <a:path extrusionOk="0" h="11295" w="8117">
                  <a:moveTo>
                    <a:pt x="2524" y="1"/>
                  </a:moveTo>
                  <a:cubicBezTo>
                    <a:pt x="1743" y="1"/>
                    <a:pt x="909" y="413"/>
                    <a:pt x="161" y="1439"/>
                  </a:cubicBezTo>
                  <a:cubicBezTo>
                    <a:pt x="0" y="4686"/>
                    <a:pt x="2924" y="9761"/>
                    <a:pt x="3182" y="11294"/>
                  </a:cubicBezTo>
                  <a:cubicBezTo>
                    <a:pt x="4606" y="11198"/>
                    <a:pt x="8116" y="7468"/>
                    <a:pt x="4979" y="5021"/>
                  </a:cubicBezTo>
                  <a:cubicBezTo>
                    <a:pt x="6356" y="2996"/>
                    <a:pt x="4631" y="1"/>
                    <a:pt x="2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3451850" y="758250"/>
              <a:ext cx="740225" cy="802550"/>
            </a:xfrm>
            <a:custGeom>
              <a:rect b="b" l="l" r="r" t="t"/>
              <a:pathLst>
                <a:path extrusionOk="0" h="32102" w="29609">
                  <a:moveTo>
                    <a:pt x="13613" y="0"/>
                  </a:moveTo>
                  <a:cubicBezTo>
                    <a:pt x="13587" y="0"/>
                    <a:pt x="13560" y="0"/>
                    <a:pt x="13534" y="0"/>
                  </a:cubicBezTo>
                  <a:cubicBezTo>
                    <a:pt x="5044" y="33"/>
                    <a:pt x="1" y="7569"/>
                    <a:pt x="1488" y="15472"/>
                  </a:cubicBezTo>
                  <a:cubicBezTo>
                    <a:pt x="2970" y="23370"/>
                    <a:pt x="5186" y="31151"/>
                    <a:pt x="15318" y="32027"/>
                  </a:cubicBezTo>
                  <a:cubicBezTo>
                    <a:pt x="15906" y="32077"/>
                    <a:pt x="16474" y="32102"/>
                    <a:pt x="17022" y="32102"/>
                  </a:cubicBezTo>
                  <a:cubicBezTo>
                    <a:pt x="25930" y="32102"/>
                    <a:pt x="29609" y="25585"/>
                    <a:pt x="27898" y="17006"/>
                  </a:cubicBezTo>
                  <a:cubicBezTo>
                    <a:pt x="27069" y="5905"/>
                    <a:pt x="23370" y="0"/>
                    <a:pt x="13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3639450" y="1159700"/>
              <a:ext cx="59125" cy="44175"/>
            </a:xfrm>
            <a:custGeom>
              <a:rect b="b" l="l" r="r" t="t"/>
              <a:pathLst>
                <a:path extrusionOk="0" h="1767" w="2365">
                  <a:moveTo>
                    <a:pt x="1173" y="1"/>
                  </a:moveTo>
                  <a:cubicBezTo>
                    <a:pt x="1173" y="1"/>
                    <a:pt x="0" y="1766"/>
                    <a:pt x="1136" y="1766"/>
                  </a:cubicBezTo>
                  <a:cubicBezTo>
                    <a:pt x="1148" y="1766"/>
                    <a:pt x="1160" y="1766"/>
                    <a:pt x="1173" y="1766"/>
                  </a:cubicBezTo>
                  <a:cubicBezTo>
                    <a:pt x="2365" y="1727"/>
                    <a:pt x="1173" y="1"/>
                    <a:pt x="11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596750" y="1216550"/>
              <a:ext cx="80575" cy="59950"/>
            </a:xfrm>
            <a:custGeom>
              <a:rect b="b" l="l" r="r" t="t"/>
              <a:pathLst>
                <a:path extrusionOk="0" h="2398" w="3223">
                  <a:moveTo>
                    <a:pt x="1593" y="0"/>
                  </a:moveTo>
                  <a:cubicBezTo>
                    <a:pt x="1593" y="0"/>
                    <a:pt x="1" y="2398"/>
                    <a:pt x="1537" y="2398"/>
                  </a:cubicBezTo>
                  <a:cubicBezTo>
                    <a:pt x="1555" y="2398"/>
                    <a:pt x="1574" y="2397"/>
                    <a:pt x="1593" y="2397"/>
                  </a:cubicBezTo>
                  <a:cubicBezTo>
                    <a:pt x="3222" y="2345"/>
                    <a:pt x="1593" y="0"/>
                    <a:pt x="1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3353300" y="584875"/>
              <a:ext cx="804875" cy="682325"/>
            </a:xfrm>
            <a:custGeom>
              <a:rect b="b" l="l" r="r" t="t"/>
              <a:pathLst>
                <a:path extrusionOk="0" h="27293" w="32195">
                  <a:moveTo>
                    <a:pt x="24655" y="1"/>
                  </a:moveTo>
                  <a:cubicBezTo>
                    <a:pt x="24506" y="1"/>
                    <a:pt x="24356" y="9"/>
                    <a:pt x="24207" y="24"/>
                  </a:cubicBezTo>
                  <a:cubicBezTo>
                    <a:pt x="22551" y="198"/>
                    <a:pt x="21186" y="1248"/>
                    <a:pt x="20291" y="2620"/>
                  </a:cubicBezTo>
                  <a:cubicBezTo>
                    <a:pt x="19679" y="3547"/>
                    <a:pt x="19324" y="4591"/>
                    <a:pt x="19099" y="5660"/>
                  </a:cubicBezTo>
                  <a:cubicBezTo>
                    <a:pt x="18977" y="5525"/>
                    <a:pt x="18841" y="5402"/>
                    <a:pt x="18693" y="5286"/>
                  </a:cubicBezTo>
                  <a:cubicBezTo>
                    <a:pt x="18129" y="4856"/>
                    <a:pt x="17445" y="4633"/>
                    <a:pt x="16755" y="4633"/>
                  </a:cubicBezTo>
                  <a:cubicBezTo>
                    <a:pt x="16350" y="4633"/>
                    <a:pt x="15942" y="4710"/>
                    <a:pt x="15556" y="4868"/>
                  </a:cubicBezTo>
                  <a:cubicBezTo>
                    <a:pt x="14738" y="5196"/>
                    <a:pt x="14068" y="5808"/>
                    <a:pt x="13592" y="6536"/>
                  </a:cubicBezTo>
                  <a:cubicBezTo>
                    <a:pt x="13250" y="6570"/>
                    <a:pt x="12903" y="6583"/>
                    <a:pt x="12554" y="6583"/>
                  </a:cubicBezTo>
                  <a:cubicBezTo>
                    <a:pt x="11473" y="6583"/>
                    <a:pt x="10365" y="6459"/>
                    <a:pt x="9318" y="6459"/>
                  </a:cubicBezTo>
                  <a:cubicBezTo>
                    <a:pt x="8419" y="6459"/>
                    <a:pt x="7564" y="6551"/>
                    <a:pt x="6809" y="6890"/>
                  </a:cubicBezTo>
                  <a:cubicBezTo>
                    <a:pt x="561" y="9686"/>
                    <a:pt x="0" y="17132"/>
                    <a:pt x="2583" y="21924"/>
                  </a:cubicBezTo>
                  <a:cubicBezTo>
                    <a:pt x="3698" y="23979"/>
                    <a:pt x="5939" y="23799"/>
                    <a:pt x="7498" y="24804"/>
                  </a:cubicBezTo>
                  <a:cubicBezTo>
                    <a:pt x="8401" y="25390"/>
                    <a:pt x="8721" y="27293"/>
                    <a:pt x="9165" y="27293"/>
                  </a:cubicBezTo>
                  <a:cubicBezTo>
                    <a:pt x="9199" y="27293"/>
                    <a:pt x="9234" y="27282"/>
                    <a:pt x="9269" y="27258"/>
                  </a:cubicBezTo>
                  <a:cubicBezTo>
                    <a:pt x="10609" y="26369"/>
                    <a:pt x="10268" y="21892"/>
                    <a:pt x="10268" y="21892"/>
                  </a:cubicBezTo>
                  <a:cubicBezTo>
                    <a:pt x="10268" y="21892"/>
                    <a:pt x="12303" y="21461"/>
                    <a:pt x="13540" y="20462"/>
                  </a:cubicBezTo>
                  <a:cubicBezTo>
                    <a:pt x="14210" y="19921"/>
                    <a:pt x="14938" y="18626"/>
                    <a:pt x="14667" y="17770"/>
                  </a:cubicBezTo>
                  <a:cubicBezTo>
                    <a:pt x="14577" y="17480"/>
                    <a:pt x="14423" y="17203"/>
                    <a:pt x="14216" y="16977"/>
                  </a:cubicBezTo>
                  <a:cubicBezTo>
                    <a:pt x="15112" y="16404"/>
                    <a:pt x="15859" y="15605"/>
                    <a:pt x="16129" y="14543"/>
                  </a:cubicBezTo>
                  <a:cubicBezTo>
                    <a:pt x="16149" y="14485"/>
                    <a:pt x="16149" y="14433"/>
                    <a:pt x="16162" y="14382"/>
                  </a:cubicBezTo>
                  <a:cubicBezTo>
                    <a:pt x="16495" y="14426"/>
                    <a:pt x="16829" y="14448"/>
                    <a:pt x="17163" y="14448"/>
                  </a:cubicBezTo>
                  <a:cubicBezTo>
                    <a:pt x="17792" y="14448"/>
                    <a:pt x="18420" y="14370"/>
                    <a:pt x="19035" y="14214"/>
                  </a:cubicBezTo>
                  <a:cubicBezTo>
                    <a:pt x="21901" y="13448"/>
                    <a:pt x="22919" y="11599"/>
                    <a:pt x="22919" y="11599"/>
                  </a:cubicBezTo>
                  <a:cubicBezTo>
                    <a:pt x="22919" y="11599"/>
                    <a:pt x="24507" y="12667"/>
                    <a:pt x="26399" y="12667"/>
                  </a:cubicBezTo>
                  <a:cubicBezTo>
                    <a:pt x="27052" y="12667"/>
                    <a:pt x="27741" y="12540"/>
                    <a:pt x="28413" y="12198"/>
                  </a:cubicBezTo>
                  <a:cubicBezTo>
                    <a:pt x="28418" y="12226"/>
                    <a:pt x="28440" y="12244"/>
                    <a:pt x="28464" y="12244"/>
                  </a:cubicBezTo>
                  <a:cubicBezTo>
                    <a:pt x="28473" y="12244"/>
                    <a:pt x="28482" y="12242"/>
                    <a:pt x="28490" y="12237"/>
                  </a:cubicBezTo>
                  <a:cubicBezTo>
                    <a:pt x="29064" y="12011"/>
                    <a:pt x="29534" y="11792"/>
                    <a:pt x="30004" y="11393"/>
                  </a:cubicBezTo>
                  <a:cubicBezTo>
                    <a:pt x="30494" y="10981"/>
                    <a:pt x="30906" y="10485"/>
                    <a:pt x="31222" y="9931"/>
                  </a:cubicBezTo>
                  <a:cubicBezTo>
                    <a:pt x="31866" y="8823"/>
                    <a:pt x="32194" y="7438"/>
                    <a:pt x="31833" y="6182"/>
                  </a:cubicBezTo>
                  <a:cubicBezTo>
                    <a:pt x="31497" y="5015"/>
                    <a:pt x="30455" y="3991"/>
                    <a:pt x="29187" y="3991"/>
                  </a:cubicBezTo>
                  <a:cubicBezTo>
                    <a:pt x="29167" y="3991"/>
                    <a:pt x="29148" y="3991"/>
                    <a:pt x="29128" y="3992"/>
                  </a:cubicBezTo>
                  <a:cubicBezTo>
                    <a:pt x="28954" y="3992"/>
                    <a:pt x="28780" y="4024"/>
                    <a:pt x="28613" y="4069"/>
                  </a:cubicBezTo>
                  <a:cubicBezTo>
                    <a:pt x="28626" y="3348"/>
                    <a:pt x="28465" y="2633"/>
                    <a:pt x="28143" y="1988"/>
                  </a:cubicBezTo>
                  <a:cubicBezTo>
                    <a:pt x="27472" y="689"/>
                    <a:pt x="26075" y="1"/>
                    <a:pt x="24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3387275" y="1156650"/>
              <a:ext cx="176850" cy="194375"/>
            </a:xfrm>
            <a:custGeom>
              <a:rect b="b" l="l" r="r" t="t"/>
              <a:pathLst>
                <a:path extrusionOk="0" h="7775" w="7074">
                  <a:moveTo>
                    <a:pt x="3066" y="0"/>
                  </a:moveTo>
                  <a:cubicBezTo>
                    <a:pt x="2327" y="0"/>
                    <a:pt x="1637" y="306"/>
                    <a:pt x="1186" y="986"/>
                  </a:cubicBezTo>
                  <a:cubicBezTo>
                    <a:pt x="1" y="2776"/>
                    <a:pt x="1160" y="6062"/>
                    <a:pt x="2757" y="7150"/>
                  </a:cubicBezTo>
                  <a:cubicBezTo>
                    <a:pt x="3391" y="7582"/>
                    <a:pt x="4082" y="7774"/>
                    <a:pt x="4713" y="7774"/>
                  </a:cubicBezTo>
                  <a:cubicBezTo>
                    <a:pt x="5673" y="7774"/>
                    <a:pt x="6492" y="7327"/>
                    <a:pt x="6745" y="6596"/>
                  </a:cubicBezTo>
                  <a:cubicBezTo>
                    <a:pt x="7073" y="5656"/>
                    <a:pt x="7073" y="3730"/>
                    <a:pt x="6261" y="2126"/>
                  </a:cubicBezTo>
                  <a:cubicBezTo>
                    <a:pt x="5600" y="806"/>
                    <a:pt x="4267" y="0"/>
                    <a:pt x="3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441050" y="1207625"/>
              <a:ext cx="76375" cy="88350"/>
            </a:xfrm>
            <a:custGeom>
              <a:rect b="b" l="l" r="r" t="t"/>
              <a:pathLst>
                <a:path extrusionOk="0" h="3534" w="3055">
                  <a:moveTo>
                    <a:pt x="300" y="0"/>
                  </a:moveTo>
                  <a:cubicBezTo>
                    <a:pt x="239" y="0"/>
                    <a:pt x="177" y="7"/>
                    <a:pt x="117" y="22"/>
                  </a:cubicBezTo>
                  <a:cubicBezTo>
                    <a:pt x="33" y="48"/>
                    <a:pt x="1" y="151"/>
                    <a:pt x="65" y="222"/>
                  </a:cubicBezTo>
                  <a:cubicBezTo>
                    <a:pt x="317" y="467"/>
                    <a:pt x="703" y="557"/>
                    <a:pt x="1012" y="737"/>
                  </a:cubicBezTo>
                  <a:cubicBezTo>
                    <a:pt x="1135" y="815"/>
                    <a:pt x="1257" y="898"/>
                    <a:pt x="1373" y="995"/>
                  </a:cubicBezTo>
                  <a:cubicBezTo>
                    <a:pt x="1334" y="1021"/>
                    <a:pt x="1302" y="1047"/>
                    <a:pt x="1270" y="1072"/>
                  </a:cubicBezTo>
                  <a:cubicBezTo>
                    <a:pt x="1205" y="1137"/>
                    <a:pt x="1135" y="1201"/>
                    <a:pt x="1077" y="1272"/>
                  </a:cubicBezTo>
                  <a:cubicBezTo>
                    <a:pt x="948" y="1414"/>
                    <a:pt x="832" y="1562"/>
                    <a:pt x="735" y="1729"/>
                  </a:cubicBezTo>
                  <a:cubicBezTo>
                    <a:pt x="536" y="2045"/>
                    <a:pt x="362" y="2412"/>
                    <a:pt x="426" y="2799"/>
                  </a:cubicBezTo>
                  <a:cubicBezTo>
                    <a:pt x="433" y="2842"/>
                    <a:pt x="463" y="2859"/>
                    <a:pt x="496" y="2859"/>
                  </a:cubicBezTo>
                  <a:cubicBezTo>
                    <a:pt x="528" y="2859"/>
                    <a:pt x="562" y="2843"/>
                    <a:pt x="581" y="2818"/>
                  </a:cubicBezTo>
                  <a:cubicBezTo>
                    <a:pt x="774" y="2541"/>
                    <a:pt x="883" y="2213"/>
                    <a:pt x="1064" y="1923"/>
                  </a:cubicBezTo>
                  <a:cubicBezTo>
                    <a:pt x="1147" y="1775"/>
                    <a:pt x="1244" y="1639"/>
                    <a:pt x="1354" y="1510"/>
                  </a:cubicBezTo>
                  <a:cubicBezTo>
                    <a:pt x="1405" y="1446"/>
                    <a:pt x="1457" y="1382"/>
                    <a:pt x="1515" y="1324"/>
                  </a:cubicBezTo>
                  <a:cubicBezTo>
                    <a:pt x="1547" y="1285"/>
                    <a:pt x="1579" y="1253"/>
                    <a:pt x="1611" y="1214"/>
                  </a:cubicBezTo>
                  <a:cubicBezTo>
                    <a:pt x="1682" y="1285"/>
                    <a:pt x="1759" y="1349"/>
                    <a:pt x="1830" y="1427"/>
                  </a:cubicBezTo>
                  <a:cubicBezTo>
                    <a:pt x="2333" y="2000"/>
                    <a:pt x="2603" y="2696"/>
                    <a:pt x="2758" y="3430"/>
                  </a:cubicBezTo>
                  <a:cubicBezTo>
                    <a:pt x="2772" y="3502"/>
                    <a:pt x="2828" y="3534"/>
                    <a:pt x="2887" y="3534"/>
                  </a:cubicBezTo>
                  <a:cubicBezTo>
                    <a:pt x="2959" y="3534"/>
                    <a:pt x="3035" y="3484"/>
                    <a:pt x="3035" y="3398"/>
                  </a:cubicBezTo>
                  <a:cubicBezTo>
                    <a:pt x="3054" y="2567"/>
                    <a:pt x="2693" y="1755"/>
                    <a:pt x="2165" y="1130"/>
                  </a:cubicBezTo>
                  <a:cubicBezTo>
                    <a:pt x="1895" y="821"/>
                    <a:pt x="1579" y="564"/>
                    <a:pt x="1231" y="351"/>
                  </a:cubicBezTo>
                  <a:cubicBezTo>
                    <a:pt x="966" y="194"/>
                    <a:pt x="627" y="0"/>
                    <a:pt x="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3721575" y="1047425"/>
              <a:ext cx="102775" cy="100625"/>
            </a:xfrm>
            <a:custGeom>
              <a:rect b="b" l="l" r="r" t="t"/>
              <a:pathLst>
                <a:path extrusionOk="0" h="4025" w="4111">
                  <a:moveTo>
                    <a:pt x="3786" y="1"/>
                  </a:moveTo>
                  <a:cubicBezTo>
                    <a:pt x="3765" y="1"/>
                    <a:pt x="3743" y="3"/>
                    <a:pt x="3717" y="8"/>
                  </a:cubicBezTo>
                  <a:cubicBezTo>
                    <a:pt x="3524" y="47"/>
                    <a:pt x="3382" y="376"/>
                    <a:pt x="3254" y="504"/>
                  </a:cubicBezTo>
                  <a:cubicBezTo>
                    <a:pt x="2983" y="775"/>
                    <a:pt x="2680" y="1013"/>
                    <a:pt x="2352" y="1207"/>
                  </a:cubicBezTo>
                  <a:cubicBezTo>
                    <a:pt x="1991" y="1413"/>
                    <a:pt x="1611" y="1593"/>
                    <a:pt x="1218" y="1728"/>
                  </a:cubicBezTo>
                  <a:cubicBezTo>
                    <a:pt x="928" y="1831"/>
                    <a:pt x="561" y="1793"/>
                    <a:pt x="316" y="2025"/>
                  </a:cubicBezTo>
                  <a:cubicBezTo>
                    <a:pt x="117" y="2218"/>
                    <a:pt x="52" y="2559"/>
                    <a:pt x="226" y="2785"/>
                  </a:cubicBezTo>
                  <a:cubicBezTo>
                    <a:pt x="297" y="2881"/>
                    <a:pt x="400" y="2971"/>
                    <a:pt x="374" y="3087"/>
                  </a:cubicBezTo>
                  <a:cubicBezTo>
                    <a:pt x="349" y="3171"/>
                    <a:pt x="252" y="3210"/>
                    <a:pt x="181" y="3268"/>
                  </a:cubicBezTo>
                  <a:cubicBezTo>
                    <a:pt x="104" y="3326"/>
                    <a:pt x="46" y="3409"/>
                    <a:pt x="20" y="3506"/>
                  </a:cubicBezTo>
                  <a:cubicBezTo>
                    <a:pt x="1" y="3577"/>
                    <a:pt x="1" y="3661"/>
                    <a:pt x="26" y="3738"/>
                  </a:cubicBezTo>
                  <a:cubicBezTo>
                    <a:pt x="104" y="3899"/>
                    <a:pt x="258" y="4009"/>
                    <a:pt x="439" y="4021"/>
                  </a:cubicBezTo>
                  <a:cubicBezTo>
                    <a:pt x="464" y="4023"/>
                    <a:pt x="490" y="4024"/>
                    <a:pt x="516" y="4024"/>
                  </a:cubicBezTo>
                  <a:cubicBezTo>
                    <a:pt x="669" y="4024"/>
                    <a:pt x="816" y="3991"/>
                    <a:pt x="954" y="3925"/>
                  </a:cubicBezTo>
                  <a:cubicBezTo>
                    <a:pt x="1411" y="3744"/>
                    <a:pt x="1849" y="3525"/>
                    <a:pt x="2262" y="3261"/>
                  </a:cubicBezTo>
                  <a:cubicBezTo>
                    <a:pt x="2996" y="2798"/>
                    <a:pt x="3589" y="2147"/>
                    <a:pt x="3994" y="1387"/>
                  </a:cubicBezTo>
                  <a:cubicBezTo>
                    <a:pt x="4072" y="1265"/>
                    <a:pt x="4110" y="1123"/>
                    <a:pt x="4110" y="981"/>
                  </a:cubicBezTo>
                  <a:cubicBezTo>
                    <a:pt x="4104" y="859"/>
                    <a:pt x="4033" y="743"/>
                    <a:pt x="3981" y="627"/>
                  </a:cubicBezTo>
                  <a:cubicBezTo>
                    <a:pt x="3921" y="459"/>
                    <a:pt x="4063" y="1"/>
                    <a:pt x="3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005225" y="1030725"/>
              <a:ext cx="104300" cy="76775"/>
            </a:xfrm>
            <a:custGeom>
              <a:rect b="b" l="l" r="r" t="t"/>
              <a:pathLst>
                <a:path extrusionOk="0" h="3071" w="4172">
                  <a:moveTo>
                    <a:pt x="127" y="1"/>
                  </a:moveTo>
                  <a:cubicBezTo>
                    <a:pt x="49" y="1"/>
                    <a:pt x="0" y="54"/>
                    <a:pt x="24" y="213"/>
                  </a:cubicBezTo>
                  <a:cubicBezTo>
                    <a:pt x="37" y="296"/>
                    <a:pt x="82" y="374"/>
                    <a:pt x="95" y="451"/>
                  </a:cubicBezTo>
                  <a:cubicBezTo>
                    <a:pt x="127" y="593"/>
                    <a:pt x="69" y="734"/>
                    <a:pt x="75" y="876"/>
                  </a:cubicBezTo>
                  <a:cubicBezTo>
                    <a:pt x="82" y="1102"/>
                    <a:pt x="236" y="1301"/>
                    <a:pt x="391" y="1462"/>
                  </a:cubicBezTo>
                  <a:cubicBezTo>
                    <a:pt x="867" y="1978"/>
                    <a:pt x="1421" y="2448"/>
                    <a:pt x="2066" y="2751"/>
                  </a:cubicBezTo>
                  <a:cubicBezTo>
                    <a:pt x="2428" y="2918"/>
                    <a:pt x="2868" y="3070"/>
                    <a:pt x="3290" y="3070"/>
                  </a:cubicBezTo>
                  <a:cubicBezTo>
                    <a:pt x="3437" y="3070"/>
                    <a:pt x="3582" y="3052"/>
                    <a:pt x="3721" y="3008"/>
                  </a:cubicBezTo>
                  <a:cubicBezTo>
                    <a:pt x="3882" y="2970"/>
                    <a:pt x="4017" y="2860"/>
                    <a:pt x="4101" y="2718"/>
                  </a:cubicBezTo>
                  <a:cubicBezTo>
                    <a:pt x="4107" y="2699"/>
                    <a:pt x="4114" y="2680"/>
                    <a:pt x="4120" y="2660"/>
                  </a:cubicBezTo>
                  <a:cubicBezTo>
                    <a:pt x="4172" y="2519"/>
                    <a:pt x="4127" y="2364"/>
                    <a:pt x="4017" y="2267"/>
                  </a:cubicBezTo>
                  <a:cubicBezTo>
                    <a:pt x="3908" y="2184"/>
                    <a:pt x="3740" y="2171"/>
                    <a:pt x="3682" y="2042"/>
                  </a:cubicBezTo>
                  <a:cubicBezTo>
                    <a:pt x="3605" y="1875"/>
                    <a:pt x="3779" y="1714"/>
                    <a:pt x="3779" y="1546"/>
                  </a:cubicBezTo>
                  <a:cubicBezTo>
                    <a:pt x="3766" y="1372"/>
                    <a:pt x="3669" y="1218"/>
                    <a:pt x="3521" y="1121"/>
                  </a:cubicBezTo>
                  <a:cubicBezTo>
                    <a:pt x="3332" y="1001"/>
                    <a:pt x="3115" y="983"/>
                    <a:pt x="2896" y="983"/>
                  </a:cubicBezTo>
                  <a:cubicBezTo>
                    <a:pt x="2805" y="983"/>
                    <a:pt x="2715" y="986"/>
                    <a:pt x="2625" y="986"/>
                  </a:cubicBezTo>
                  <a:cubicBezTo>
                    <a:pt x="2524" y="986"/>
                    <a:pt x="2425" y="982"/>
                    <a:pt x="2330" y="966"/>
                  </a:cubicBezTo>
                  <a:cubicBezTo>
                    <a:pt x="1950" y="908"/>
                    <a:pt x="1582" y="792"/>
                    <a:pt x="1235" y="631"/>
                  </a:cubicBezTo>
                  <a:cubicBezTo>
                    <a:pt x="990" y="515"/>
                    <a:pt x="758" y="374"/>
                    <a:pt x="545" y="213"/>
                  </a:cubicBezTo>
                  <a:cubicBezTo>
                    <a:pt x="476" y="160"/>
                    <a:pt x="260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3890675" y="1344725"/>
              <a:ext cx="146300" cy="70025"/>
            </a:xfrm>
            <a:custGeom>
              <a:rect b="b" l="l" r="r" t="t"/>
              <a:pathLst>
                <a:path extrusionOk="0" h="2801" w="5852">
                  <a:moveTo>
                    <a:pt x="3025" y="0"/>
                  </a:moveTo>
                  <a:cubicBezTo>
                    <a:pt x="3009" y="0"/>
                    <a:pt x="2992" y="1"/>
                    <a:pt x="2976" y="1"/>
                  </a:cubicBezTo>
                  <a:cubicBezTo>
                    <a:pt x="2229" y="7"/>
                    <a:pt x="1507" y="271"/>
                    <a:pt x="941" y="754"/>
                  </a:cubicBezTo>
                  <a:cubicBezTo>
                    <a:pt x="251" y="1347"/>
                    <a:pt x="0" y="2126"/>
                    <a:pt x="464" y="2500"/>
                  </a:cubicBezTo>
                  <a:cubicBezTo>
                    <a:pt x="740" y="2721"/>
                    <a:pt x="994" y="2801"/>
                    <a:pt x="1240" y="2801"/>
                  </a:cubicBezTo>
                  <a:cubicBezTo>
                    <a:pt x="1865" y="2801"/>
                    <a:pt x="2438" y="2286"/>
                    <a:pt x="3200" y="2286"/>
                  </a:cubicBezTo>
                  <a:cubicBezTo>
                    <a:pt x="3220" y="2286"/>
                    <a:pt x="3239" y="2287"/>
                    <a:pt x="3259" y="2287"/>
                  </a:cubicBezTo>
                  <a:cubicBezTo>
                    <a:pt x="3459" y="2294"/>
                    <a:pt x="3633" y="2307"/>
                    <a:pt x="3794" y="2326"/>
                  </a:cubicBezTo>
                  <a:cubicBezTo>
                    <a:pt x="4154" y="2359"/>
                    <a:pt x="4412" y="2399"/>
                    <a:pt x="4623" y="2399"/>
                  </a:cubicBezTo>
                  <a:cubicBezTo>
                    <a:pt x="4906" y="2399"/>
                    <a:pt x="5103" y="2327"/>
                    <a:pt x="5346" y="2068"/>
                  </a:cubicBezTo>
                  <a:cubicBezTo>
                    <a:pt x="5851" y="1538"/>
                    <a:pt x="4987" y="0"/>
                    <a:pt x="3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3890675" y="1363150"/>
              <a:ext cx="94875" cy="51600"/>
            </a:xfrm>
            <a:custGeom>
              <a:rect b="b" l="l" r="r" t="t"/>
              <a:pathLst>
                <a:path extrusionOk="0" h="2064" w="3795">
                  <a:moveTo>
                    <a:pt x="1252" y="1"/>
                  </a:moveTo>
                  <a:cubicBezTo>
                    <a:pt x="1148" y="1"/>
                    <a:pt x="1044" y="6"/>
                    <a:pt x="941" y="17"/>
                  </a:cubicBezTo>
                  <a:cubicBezTo>
                    <a:pt x="251" y="610"/>
                    <a:pt x="0" y="1389"/>
                    <a:pt x="464" y="1763"/>
                  </a:cubicBezTo>
                  <a:cubicBezTo>
                    <a:pt x="740" y="1984"/>
                    <a:pt x="994" y="2064"/>
                    <a:pt x="1240" y="2064"/>
                  </a:cubicBezTo>
                  <a:cubicBezTo>
                    <a:pt x="1865" y="2064"/>
                    <a:pt x="2438" y="1549"/>
                    <a:pt x="3200" y="1549"/>
                  </a:cubicBezTo>
                  <a:cubicBezTo>
                    <a:pt x="3220" y="1549"/>
                    <a:pt x="3239" y="1550"/>
                    <a:pt x="3259" y="1550"/>
                  </a:cubicBezTo>
                  <a:cubicBezTo>
                    <a:pt x="3459" y="1557"/>
                    <a:pt x="3633" y="1570"/>
                    <a:pt x="3794" y="1589"/>
                  </a:cubicBezTo>
                  <a:cubicBezTo>
                    <a:pt x="3575" y="1138"/>
                    <a:pt x="3240" y="752"/>
                    <a:pt x="2828" y="468"/>
                  </a:cubicBezTo>
                  <a:cubicBezTo>
                    <a:pt x="2356" y="159"/>
                    <a:pt x="1806" y="1"/>
                    <a:pt x="12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3742400" y="1211150"/>
              <a:ext cx="100625" cy="51400"/>
            </a:xfrm>
            <a:custGeom>
              <a:rect b="b" l="l" r="r" t="t"/>
              <a:pathLst>
                <a:path extrusionOk="0" h="2056" w="4025">
                  <a:moveTo>
                    <a:pt x="2886" y="0"/>
                  </a:moveTo>
                  <a:cubicBezTo>
                    <a:pt x="2580" y="0"/>
                    <a:pt x="2265" y="80"/>
                    <a:pt x="1995" y="191"/>
                  </a:cubicBezTo>
                  <a:cubicBezTo>
                    <a:pt x="1577" y="371"/>
                    <a:pt x="1197" y="616"/>
                    <a:pt x="855" y="919"/>
                  </a:cubicBezTo>
                  <a:cubicBezTo>
                    <a:pt x="688" y="1060"/>
                    <a:pt x="533" y="1208"/>
                    <a:pt x="385" y="1363"/>
                  </a:cubicBezTo>
                  <a:cubicBezTo>
                    <a:pt x="237" y="1524"/>
                    <a:pt x="70" y="1691"/>
                    <a:pt x="18" y="1904"/>
                  </a:cubicBezTo>
                  <a:cubicBezTo>
                    <a:pt x="1" y="1985"/>
                    <a:pt x="61" y="2055"/>
                    <a:pt x="138" y="2055"/>
                  </a:cubicBezTo>
                  <a:cubicBezTo>
                    <a:pt x="147" y="2055"/>
                    <a:pt x="157" y="2054"/>
                    <a:pt x="166" y="2052"/>
                  </a:cubicBezTo>
                  <a:cubicBezTo>
                    <a:pt x="495" y="1949"/>
                    <a:pt x="752" y="1614"/>
                    <a:pt x="997" y="1389"/>
                  </a:cubicBezTo>
                  <a:cubicBezTo>
                    <a:pt x="1255" y="1150"/>
                    <a:pt x="1532" y="938"/>
                    <a:pt x="1834" y="764"/>
                  </a:cubicBezTo>
                  <a:cubicBezTo>
                    <a:pt x="2137" y="584"/>
                    <a:pt x="2479" y="474"/>
                    <a:pt x="2826" y="442"/>
                  </a:cubicBezTo>
                  <a:cubicBezTo>
                    <a:pt x="2861" y="439"/>
                    <a:pt x="2897" y="438"/>
                    <a:pt x="2934" y="438"/>
                  </a:cubicBezTo>
                  <a:cubicBezTo>
                    <a:pt x="3262" y="438"/>
                    <a:pt x="3660" y="550"/>
                    <a:pt x="3683" y="938"/>
                  </a:cubicBezTo>
                  <a:cubicBezTo>
                    <a:pt x="3687" y="1014"/>
                    <a:pt x="3757" y="1062"/>
                    <a:pt x="3822" y="1062"/>
                  </a:cubicBezTo>
                  <a:cubicBezTo>
                    <a:pt x="3872" y="1062"/>
                    <a:pt x="3920" y="1034"/>
                    <a:pt x="3934" y="970"/>
                  </a:cubicBezTo>
                  <a:cubicBezTo>
                    <a:pt x="4024" y="526"/>
                    <a:pt x="3709" y="171"/>
                    <a:pt x="3297" y="55"/>
                  </a:cubicBezTo>
                  <a:cubicBezTo>
                    <a:pt x="3165" y="17"/>
                    <a:pt x="3026" y="0"/>
                    <a:pt x="2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022075" y="1187950"/>
              <a:ext cx="80525" cy="47150"/>
            </a:xfrm>
            <a:custGeom>
              <a:rect b="b" l="l" r="r" t="t"/>
              <a:pathLst>
                <a:path extrusionOk="0" h="1886" w="3221">
                  <a:moveTo>
                    <a:pt x="2205" y="0"/>
                  </a:moveTo>
                  <a:cubicBezTo>
                    <a:pt x="1997" y="0"/>
                    <a:pt x="1786" y="52"/>
                    <a:pt x="1598" y="127"/>
                  </a:cubicBezTo>
                  <a:cubicBezTo>
                    <a:pt x="1224" y="281"/>
                    <a:pt x="883" y="513"/>
                    <a:pt x="599" y="797"/>
                  </a:cubicBezTo>
                  <a:cubicBezTo>
                    <a:pt x="458" y="932"/>
                    <a:pt x="329" y="1080"/>
                    <a:pt x="219" y="1235"/>
                  </a:cubicBezTo>
                  <a:cubicBezTo>
                    <a:pt x="110" y="1396"/>
                    <a:pt x="0" y="1570"/>
                    <a:pt x="32" y="1776"/>
                  </a:cubicBezTo>
                  <a:cubicBezTo>
                    <a:pt x="38" y="1839"/>
                    <a:pt x="95" y="1885"/>
                    <a:pt x="159" y="1885"/>
                  </a:cubicBezTo>
                  <a:cubicBezTo>
                    <a:pt x="172" y="1885"/>
                    <a:pt x="186" y="1883"/>
                    <a:pt x="200" y="1879"/>
                  </a:cubicBezTo>
                  <a:cubicBezTo>
                    <a:pt x="355" y="1795"/>
                    <a:pt x="432" y="1673"/>
                    <a:pt x="528" y="1537"/>
                  </a:cubicBezTo>
                  <a:cubicBezTo>
                    <a:pt x="612" y="1409"/>
                    <a:pt x="709" y="1293"/>
                    <a:pt x="805" y="1183"/>
                  </a:cubicBezTo>
                  <a:cubicBezTo>
                    <a:pt x="1012" y="958"/>
                    <a:pt x="1243" y="771"/>
                    <a:pt x="1508" y="623"/>
                  </a:cubicBezTo>
                  <a:cubicBezTo>
                    <a:pt x="1724" y="499"/>
                    <a:pt x="1977" y="388"/>
                    <a:pt x="2235" y="388"/>
                  </a:cubicBezTo>
                  <a:cubicBezTo>
                    <a:pt x="2300" y="388"/>
                    <a:pt x="2364" y="395"/>
                    <a:pt x="2429" y="410"/>
                  </a:cubicBezTo>
                  <a:cubicBezTo>
                    <a:pt x="2667" y="475"/>
                    <a:pt x="2905" y="745"/>
                    <a:pt x="2809" y="1003"/>
                  </a:cubicBezTo>
                  <a:cubicBezTo>
                    <a:pt x="2771" y="1100"/>
                    <a:pt x="2849" y="1175"/>
                    <a:pt x="2928" y="1175"/>
                  </a:cubicBezTo>
                  <a:cubicBezTo>
                    <a:pt x="2969" y="1175"/>
                    <a:pt x="3010" y="1154"/>
                    <a:pt x="3034" y="1106"/>
                  </a:cubicBezTo>
                  <a:cubicBezTo>
                    <a:pt x="3221" y="784"/>
                    <a:pt x="3066" y="384"/>
                    <a:pt x="2783" y="178"/>
                  </a:cubicBezTo>
                  <a:cubicBezTo>
                    <a:pt x="2610" y="50"/>
                    <a:pt x="2409" y="0"/>
                    <a:pt x="2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3723525" y="1218150"/>
              <a:ext cx="163950" cy="101925"/>
            </a:xfrm>
            <a:custGeom>
              <a:rect b="b" l="l" r="r" t="t"/>
              <a:pathLst>
                <a:path extrusionOk="0" h="4077" w="6558">
                  <a:moveTo>
                    <a:pt x="5572" y="1"/>
                  </a:moveTo>
                  <a:lnTo>
                    <a:pt x="5572" y="1"/>
                  </a:lnTo>
                  <a:cubicBezTo>
                    <a:pt x="4986" y="2403"/>
                    <a:pt x="0" y="2867"/>
                    <a:pt x="0" y="2867"/>
                  </a:cubicBezTo>
                  <a:cubicBezTo>
                    <a:pt x="0" y="2867"/>
                    <a:pt x="1128" y="4077"/>
                    <a:pt x="2701" y="4077"/>
                  </a:cubicBezTo>
                  <a:cubicBezTo>
                    <a:pt x="3245" y="4077"/>
                    <a:pt x="3842" y="3932"/>
                    <a:pt x="4464" y="3544"/>
                  </a:cubicBezTo>
                  <a:cubicBezTo>
                    <a:pt x="6557" y="2236"/>
                    <a:pt x="5572" y="1"/>
                    <a:pt x="5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017075" y="1238125"/>
              <a:ext cx="99350" cy="63275"/>
            </a:xfrm>
            <a:custGeom>
              <a:rect b="b" l="l" r="r" t="t"/>
              <a:pathLst>
                <a:path extrusionOk="0" h="2531" w="3974">
                  <a:moveTo>
                    <a:pt x="3614" y="1"/>
                  </a:moveTo>
                  <a:lnTo>
                    <a:pt x="3614" y="1"/>
                  </a:lnTo>
                  <a:cubicBezTo>
                    <a:pt x="3494" y="413"/>
                    <a:pt x="2832" y="780"/>
                    <a:pt x="1983" y="780"/>
                  </a:cubicBezTo>
                  <a:cubicBezTo>
                    <a:pt x="1374" y="780"/>
                    <a:pt x="670" y="592"/>
                    <a:pt x="1" y="97"/>
                  </a:cubicBezTo>
                  <a:lnTo>
                    <a:pt x="1" y="97"/>
                  </a:lnTo>
                  <a:cubicBezTo>
                    <a:pt x="1" y="97"/>
                    <a:pt x="471" y="1991"/>
                    <a:pt x="2229" y="2468"/>
                  </a:cubicBezTo>
                  <a:cubicBezTo>
                    <a:pt x="2389" y="2511"/>
                    <a:pt x="2534" y="2531"/>
                    <a:pt x="2665" y="2531"/>
                  </a:cubicBezTo>
                  <a:cubicBezTo>
                    <a:pt x="3974" y="2531"/>
                    <a:pt x="3895" y="539"/>
                    <a:pt x="36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3956200" y="1129825"/>
              <a:ext cx="75075" cy="190050"/>
            </a:xfrm>
            <a:custGeom>
              <a:rect b="b" l="l" r="r" t="t"/>
              <a:pathLst>
                <a:path extrusionOk="0" h="7602" w="3003">
                  <a:moveTo>
                    <a:pt x="169" y="1"/>
                  </a:moveTo>
                  <a:cubicBezTo>
                    <a:pt x="142" y="1"/>
                    <a:pt x="117" y="17"/>
                    <a:pt x="110" y="49"/>
                  </a:cubicBezTo>
                  <a:cubicBezTo>
                    <a:pt x="1" y="481"/>
                    <a:pt x="33" y="957"/>
                    <a:pt x="33" y="1402"/>
                  </a:cubicBezTo>
                  <a:cubicBezTo>
                    <a:pt x="33" y="1885"/>
                    <a:pt x="52" y="2362"/>
                    <a:pt x="65" y="2845"/>
                  </a:cubicBezTo>
                  <a:cubicBezTo>
                    <a:pt x="84" y="3804"/>
                    <a:pt x="104" y="4771"/>
                    <a:pt x="130" y="5730"/>
                  </a:cubicBezTo>
                  <a:cubicBezTo>
                    <a:pt x="135" y="5826"/>
                    <a:pt x="214" y="5896"/>
                    <a:pt x="306" y="5896"/>
                  </a:cubicBezTo>
                  <a:cubicBezTo>
                    <a:pt x="320" y="5896"/>
                    <a:pt x="334" y="5895"/>
                    <a:pt x="349" y="5891"/>
                  </a:cubicBezTo>
                  <a:cubicBezTo>
                    <a:pt x="639" y="5816"/>
                    <a:pt x="958" y="5753"/>
                    <a:pt x="1270" y="5753"/>
                  </a:cubicBezTo>
                  <a:cubicBezTo>
                    <a:pt x="1622" y="5753"/>
                    <a:pt x="1965" y="5833"/>
                    <a:pt x="2249" y="6065"/>
                  </a:cubicBezTo>
                  <a:cubicBezTo>
                    <a:pt x="2706" y="6432"/>
                    <a:pt x="2758" y="7199"/>
                    <a:pt x="2171" y="7463"/>
                  </a:cubicBezTo>
                  <a:cubicBezTo>
                    <a:pt x="2101" y="7498"/>
                    <a:pt x="2137" y="7602"/>
                    <a:pt x="2202" y="7602"/>
                  </a:cubicBezTo>
                  <a:cubicBezTo>
                    <a:pt x="2209" y="7602"/>
                    <a:pt x="2216" y="7601"/>
                    <a:pt x="2223" y="7598"/>
                  </a:cubicBezTo>
                  <a:cubicBezTo>
                    <a:pt x="2874" y="7366"/>
                    <a:pt x="3002" y="6548"/>
                    <a:pt x="2616" y="6033"/>
                  </a:cubicBezTo>
                  <a:cubicBezTo>
                    <a:pt x="2271" y="5576"/>
                    <a:pt x="1768" y="5428"/>
                    <a:pt x="1245" y="5428"/>
                  </a:cubicBezTo>
                  <a:cubicBezTo>
                    <a:pt x="986" y="5428"/>
                    <a:pt x="723" y="5464"/>
                    <a:pt x="471" y="5518"/>
                  </a:cubicBezTo>
                  <a:cubicBezTo>
                    <a:pt x="452" y="4622"/>
                    <a:pt x="426" y="3734"/>
                    <a:pt x="407" y="2845"/>
                  </a:cubicBezTo>
                  <a:cubicBezTo>
                    <a:pt x="394" y="2362"/>
                    <a:pt x="387" y="1885"/>
                    <a:pt x="368" y="1402"/>
                  </a:cubicBezTo>
                  <a:cubicBezTo>
                    <a:pt x="349" y="957"/>
                    <a:pt x="361" y="474"/>
                    <a:pt x="233" y="49"/>
                  </a:cubicBezTo>
                  <a:cubicBezTo>
                    <a:pt x="223" y="17"/>
                    <a:pt x="196" y="1"/>
                    <a:pt x="1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3942025" y="1164850"/>
              <a:ext cx="83125" cy="153600"/>
            </a:xfrm>
            <a:custGeom>
              <a:rect b="b" l="l" r="r" t="t"/>
              <a:pathLst>
                <a:path extrusionOk="0" h="6144" w="3325">
                  <a:moveTo>
                    <a:pt x="600" y="1"/>
                  </a:moveTo>
                  <a:cubicBezTo>
                    <a:pt x="600" y="1"/>
                    <a:pt x="1" y="3531"/>
                    <a:pt x="226" y="4909"/>
                  </a:cubicBezTo>
                  <a:cubicBezTo>
                    <a:pt x="388" y="5902"/>
                    <a:pt x="1242" y="6143"/>
                    <a:pt x="1976" y="6143"/>
                  </a:cubicBezTo>
                  <a:cubicBezTo>
                    <a:pt x="2265" y="6143"/>
                    <a:pt x="2536" y="6106"/>
                    <a:pt x="2738" y="6062"/>
                  </a:cubicBezTo>
                  <a:cubicBezTo>
                    <a:pt x="3325" y="5798"/>
                    <a:pt x="3273" y="5031"/>
                    <a:pt x="2816" y="4664"/>
                  </a:cubicBezTo>
                  <a:cubicBezTo>
                    <a:pt x="2532" y="4432"/>
                    <a:pt x="2189" y="4352"/>
                    <a:pt x="1837" y="4352"/>
                  </a:cubicBezTo>
                  <a:cubicBezTo>
                    <a:pt x="1525" y="4352"/>
                    <a:pt x="1206" y="4415"/>
                    <a:pt x="916" y="4490"/>
                  </a:cubicBezTo>
                  <a:cubicBezTo>
                    <a:pt x="901" y="4494"/>
                    <a:pt x="887" y="4495"/>
                    <a:pt x="873" y="4495"/>
                  </a:cubicBezTo>
                  <a:cubicBezTo>
                    <a:pt x="781" y="4495"/>
                    <a:pt x="702" y="4425"/>
                    <a:pt x="697" y="4329"/>
                  </a:cubicBezTo>
                  <a:cubicBezTo>
                    <a:pt x="671" y="3370"/>
                    <a:pt x="651" y="2403"/>
                    <a:pt x="632" y="1444"/>
                  </a:cubicBezTo>
                  <a:cubicBezTo>
                    <a:pt x="619" y="961"/>
                    <a:pt x="600" y="477"/>
                    <a:pt x="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3468275" y="1478100"/>
              <a:ext cx="604700" cy="248250"/>
            </a:xfrm>
            <a:custGeom>
              <a:rect b="b" l="l" r="r" t="t"/>
              <a:pathLst>
                <a:path extrusionOk="0" h="9930" w="24188">
                  <a:moveTo>
                    <a:pt x="4781" y="1"/>
                  </a:moveTo>
                  <a:cubicBezTo>
                    <a:pt x="3373" y="1"/>
                    <a:pt x="3427" y="966"/>
                    <a:pt x="2635" y="2666"/>
                  </a:cubicBezTo>
                  <a:cubicBezTo>
                    <a:pt x="464" y="3400"/>
                    <a:pt x="1" y="4328"/>
                    <a:pt x="1263" y="5661"/>
                  </a:cubicBezTo>
                  <a:cubicBezTo>
                    <a:pt x="3102" y="8039"/>
                    <a:pt x="9386" y="9930"/>
                    <a:pt x="15128" y="9930"/>
                  </a:cubicBezTo>
                  <a:cubicBezTo>
                    <a:pt x="18175" y="9930"/>
                    <a:pt x="21070" y="9397"/>
                    <a:pt x="23067" y="8122"/>
                  </a:cubicBezTo>
                  <a:cubicBezTo>
                    <a:pt x="24188" y="6924"/>
                    <a:pt x="21592" y="5674"/>
                    <a:pt x="22590" y="4328"/>
                  </a:cubicBezTo>
                  <a:cubicBezTo>
                    <a:pt x="23595" y="605"/>
                    <a:pt x="16961" y="4444"/>
                    <a:pt x="5997" y="154"/>
                  </a:cubicBezTo>
                  <a:cubicBezTo>
                    <a:pt x="5498" y="51"/>
                    <a:pt x="5102" y="1"/>
                    <a:pt x="4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3621100" y="1482450"/>
              <a:ext cx="213225" cy="493225"/>
            </a:xfrm>
            <a:custGeom>
              <a:rect b="b" l="l" r="r" t="t"/>
              <a:pathLst>
                <a:path extrusionOk="0" h="19729" w="8529">
                  <a:moveTo>
                    <a:pt x="3676" y="1"/>
                  </a:moveTo>
                  <a:cubicBezTo>
                    <a:pt x="3502" y="1"/>
                    <a:pt x="3335" y="16"/>
                    <a:pt x="3176" y="51"/>
                  </a:cubicBezTo>
                  <a:cubicBezTo>
                    <a:pt x="2248" y="250"/>
                    <a:pt x="1894" y="1204"/>
                    <a:pt x="1566" y="1989"/>
                  </a:cubicBezTo>
                  <a:cubicBezTo>
                    <a:pt x="561" y="4360"/>
                    <a:pt x="187" y="6956"/>
                    <a:pt x="103" y="9513"/>
                  </a:cubicBezTo>
                  <a:cubicBezTo>
                    <a:pt x="0" y="12914"/>
                    <a:pt x="406" y="16321"/>
                    <a:pt x="445" y="19729"/>
                  </a:cubicBezTo>
                  <a:lnTo>
                    <a:pt x="7904" y="19220"/>
                  </a:lnTo>
                  <a:cubicBezTo>
                    <a:pt x="7685" y="16772"/>
                    <a:pt x="7131" y="14383"/>
                    <a:pt x="6886" y="11941"/>
                  </a:cubicBezTo>
                  <a:cubicBezTo>
                    <a:pt x="6641" y="9506"/>
                    <a:pt x="6719" y="6969"/>
                    <a:pt x="7704" y="4727"/>
                  </a:cubicBezTo>
                  <a:cubicBezTo>
                    <a:pt x="7949" y="4167"/>
                    <a:pt x="8252" y="3619"/>
                    <a:pt x="8393" y="3026"/>
                  </a:cubicBezTo>
                  <a:cubicBezTo>
                    <a:pt x="8529" y="2427"/>
                    <a:pt x="8471" y="1745"/>
                    <a:pt x="8065" y="1287"/>
                  </a:cubicBezTo>
                  <a:cubicBezTo>
                    <a:pt x="7672" y="856"/>
                    <a:pt x="7066" y="714"/>
                    <a:pt x="6500" y="598"/>
                  </a:cubicBezTo>
                  <a:cubicBezTo>
                    <a:pt x="5681" y="425"/>
                    <a:pt x="4594" y="1"/>
                    <a:pt x="36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3821425" y="1772025"/>
              <a:ext cx="303825" cy="258000"/>
            </a:xfrm>
            <a:custGeom>
              <a:rect b="b" l="l" r="r" t="t"/>
              <a:pathLst>
                <a:path extrusionOk="0" h="10320" w="12153">
                  <a:moveTo>
                    <a:pt x="7215" y="1"/>
                  </a:moveTo>
                  <a:cubicBezTo>
                    <a:pt x="6853" y="1"/>
                    <a:pt x="6471" y="34"/>
                    <a:pt x="6068" y="107"/>
                  </a:cubicBezTo>
                  <a:cubicBezTo>
                    <a:pt x="4445" y="403"/>
                    <a:pt x="2892" y="2735"/>
                    <a:pt x="1044" y="5473"/>
                  </a:cubicBezTo>
                  <a:cubicBezTo>
                    <a:pt x="496" y="6278"/>
                    <a:pt x="0" y="6626"/>
                    <a:pt x="374" y="7856"/>
                  </a:cubicBezTo>
                  <a:cubicBezTo>
                    <a:pt x="748" y="9086"/>
                    <a:pt x="2062" y="10259"/>
                    <a:pt x="2880" y="10317"/>
                  </a:cubicBezTo>
                  <a:cubicBezTo>
                    <a:pt x="2910" y="10319"/>
                    <a:pt x="2941" y="10320"/>
                    <a:pt x="2972" y="10320"/>
                  </a:cubicBezTo>
                  <a:cubicBezTo>
                    <a:pt x="4032" y="10320"/>
                    <a:pt x="5648" y="9166"/>
                    <a:pt x="6925" y="7714"/>
                  </a:cubicBezTo>
                  <a:cubicBezTo>
                    <a:pt x="8239" y="6220"/>
                    <a:pt x="9372" y="5962"/>
                    <a:pt x="10442" y="5827"/>
                  </a:cubicBezTo>
                  <a:cubicBezTo>
                    <a:pt x="11498" y="5698"/>
                    <a:pt x="11569" y="5170"/>
                    <a:pt x="11054" y="4957"/>
                  </a:cubicBezTo>
                  <a:cubicBezTo>
                    <a:pt x="10772" y="4846"/>
                    <a:pt x="10412" y="4780"/>
                    <a:pt x="9894" y="4780"/>
                  </a:cubicBezTo>
                  <a:cubicBezTo>
                    <a:pt x="9452" y="4780"/>
                    <a:pt x="8895" y="4828"/>
                    <a:pt x="8174" y="4938"/>
                  </a:cubicBezTo>
                  <a:cubicBezTo>
                    <a:pt x="8731" y="4551"/>
                    <a:pt x="9175" y="4444"/>
                    <a:pt x="9605" y="4444"/>
                  </a:cubicBezTo>
                  <a:cubicBezTo>
                    <a:pt x="10071" y="4444"/>
                    <a:pt x="10520" y="4570"/>
                    <a:pt x="11079" y="4603"/>
                  </a:cubicBezTo>
                  <a:cubicBezTo>
                    <a:pt x="11125" y="4606"/>
                    <a:pt x="11168" y="4608"/>
                    <a:pt x="11209" y="4608"/>
                  </a:cubicBezTo>
                  <a:cubicBezTo>
                    <a:pt x="12152" y="4608"/>
                    <a:pt x="12022" y="3854"/>
                    <a:pt x="10738" y="3360"/>
                  </a:cubicBezTo>
                  <a:cubicBezTo>
                    <a:pt x="10411" y="3233"/>
                    <a:pt x="9917" y="3172"/>
                    <a:pt x="9397" y="3172"/>
                  </a:cubicBezTo>
                  <a:cubicBezTo>
                    <a:pt x="8831" y="3172"/>
                    <a:pt x="8234" y="3245"/>
                    <a:pt x="7788" y="3386"/>
                  </a:cubicBezTo>
                  <a:cubicBezTo>
                    <a:pt x="8275" y="3123"/>
                    <a:pt x="8762" y="3041"/>
                    <a:pt x="9222" y="3041"/>
                  </a:cubicBezTo>
                  <a:cubicBezTo>
                    <a:pt x="9991" y="3041"/>
                    <a:pt x="10686" y="3271"/>
                    <a:pt x="11182" y="3271"/>
                  </a:cubicBezTo>
                  <a:cubicBezTo>
                    <a:pt x="11351" y="3271"/>
                    <a:pt x="11496" y="3244"/>
                    <a:pt x="11614" y="3173"/>
                  </a:cubicBezTo>
                  <a:cubicBezTo>
                    <a:pt x="11904" y="2993"/>
                    <a:pt x="11736" y="2368"/>
                    <a:pt x="10970" y="2052"/>
                  </a:cubicBezTo>
                  <a:cubicBezTo>
                    <a:pt x="9963" y="1635"/>
                    <a:pt x="8988" y="1503"/>
                    <a:pt x="8206" y="1503"/>
                  </a:cubicBezTo>
                  <a:cubicBezTo>
                    <a:pt x="7733" y="1503"/>
                    <a:pt x="7331" y="1551"/>
                    <a:pt x="7034" y="1614"/>
                  </a:cubicBezTo>
                  <a:cubicBezTo>
                    <a:pt x="7422" y="1387"/>
                    <a:pt x="7820" y="1311"/>
                    <a:pt x="8206" y="1311"/>
                  </a:cubicBezTo>
                  <a:cubicBezTo>
                    <a:pt x="8985" y="1311"/>
                    <a:pt x="9715" y="1620"/>
                    <a:pt x="10218" y="1620"/>
                  </a:cubicBezTo>
                  <a:cubicBezTo>
                    <a:pt x="10286" y="1620"/>
                    <a:pt x="10350" y="1614"/>
                    <a:pt x="10410" y="1601"/>
                  </a:cubicBezTo>
                  <a:cubicBezTo>
                    <a:pt x="10906" y="1492"/>
                    <a:pt x="10551" y="1067"/>
                    <a:pt x="9959" y="725"/>
                  </a:cubicBezTo>
                  <a:cubicBezTo>
                    <a:pt x="9231" y="308"/>
                    <a:pt x="8317" y="1"/>
                    <a:pt x="7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791800" y="1913000"/>
              <a:ext cx="156550" cy="148825"/>
            </a:xfrm>
            <a:custGeom>
              <a:rect b="b" l="l" r="r" t="t"/>
              <a:pathLst>
                <a:path extrusionOk="0" h="5953" w="6262">
                  <a:moveTo>
                    <a:pt x="1407" y="0"/>
                  </a:moveTo>
                  <a:cubicBezTo>
                    <a:pt x="877" y="0"/>
                    <a:pt x="1" y="1746"/>
                    <a:pt x="58" y="2172"/>
                  </a:cubicBezTo>
                  <a:cubicBezTo>
                    <a:pt x="115" y="2593"/>
                    <a:pt x="3355" y="5953"/>
                    <a:pt x="4158" y="5953"/>
                  </a:cubicBezTo>
                  <a:cubicBezTo>
                    <a:pt x="4178" y="5953"/>
                    <a:pt x="4196" y="5951"/>
                    <a:pt x="4213" y="5946"/>
                  </a:cubicBezTo>
                  <a:cubicBezTo>
                    <a:pt x="4902" y="5773"/>
                    <a:pt x="6261" y="5289"/>
                    <a:pt x="6003" y="4343"/>
                  </a:cubicBezTo>
                  <a:cubicBezTo>
                    <a:pt x="5862" y="3827"/>
                    <a:pt x="2416" y="98"/>
                    <a:pt x="1430" y="1"/>
                  </a:cubicBezTo>
                  <a:cubicBezTo>
                    <a:pt x="1423" y="0"/>
                    <a:pt x="1415" y="0"/>
                    <a:pt x="14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3352500" y="1643450"/>
              <a:ext cx="248925" cy="209850"/>
            </a:xfrm>
            <a:custGeom>
              <a:rect b="b" l="l" r="r" t="t"/>
              <a:pathLst>
                <a:path extrusionOk="0" h="8394" w="9957">
                  <a:moveTo>
                    <a:pt x="5855" y="0"/>
                  </a:moveTo>
                  <a:cubicBezTo>
                    <a:pt x="5844" y="0"/>
                    <a:pt x="5834" y="0"/>
                    <a:pt x="5823" y="0"/>
                  </a:cubicBezTo>
                  <a:cubicBezTo>
                    <a:pt x="2937" y="26"/>
                    <a:pt x="709" y="2577"/>
                    <a:pt x="0" y="7839"/>
                  </a:cubicBezTo>
                  <a:lnTo>
                    <a:pt x="9327" y="8393"/>
                  </a:lnTo>
                  <a:cubicBezTo>
                    <a:pt x="9956" y="4350"/>
                    <a:pt x="8718" y="0"/>
                    <a:pt x="58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3781325" y="1937825"/>
              <a:ext cx="139325" cy="135600"/>
            </a:xfrm>
            <a:custGeom>
              <a:rect b="b" l="l" r="r" t="t"/>
              <a:pathLst>
                <a:path extrusionOk="0" h="5424" w="5573">
                  <a:moveTo>
                    <a:pt x="0" y="0"/>
                  </a:moveTo>
                  <a:lnTo>
                    <a:pt x="5572" y="5424"/>
                  </a:lnTo>
                  <a:cubicBezTo>
                    <a:pt x="5476" y="3066"/>
                    <a:pt x="1798" y="4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575525" y="1421500"/>
              <a:ext cx="242075" cy="172900"/>
            </a:xfrm>
            <a:custGeom>
              <a:rect b="b" l="l" r="r" t="t"/>
              <a:pathLst>
                <a:path extrusionOk="0" h="6916" w="9683">
                  <a:moveTo>
                    <a:pt x="4" y="1"/>
                  </a:moveTo>
                  <a:cubicBezTo>
                    <a:pt x="2" y="1"/>
                    <a:pt x="1" y="1"/>
                    <a:pt x="1" y="2"/>
                  </a:cubicBezTo>
                  <a:cubicBezTo>
                    <a:pt x="14" y="22"/>
                    <a:pt x="59" y="556"/>
                    <a:pt x="220" y="1316"/>
                  </a:cubicBezTo>
                  <a:cubicBezTo>
                    <a:pt x="549" y="1458"/>
                    <a:pt x="871" y="1600"/>
                    <a:pt x="1186" y="1748"/>
                  </a:cubicBezTo>
                  <a:cubicBezTo>
                    <a:pt x="2339" y="2302"/>
                    <a:pt x="3441" y="2965"/>
                    <a:pt x="4478" y="3719"/>
                  </a:cubicBezTo>
                  <a:cubicBezTo>
                    <a:pt x="5425" y="4408"/>
                    <a:pt x="6301" y="5181"/>
                    <a:pt x="7003" y="6121"/>
                  </a:cubicBezTo>
                  <a:cubicBezTo>
                    <a:pt x="7144" y="6315"/>
                    <a:pt x="7273" y="6508"/>
                    <a:pt x="7396" y="6708"/>
                  </a:cubicBezTo>
                  <a:cubicBezTo>
                    <a:pt x="7476" y="6841"/>
                    <a:pt x="7620" y="6916"/>
                    <a:pt x="7769" y="6916"/>
                  </a:cubicBezTo>
                  <a:cubicBezTo>
                    <a:pt x="7837" y="6916"/>
                    <a:pt x="7905" y="6901"/>
                    <a:pt x="7969" y="6869"/>
                  </a:cubicBezTo>
                  <a:cubicBezTo>
                    <a:pt x="9025" y="6334"/>
                    <a:pt x="9682" y="5355"/>
                    <a:pt x="9360" y="3970"/>
                  </a:cubicBezTo>
                  <a:cubicBezTo>
                    <a:pt x="9360" y="3970"/>
                    <a:pt x="9161" y="2849"/>
                    <a:pt x="7209" y="2128"/>
                  </a:cubicBezTo>
                  <a:cubicBezTo>
                    <a:pt x="5297" y="1413"/>
                    <a:pt x="158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107575" y="1329050"/>
              <a:ext cx="725975" cy="609850"/>
            </a:xfrm>
            <a:custGeom>
              <a:rect b="b" l="l" r="r" t="t"/>
              <a:pathLst>
                <a:path extrusionOk="0" h="24394" w="29039">
                  <a:moveTo>
                    <a:pt x="5548" y="0"/>
                  </a:moveTo>
                  <a:cubicBezTo>
                    <a:pt x="4560" y="0"/>
                    <a:pt x="3575" y="66"/>
                    <a:pt x="2603" y="228"/>
                  </a:cubicBezTo>
                  <a:cubicBezTo>
                    <a:pt x="1604" y="396"/>
                    <a:pt x="464" y="827"/>
                    <a:pt x="232" y="1806"/>
                  </a:cubicBezTo>
                  <a:cubicBezTo>
                    <a:pt x="1" y="2792"/>
                    <a:pt x="832" y="3681"/>
                    <a:pt x="1585" y="4351"/>
                  </a:cubicBezTo>
                  <a:cubicBezTo>
                    <a:pt x="4941" y="7314"/>
                    <a:pt x="8477" y="10341"/>
                    <a:pt x="10255" y="14444"/>
                  </a:cubicBezTo>
                  <a:cubicBezTo>
                    <a:pt x="10970" y="16074"/>
                    <a:pt x="11370" y="17826"/>
                    <a:pt x="12020" y="19488"/>
                  </a:cubicBezTo>
                  <a:cubicBezTo>
                    <a:pt x="12664" y="21150"/>
                    <a:pt x="13605" y="22773"/>
                    <a:pt x="15099" y="23746"/>
                  </a:cubicBezTo>
                  <a:cubicBezTo>
                    <a:pt x="15697" y="24141"/>
                    <a:pt x="16447" y="24394"/>
                    <a:pt x="17157" y="24394"/>
                  </a:cubicBezTo>
                  <a:cubicBezTo>
                    <a:pt x="17755" y="24394"/>
                    <a:pt x="18324" y="24215"/>
                    <a:pt x="18751" y="23791"/>
                  </a:cubicBezTo>
                  <a:cubicBezTo>
                    <a:pt x="20091" y="22464"/>
                    <a:pt x="18996" y="20023"/>
                    <a:pt x="19930" y="18386"/>
                  </a:cubicBezTo>
                  <a:cubicBezTo>
                    <a:pt x="20439" y="17491"/>
                    <a:pt x="21482" y="17008"/>
                    <a:pt x="22507" y="16905"/>
                  </a:cubicBezTo>
                  <a:cubicBezTo>
                    <a:pt x="22687" y="16887"/>
                    <a:pt x="22867" y="16879"/>
                    <a:pt x="23048" y="16879"/>
                  </a:cubicBezTo>
                  <a:cubicBezTo>
                    <a:pt x="23891" y="16879"/>
                    <a:pt x="24733" y="17057"/>
                    <a:pt x="25566" y="17227"/>
                  </a:cubicBezTo>
                  <a:cubicBezTo>
                    <a:pt x="26000" y="17315"/>
                    <a:pt x="26444" y="17402"/>
                    <a:pt x="26883" y="17402"/>
                  </a:cubicBezTo>
                  <a:cubicBezTo>
                    <a:pt x="27057" y="17402"/>
                    <a:pt x="27230" y="17389"/>
                    <a:pt x="27402" y="17356"/>
                  </a:cubicBezTo>
                  <a:cubicBezTo>
                    <a:pt x="28007" y="17240"/>
                    <a:pt x="28613" y="16853"/>
                    <a:pt x="28787" y="16267"/>
                  </a:cubicBezTo>
                  <a:cubicBezTo>
                    <a:pt x="29038" y="15417"/>
                    <a:pt x="28381" y="14586"/>
                    <a:pt x="27769" y="13942"/>
                  </a:cubicBezTo>
                  <a:lnTo>
                    <a:pt x="24497" y="10477"/>
                  </a:lnTo>
                  <a:cubicBezTo>
                    <a:pt x="23814" y="9755"/>
                    <a:pt x="23073" y="8860"/>
                    <a:pt x="23280" y="7881"/>
                  </a:cubicBezTo>
                  <a:cubicBezTo>
                    <a:pt x="23466" y="6979"/>
                    <a:pt x="24439" y="6418"/>
                    <a:pt x="25360" y="6386"/>
                  </a:cubicBezTo>
                  <a:cubicBezTo>
                    <a:pt x="25388" y="6385"/>
                    <a:pt x="25416" y="6385"/>
                    <a:pt x="25444" y="6385"/>
                  </a:cubicBezTo>
                  <a:cubicBezTo>
                    <a:pt x="26416" y="6385"/>
                    <a:pt x="27196" y="6931"/>
                    <a:pt x="28098" y="7739"/>
                  </a:cubicBezTo>
                  <a:cubicBezTo>
                    <a:pt x="27975" y="6921"/>
                    <a:pt x="26442" y="5697"/>
                    <a:pt x="25817" y="5369"/>
                  </a:cubicBezTo>
                  <a:cubicBezTo>
                    <a:pt x="24523" y="4692"/>
                    <a:pt x="23202" y="4074"/>
                    <a:pt x="21850" y="3520"/>
                  </a:cubicBezTo>
                  <a:cubicBezTo>
                    <a:pt x="19144" y="2406"/>
                    <a:pt x="16342" y="1542"/>
                    <a:pt x="13482" y="943"/>
                  </a:cubicBezTo>
                  <a:cubicBezTo>
                    <a:pt x="11898" y="608"/>
                    <a:pt x="10300" y="351"/>
                    <a:pt x="8690" y="183"/>
                  </a:cubicBezTo>
                  <a:cubicBezTo>
                    <a:pt x="7646" y="74"/>
                    <a:pt x="6595" y="0"/>
                    <a:pt x="5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217075" y="1408350"/>
              <a:ext cx="531450" cy="287150"/>
            </a:xfrm>
            <a:custGeom>
              <a:rect b="b" l="l" r="r" t="t"/>
              <a:pathLst>
                <a:path extrusionOk="0" h="11486" w="21258">
                  <a:moveTo>
                    <a:pt x="407" y="0"/>
                  </a:moveTo>
                  <a:cubicBezTo>
                    <a:pt x="236" y="0"/>
                    <a:pt x="135" y="33"/>
                    <a:pt x="117" y="103"/>
                  </a:cubicBezTo>
                  <a:cubicBezTo>
                    <a:pt x="1" y="535"/>
                    <a:pt x="4703" y="2557"/>
                    <a:pt x="7421" y="4573"/>
                  </a:cubicBezTo>
                  <a:cubicBezTo>
                    <a:pt x="9130" y="5845"/>
                    <a:pt x="10289" y="6393"/>
                    <a:pt x="10634" y="6393"/>
                  </a:cubicBezTo>
                  <a:cubicBezTo>
                    <a:pt x="10838" y="6393"/>
                    <a:pt x="10758" y="6202"/>
                    <a:pt x="10339" y="5855"/>
                  </a:cubicBezTo>
                  <a:cubicBezTo>
                    <a:pt x="9410" y="5086"/>
                    <a:pt x="9457" y="4579"/>
                    <a:pt x="9934" y="4579"/>
                  </a:cubicBezTo>
                  <a:cubicBezTo>
                    <a:pt x="10036" y="4579"/>
                    <a:pt x="10158" y="4602"/>
                    <a:pt x="10294" y="4651"/>
                  </a:cubicBezTo>
                  <a:cubicBezTo>
                    <a:pt x="15762" y="6563"/>
                    <a:pt x="19759" y="11485"/>
                    <a:pt x="20605" y="11485"/>
                  </a:cubicBezTo>
                  <a:cubicBezTo>
                    <a:pt x="20648" y="11485"/>
                    <a:pt x="20683" y="11473"/>
                    <a:pt x="20710" y="11446"/>
                  </a:cubicBezTo>
                  <a:cubicBezTo>
                    <a:pt x="21257" y="10905"/>
                    <a:pt x="16516" y="6828"/>
                    <a:pt x="12239" y="4496"/>
                  </a:cubicBezTo>
                  <a:cubicBezTo>
                    <a:pt x="8415" y="2408"/>
                    <a:pt x="1865" y="0"/>
                    <a:pt x="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239950" y="1305375"/>
              <a:ext cx="192950" cy="134225"/>
            </a:xfrm>
            <a:custGeom>
              <a:rect b="b" l="l" r="r" t="t"/>
              <a:pathLst>
                <a:path extrusionOk="0" h="5369" w="7718">
                  <a:moveTo>
                    <a:pt x="3504" y="0"/>
                  </a:moveTo>
                  <a:cubicBezTo>
                    <a:pt x="3113" y="0"/>
                    <a:pt x="2726" y="19"/>
                    <a:pt x="2345" y="61"/>
                  </a:cubicBezTo>
                  <a:cubicBezTo>
                    <a:pt x="767" y="228"/>
                    <a:pt x="741" y="853"/>
                    <a:pt x="413" y="1588"/>
                  </a:cubicBezTo>
                  <a:cubicBezTo>
                    <a:pt x="0" y="2509"/>
                    <a:pt x="825" y="4325"/>
                    <a:pt x="1578" y="4357"/>
                  </a:cubicBezTo>
                  <a:cubicBezTo>
                    <a:pt x="1589" y="4358"/>
                    <a:pt x="1599" y="4358"/>
                    <a:pt x="1609" y="4358"/>
                  </a:cubicBezTo>
                  <a:cubicBezTo>
                    <a:pt x="2303" y="4358"/>
                    <a:pt x="1521" y="3022"/>
                    <a:pt x="2029" y="1974"/>
                  </a:cubicBezTo>
                  <a:lnTo>
                    <a:pt x="2029" y="1974"/>
                  </a:lnTo>
                  <a:cubicBezTo>
                    <a:pt x="1649" y="2760"/>
                    <a:pt x="2319" y="4898"/>
                    <a:pt x="3182" y="5137"/>
                  </a:cubicBezTo>
                  <a:cubicBezTo>
                    <a:pt x="3233" y="5150"/>
                    <a:pt x="3278" y="5157"/>
                    <a:pt x="3319" y="5157"/>
                  </a:cubicBezTo>
                  <a:cubicBezTo>
                    <a:pt x="3645" y="5157"/>
                    <a:pt x="3664" y="4755"/>
                    <a:pt x="3653" y="4538"/>
                  </a:cubicBezTo>
                  <a:cubicBezTo>
                    <a:pt x="3601" y="3791"/>
                    <a:pt x="3331" y="3024"/>
                    <a:pt x="3640" y="2296"/>
                  </a:cubicBezTo>
                  <a:lnTo>
                    <a:pt x="3640" y="2296"/>
                  </a:lnTo>
                  <a:cubicBezTo>
                    <a:pt x="3620" y="2908"/>
                    <a:pt x="3749" y="4596"/>
                    <a:pt x="4194" y="5105"/>
                  </a:cubicBezTo>
                  <a:cubicBezTo>
                    <a:pt x="4330" y="5282"/>
                    <a:pt x="4528" y="5368"/>
                    <a:pt x="4725" y="5368"/>
                  </a:cubicBezTo>
                  <a:cubicBezTo>
                    <a:pt x="4958" y="5368"/>
                    <a:pt x="5189" y="5248"/>
                    <a:pt x="5314" y="5014"/>
                  </a:cubicBezTo>
                  <a:cubicBezTo>
                    <a:pt x="5450" y="4750"/>
                    <a:pt x="5669" y="3127"/>
                    <a:pt x="5637" y="2335"/>
                  </a:cubicBezTo>
                  <a:lnTo>
                    <a:pt x="5637" y="2335"/>
                  </a:lnTo>
                  <a:cubicBezTo>
                    <a:pt x="5662" y="2831"/>
                    <a:pt x="5714" y="3211"/>
                    <a:pt x="5714" y="3687"/>
                  </a:cubicBezTo>
                  <a:cubicBezTo>
                    <a:pt x="5701" y="4222"/>
                    <a:pt x="5553" y="5137"/>
                    <a:pt x="6004" y="5156"/>
                  </a:cubicBezTo>
                  <a:cubicBezTo>
                    <a:pt x="6011" y="5156"/>
                    <a:pt x="6019" y="5157"/>
                    <a:pt x="6026" y="5157"/>
                  </a:cubicBezTo>
                  <a:cubicBezTo>
                    <a:pt x="6477" y="5157"/>
                    <a:pt x="6950" y="4595"/>
                    <a:pt x="7279" y="3784"/>
                  </a:cubicBezTo>
                  <a:cubicBezTo>
                    <a:pt x="7672" y="2805"/>
                    <a:pt x="7672" y="1981"/>
                    <a:pt x="7691" y="1607"/>
                  </a:cubicBezTo>
                  <a:cubicBezTo>
                    <a:pt x="7717" y="1001"/>
                    <a:pt x="7292" y="467"/>
                    <a:pt x="6699" y="364"/>
                  </a:cubicBezTo>
                  <a:cubicBezTo>
                    <a:pt x="5654" y="142"/>
                    <a:pt x="4567" y="0"/>
                    <a:pt x="3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364425" y="852125"/>
              <a:ext cx="225950" cy="217375"/>
            </a:xfrm>
            <a:custGeom>
              <a:rect b="b" l="l" r="r" t="t"/>
              <a:pathLst>
                <a:path extrusionOk="0" h="8695" w="9038">
                  <a:moveTo>
                    <a:pt x="4690" y="1"/>
                  </a:moveTo>
                  <a:cubicBezTo>
                    <a:pt x="2931" y="1"/>
                    <a:pt x="1347" y="1057"/>
                    <a:pt x="677" y="2680"/>
                  </a:cubicBezTo>
                  <a:cubicBezTo>
                    <a:pt x="0" y="4304"/>
                    <a:pt x="374" y="6178"/>
                    <a:pt x="1617" y="7421"/>
                  </a:cubicBezTo>
                  <a:cubicBezTo>
                    <a:pt x="2448" y="8252"/>
                    <a:pt x="3559" y="8695"/>
                    <a:pt x="4690" y="8695"/>
                  </a:cubicBezTo>
                  <a:cubicBezTo>
                    <a:pt x="5251" y="8695"/>
                    <a:pt x="5818" y="8586"/>
                    <a:pt x="6358" y="8362"/>
                  </a:cubicBezTo>
                  <a:cubicBezTo>
                    <a:pt x="7981" y="7692"/>
                    <a:pt x="9038" y="6107"/>
                    <a:pt x="9038" y="4349"/>
                  </a:cubicBezTo>
                  <a:cubicBezTo>
                    <a:pt x="9038" y="1946"/>
                    <a:pt x="7092" y="1"/>
                    <a:pt x="46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425625" y="490925"/>
              <a:ext cx="110975" cy="511000"/>
            </a:xfrm>
            <a:custGeom>
              <a:rect b="b" l="l" r="r" t="t"/>
              <a:pathLst>
                <a:path extrusionOk="0" h="20440" w="4439">
                  <a:moveTo>
                    <a:pt x="3794" y="1"/>
                  </a:moveTo>
                  <a:lnTo>
                    <a:pt x="438" y="39"/>
                  </a:lnTo>
                  <a:cubicBezTo>
                    <a:pt x="200" y="39"/>
                    <a:pt x="0" y="239"/>
                    <a:pt x="7" y="484"/>
                  </a:cubicBezTo>
                  <a:lnTo>
                    <a:pt x="200" y="20001"/>
                  </a:lnTo>
                  <a:cubicBezTo>
                    <a:pt x="206" y="20246"/>
                    <a:pt x="400" y="20439"/>
                    <a:pt x="644" y="20439"/>
                  </a:cubicBezTo>
                  <a:lnTo>
                    <a:pt x="4000" y="20407"/>
                  </a:lnTo>
                  <a:cubicBezTo>
                    <a:pt x="4245" y="20400"/>
                    <a:pt x="4438" y="20201"/>
                    <a:pt x="4438" y="19962"/>
                  </a:cubicBezTo>
                  <a:lnTo>
                    <a:pt x="4239" y="439"/>
                  </a:lnTo>
                  <a:cubicBezTo>
                    <a:pt x="4239" y="194"/>
                    <a:pt x="4039" y="1"/>
                    <a:pt x="37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4451700" y="570325"/>
              <a:ext cx="58475" cy="394225"/>
            </a:xfrm>
            <a:custGeom>
              <a:rect b="b" l="l" r="r" t="t"/>
              <a:pathLst>
                <a:path extrusionOk="0" h="15769" w="2339">
                  <a:moveTo>
                    <a:pt x="2178" y="0"/>
                  </a:moveTo>
                  <a:lnTo>
                    <a:pt x="1" y="26"/>
                  </a:lnTo>
                  <a:lnTo>
                    <a:pt x="155" y="14236"/>
                  </a:lnTo>
                  <a:cubicBezTo>
                    <a:pt x="162" y="15082"/>
                    <a:pt x="659" y="15769"/>
                    <a:pt x="1255" y="15769"/>
                  </a:cubicBezTo>
                  <a:cubicBezTo>
                    <a:pt x="1258" y="15769"/>
                    <a:pt x="1260" y="15769"/>
                    <a:pt x="1263" y="15769"/>
                  </a:cubicBezTo>
                  <a:cubicBezTo>
                    <a:pt x="1862" y="15762"/>
                    <a:pt x="2339" y="15060"/>
                    <a:pt x="2332" y="14210"/>
                  </a:cubicBezTo>
                  <a:lnTo>
                    <a:pt x="2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453475" y="727650"/>
              <a:ext cx="56700" cy="236900"/>
            </a:xfrm>
            <a:custGeom>
              <a:rect b="b" l="l" r="r" t="t"/>
              <a:pathLst>
                <a:path extrusionOk="0" h="9476" w="2268">
                  <a:moveTo>
                    <a:pt x="1" y="1"/>
                  </a:moveTo>
                  <a:lnTo>
                    <a:pt x="84" y="8155"/>
                  </a:lnTo>
                  <a:cubicBezTo>
                    <a:pt x="97" y="8886"/>
                    <a:pt x="588" y="9476"/>
                    <a:pt x="1183" y="9476"/>
                  </a:cubicBezTo>
                  <a:cubicBezTo>
                    <a:pt x="1186" y="9476"/>
                    <a:pt x="1189" y="9476"/>
                    <a:pt x="1192" y="9476"/>
                  </a:cubicBezTo>
                  <a:cubicBezTo>
                    <a:pt x="1791" y="9469"/>
                    <a:pt x="2268" y="8864"/>
                    <a:pt x="2261" y="8136"/>
                  </a:cubicBezTo>
                  <a:lnTo>
                    <a:pt x="21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409350" y="893475"/>
              <a:ext cx="144325" cy="134275"/>
            </a:xfrm>
            <a:custGeom>
              <a:rect b="b" l="l" r="r" t="t"/>
              <a:pathLst>
                <a:path extrusionOk="0" h="5371" w="5773">
                  <a:moveTo>
                    <a:pt x="2891" y="1"/>
                  </a:moveTo>
                  <a:cubicBezTo>
                    <a:pt x="1591" y="1"/>
                    <a:pt x="448" y="937"/>
                    <a:pt x="239" y="2257"/>
                  </a:cubicBezTo>
                  <a:cubicBezTo>
                    <a:pt x="1" y="3719"/>
                    <a:pt x="993" y="5097"/>
                    <a:pt x="2455" y="5336"/>
                  </a:cubicBezTo>
                  <a:cubicBezTo>
                    <a:pt x="2601" y="5359"/>
                    <a:pt x="2747" y="5371"/>
                    <a:pt x="2891" y="5371"/>
                  </a:cubicBezTo>
                  <a:cubicBezTo>
                    <a:pt x="4187" y="5371"/>
                    <a:pt x="5325" y="4435"/>
                    <a:pt x="5534" y="3113"/>
                  </a:cubicBezTo>
                  <a:cubicBezTo>
                    <a:pt x="5772" y="1651"/>
                    <a:pt x="4780" y="273"/>
                    <a:pt x="3318" y="34"/>
                  </a:cubicBezTo>
                  <a:cubicBezTo>
                    <a:pt x="3174" y="12"/>
                    <a:pt x="3032" y="1"/>
                    <a:pt x="28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2"/>
          <p:cNvSpPr/>
          <p:nvPr/>
        </p:nvSpPr>
        <p:spPr>
          <a:xfrm rot="2095205">
            <a:off x="7459377" y="4493410"/>
            <a:ext cx="782276" cy="791755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rgbClr val="DA86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"/>
          <p:cNvSpPr/>
          <p:nvPr/>
        </p:nvSpPr>
        <p:spPr>
          <a:xfrm rot="2095205">
            <a:off x="125455" y="502145"/>
            <a:ext cx="347944" cy="311597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rgbClr val="DA86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Google Shape;295;p2"/>
          <p:cNvGrpSpPr/>
          <p:nvPr/>
        </p:nvGrpSpPr>
        <p:grpSpPr>
          <a:xfrm rot="3719767">
            <a:off x="7798953" y="-270972"/>
            <a:ext cx="1589730" cy="1612939"/>
            <a:chOff x="3605950" y="3926100"/>
            <a:chExt cx="657375" cy="667000"/>
          </a:xfrm>
        </p:grpSpPr>
        <p:sp>
          <p:nvSpPr>
            <p:cNvPr id="296" name="Google Shape;296;p2"/>
            <p:cNvSpPr/>
            <p:nvPr/>
          </p:nvSpPr>
          <p:spPr>
            <a:xfrm>
              <a:off x="3911275" y="4247025"/>
              <a:ext cx="344325" cy="233925"/>
            </a:xfrm>
            <a:custGeom>
              <a:rect b="b" l="l" r="r" t="t"/>
              <a:pathLst>
                <a:path extrusionOk="0" h="9357" w="13773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4205975" y="4437000"/>
              <a:ext cx="22550" cy="18000"/>
            </a:xfrm>
            <a:custGeom>
              <a:rect b="b" l="l" r="r" t="t"/>
              <a:pathLst>
                <a:path extrusionOk="0" h="720" w="902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4060075" y="4338325"/>
              <a:ext cx="184575" cy="150325"/>
            </a:xfrm>
            <a:custGeom>
              <a:rect b="b" l="l" r="r" t="t"/>
              <a:pathLst>
                <a:path extrusionOk="0" h="6013" w="7383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4192125" y="4369600"/>
              <a:ext cx="63625" cy="35750"/>
            </a:xfrm>
            <a:custGeom>
              <a:rect b="b" l="l" r="r" t="t"/>
              <a:pathLst>
                <a:path extrusionOk="0" h="1430" w="2545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3938175" y="4030200"/>
              <a:ext cx="325150" cy="290125"/>
            </a:xfrm>
            <a:custGeom>
              <a:rect b="b" l="l" r="r" t="t"/>
              <a:pathLst>
                <a:path extrusionOk="0" h="11605" w="13006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4209200" y="4073000"/>
              <a:ext cx="18850" cy="20525"/>
            </a:xfrm>
            <a:custGeom>
              <a:rect b="b" l="l" r="r" t="t"/>
              <a:pathLst>
                <a:path extrusionOk="0" h="821" w="754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4073375" y="4054925"/>
              <a:ext cx="184625" cy="143500"/>
            </a:xfrm>
            <a:custGeom>
              <a:rect b="b" l="l" r="r" t="t"/>
              <a:pathLst>
                <a:path extrusionOk="0" h="5740" w="7385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4143475" y="4030025"/>
              <a:ext cx="48350" cy="60825"/>
            </a:xfrm>
            <a:custGeom>
              <a:rect b="b" l="l" r="r" t="t"/>
              <a:pathLst>
                <a:path extrusionOk="0" h="2433" w="1934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816750" y="4293575"/>
              <a:ext cx="108075" cy="299525"/>
            </a:xfrm>
            <a:custGeom>
              <a:rect b="b" l="l" r="r" t="t"/>
              <a:pathLst>
                <a:path extrusionOk="0" h="11981" w="4323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850400" y="4567250"/>
              <a:ext cx="17750" cy="15150"/>
            </a:xfrm>
            <a:custGeom>
              <a:rect b="b" l="l" r="r" t="t"/>
              <a:pathLst>
                <a:path extrusionOk="0" h="606" w="71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815150" y="4435825"/>
              <a:ext cx="87775" cy="156975"/>
            </a:xfrm>
            <a:custGeom>
              <a:rect b="b" l="l" r="r" t="t"/>
              <a:pathLst>
                <a:path extrusionOk="0" h="6279" w="3511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889850" y="4540750"/>
              <a:ext cx="35775" cy="49800"/>
            </a:xfrm>
            <a:custGeom>
              <a:rect b="b" l="l" r="r" t="t"/>
              <a:pathLst>
                <a:path extrusionOk="0" h="1992" w="1431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950400" y="4358775"/>
              <a:ext cx="121300" cy="174050"/>
            </a:xfrm>
            <a:custGeom>
              <a:rect b="b" l="l" r="r" t="t"/>
              <a:pathLst>
                <a:path extrusionOk="0" h="6962" w="4852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4033025" y="4517825"/>
              <a:ext cx="10400" cy="8825"/>
            </a:xfrm>
            <a:custGeom>
              <a:rect b="b" l="l" r="r" t="t"/>
              <a:pathLst>
                <a:path extrusionOk="0" h="353" w="416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994700" y="4440325"/>
              <a:ext cx="57175" cy="94850"/>
            </a:xfrm>
            <a:custGeom>
              <a:rect b="b" l="l" r="r" t="t"/>
              <a:pathLst>
                <a:path extrusionOk="0" h="3794" w="2287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4040750" y="4491150"/>
              <a:ext cx="30950" cy="23550"/>
            </a:xfrm>
            <a:custGeom>
              <a:rect b="b" l="l" r="r" t="t"/>
              <a:pathLst>
                <a:path extrusionOk="0" h="942" w="1238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042025" y="4241875"/>
              <a:ext cx="187325" cy="67300"/>
            </a:xfrm>
            <a:custGeom>
              <a:rect b="b" l="l" r="r" t="t"/>
              <a:pathLst>
                <a:path extrusionOk="0" h="2692" w="7493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213250" y="4282900"/>
              <a:ext cx="9325" cy="8950"/>
            </a:xfrm>
            <a:custGeom>
              <a:rect b="b" l="l" r="r" t="t"/>
              <a:pathLst>
                <a:path extrusionOk="0" h="358" w="373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124650" y="4257975"/>
              <a:ext cx="104200" cy="56200"/>
            </a:xfrm>
            <a:custGeom>
              <a:rect b="b" l="l" r="r" t="t"/>
              <a:pathLst>
                <a:path extrusionOk="0" h="2248" w="4168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196625" y="4247875"/>
              <a:ext cx="31275" cy="20275"/>
            </a:xfrm>
            <a:custGeom>
              <a:rect b="b" l="l" r="r" t="t"/>
              <a:pathLst>
                <a:path extrusionOk="0" h="811" w="1251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634450" y="4091550"/>
              <a:ext cx="226300" cy="136975"/>
            </a:xfrm>
            <a:custGeom>
              <a:rect b="b" l="l" r="r" t="t"/>
              <a:pathLst>
                <a:path extrusionOk="0" h="5479" w="9052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649275" y="4109900"/>
              <a:ext cx="12825" cy="11250"/>
            </a:xfrm>
            <a:custGeom>
              <a:rect b="b" l="l" r="r" t="t"/>
              <a:pathLst>
                <a:path extrusionOk="0" h="450" w="513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3639625" y="4086000"/>
              <a:ext cx="122550" cy="91800"/>
            </a:xfrm>
            <a:custGeom>
              <a:rect b="b" l="l" r="r" t="t"/>
              <a:pathLst>
                <a:path extrusionOk="0" h="3672" w="4902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634450" y="4142850"/>
              <a:ext cx="40450" cy="22000"/>
            </a:xfrm>
            <a:custGeom>
              <a:rect b="b" l="l" r="r" t="t"/>
              <a:pathLst>
                <a:path extrusionOk="0" h="880" w="1618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605950" y="4212400"/>
              <a:ext cx="352225" cy="211775"/>
            </a:xfrm>
            <a:custGeom>
              <a:rect b="b" l="l" r="r" t="t"/>
              <a:pathLst>
                <a:path extrusionOk="0" h="8471" w="14089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3628500" y="4378450"/>
              <a:ext cx="22400" cy="18300"/>
            </a:xfrm>
            <a:custGeom>
              <a:rect b="b" l="l" r="r" t="t"/>
              <a:pathLst>
                <a:path extrusionOk="0" h="732" w="896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613525" y="4290350"/>
              <a:ext cx="191000" cy="142000"/>
            </a:xfrm>
            <a:custGeom>
              <a:rect b="b" l="l" r="r" t="t"/>
              <a:pathLst>
                <a:path extrusionOk="0" h="5680" w="764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605950" y="4309975"/>
              <a:ext cx="62825" cy="34025"/>
            </a:xfrm>
            <a:custGeom>
              <a:rect b="b" l="l" r="r" t="t"/>
              <a:pathLst>
                <a:path extrusionOk="0" h="1361" w="2513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3895825" y="3926100"/>
              <a:ext cx="89875" cy="249625"/>
            </a:xfrm>
            <a:custGeom>
              <a:rect b="b" l="l" r="r" t="t"/>
              <a:pathLst>
                <a:path extrusionOk="0" h="9985" w="3595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3924325" y="3934900"/>
              <a:ext cx="15475" cy="11500"/>
            </a:xfrm>
            <a:custGeom>
              <a:rect b="b" l="l" r="r" t="t"/>
              <a:pathLst>
                <a:path extrusionOk="0" h="460" w="619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3894200" y="3926250"/>
              <a:ext cx="72975" cy="130925"/>
            </a:xfrm>
            <a:custGeom>
              <a:rect b="b" l="l" r="r" t="t"/>
              <a:pathLst>
                <a:path extrusionOk="0" h="5237" w="2919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3956525" y="3928350"/>
              <a:ext cx="29825" cy="41250"/>
            </a:xfrm>
            <a:custGeom>
              <a:rect b="b" l="l" r="r" t="t"/>
              <a:pathLst>
                <a:path extrusionOk="0" h="1650" w="1193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3705650" y="4045050"/>
              <a:ext cx="466050" cy="424600"/>
            </a:xfrm>
            <a:custGeom>
              <a:rect b="b" l="l" r="r" t="t"/>
              <a:pathLst>
                <a:path extrusionOk="0" h="16984" w="18642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3688250" y="4141225"/>
              <a:ext cx="457850" cy="328525"/>
            </a:xfrm>
            <a:custGeom>
              <a:rect b="b" l="l" r="r" t="t"/>
              <a:pathLst>
                <a:path extrusionOk="0" h="13141" w="18314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3896775" y="4105350"/>
              <a:ext cx="155750" cy="122850"/>
            </a:xfrm>
            <a:custGeom>
              <a:rect b="b" l="l" r="r" t="t"/>
              <a:pathLst>
                <a:path extrusionOk="0" h="4914" w="623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3953800" y="4275675"/>
              <a:ext cx="60250" cy="47975"/>
            </a:xfrm>
            <a:custGeom>
              <a:rect b="b" l="l" r="r" t="t"/>
              <a:pathLst>
                <a:path extrusionOk="0" h="1919" w="241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4031900" y="4280275"/>
              <a:ext cx="60400" cy="73100"/>
            </a:xfrm>
            <a:custGeom>
              <a:rect b="b" l="l" r="r" t="t"/>
              <a:pathLst>
                <a:path extrusionOk="0" h="2924" w="2416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3782600" y="4189625"/>
              <a:ext cx="79750" cy="64000"/>
            </a:xfrm>
            <a:custGeom>
              <a:rect b="b" l="l" r="r" t="t"/>
              <a:pathLst>
                <a:path extrusionOk="0" h="2560" w="319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"/>
          <p:cNvSpPr txBox="1"/>
          <p:nvPr>
            <p:ph type="title"/>
          </p:nvPr>
        </p:nvSpPr>
        <p:spPr>
          <a:xfrm>
            <a:off x="-32498" y="455514"/>
            <a:ext cx="8203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5400"/>
              <a:t>PLANTEAMIENTO DEL PROBLEMA</a:t>
            </a:r>
            <a:endParaRPr sz="5400"/>
          </a:p>
        </p:txBody>
      </p:sp>
      <p:grpSp>
        <p:nvGrpSpPr>
          <p:cNvPr id="339" name="Google Shape;339;p3"/>
          <p:cNvGrpSpPr/>
          <p:nvPr/>
        </p:nvGrpSpPr>
        <p:grpSpPr>
          <a:xfrm>
            <a:off x="6570748" y="1094688"/>
            <a:ext cx="3626273" cy="4508611"/>
            <a:chOff x="374425" y="237975"/>
            <a:chExt cx="4197075" cy="5218300"/>
          </a:xfrm>
        </p:grpSpPr>
        <p:sp>
          <p:nvSpPr>
            <p:cNvPr id="340" name="Google Shape;340;p3"/>
            <p:cNvSpPr/>
            <p:nvPr/>
          </p:nvSpPr>
          <p:spPr>
            <a:xfrm>
              <a:off x="374425" y="237975"/>
              <a:ext cx="4197075" cy="5218300"/>
            </a:xfrm>
            <a:custGeom>
              <a:rect b="b" l="l" r="r" t="t"/>
              <a:pathLst>
                <a:path extrusionOk="0" h="208732" w="167883">
                  <a:moveTo>
                    <a:pt x="78853" y="1"/>
                  </a:moveTo>
                  <a:cubicBezTo>
                    <a:pt x="67656" y="1"/>
                    <a:pt x="56451" y="2617"/>
                    <a:pt x="46518" y="7813"/>
                  </a:cubicBezTo>
                  <a:lnTo>
                    <a:pt x="46606" y="7843"/>
                  </a:lnTo>
                  <a:cubicBezTo>
                    <a:pt x="33003" y="16655"/>
                    <a:pt x="31998" y="24522"/>
                    <a:pt x="21914" y="37179"/>
                  </a:cubicBezTo>
                  <a:cubicBezTo>
                    <a:pt x="13722" y="47440"/>
                    <a:pt x="6832" y="58944"/>
                    <a:pt x="3401" y="71601"/>
                  </a:cubicBezTo>
                  <a:cubicBezTo>
                    <a:pt x="1" y="84258"/>
                    <a:pt x="326" y="98216"/>
                    <a:pt x="5974" y="110045"/>
                  </a:cubicBezTo>
                  <a:cubicBezTo>
                    <a:pt x="8044" y="114422"/>
                    <a:pt x="10824" y="118443"/>
                    <a:pt x="12746" y="122879"/>
                  </a:cubicBezTo>
                  <a:cubicBezTo>
                    <a:pt x="20494" y="140682"/>
                    <a:pt x="13693" y="160998"/>
                    <a:pt x="12983" y="180398"/>
                  </a:cubicBezTo>
                  <a:cubicBezTo>
                    <a:pt x="12864" y="183739"/>
                    <a:pt x="12953" y="187170"/>
                    <a:pt x="14136" y="190304"/>
                  </a:cubicBezTo>
                  <a:cubicBezTo>
                    <a:pt x="15910" y="195006"/>
                    <a:pt x="20021" y="198466"/>
                    <a:pt x="24309" y="201098"/>
                  </a:cubicBezTo>
                  <a:cubicBezTo>
                    <a:pt x="30785" y="205061"/>
                    <a:pt x="38060" y="207545"/>
                    <a:pt x="45601" y="208432"/>
                  </a:cubicBezTo>
                  <a:cubicBezTo>
                    <a:pt x="47311" y="208624"/>
                    <a:pt x="49040" y="208731"/>
                    <a:pt x="50766" y="208731"/>
                  </a:cubicBezTo>
                  <a:cubicBezTo>
                    <a:pt x="54888" y="208731"/>
                    <a:pt x="58997" y="208121"/>
                    <a:pt x="62812" y="206599"/>
                  </a:cubicBezTo>
                  <a:cubicBezTo>
                    <a:pt x="82241" y="198762"/>
                    <a:pt x="86411" y="171555"/>
                    <a:pt x="104243" y="160584"/>
                  </a:cubicBezTo>
                  <a:cubicBezTo>
                    <a:pt x="112553" y="155498"/>
                    <a:pt x="122696" y="154640"/>
                    <a:pt x="131923" y="151624"/>
                  </a:cubicBezTo>
                  <a:cubicBezTo>
                    <a:pt x="145467" y="147217"/>
                    <a:pt x="157680" y="137399"/>
                    <a:pt x="162796" y="124092"/>
                  </a:cubicBezTo>
                  <a:cubicBezTo>
                    <a:pt x="167882" y="110784"/>
                    <a:pt x="164748" y="94135"/>
                    <a:pt x="153658" y="85175"/>
                  </a:cubicBezTo>
                  <a:cubicBezTo>
                    <a:pt x="147271" y="79999"/>
                    <a:pt x="138813" y="77515"/>
                    <a:pt x="133401" y="71364"/>
                  </a:cubicBezTo>
                  <a:cubicBezTo>
                    <a:pt x="120389" y="56489"/>
                    <a:pt x="132248" y="30347"/>
                    <a:pt x="119887" y="14940"/>
                  </a:cubicBezTo>
                  <a:cubicBezTo>
                    <a:pt x="116604" y="10829"/>
                    <a:pt x="111932" y="8050"/>
                    <a:pt x="107111" y="5920"/>
                  </a:cubicBezTo>
                  <a:cubicBezTo>
                    <a:pt x="98255" y="1966"/>
                    <a:pt x="88558" y="1"/>
                    <a:pt x="78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562200" y="370825"/>
              <a:ext cx="3586425" cy="4947375"/>
            </a:xfrm>
            <a:custGeom>
              <a:rect b="b" l="l" r="r" t="t"/>
              <a:pathLst>
                <a:path extrusionOk="0" h="197895" w="143457">
                  <a:moveTo>
                    <a:pt x="64073" y="0"/>
                  </a:moveTo>
                  <a:cubicBezTo>
                    <a:pt x="51238" y="0"/>
                    <a:pt x="38437" y="6359"/>
                    <a:pt x="29958" y="16191"/>
                  </a:cubicBezTo>
                  <a:cubicBezTo>
                    <a:pt x="19607" y="28227"/>
                    <a:pt x="15349" y="44728"/>
                    <a:pt x="16177" y="60609"/>
                  </a:cubicBezTo>
                  <a:cubicBezTo>
                    <a:pt x="17094" y="77761"/>
                    <a:pt x="23511" y="94972"/>
                    <a:pt x="19726" y="111740"/>
                  </a:cubicBezTo>
                  <a:cubicBezTo>
                    <a:pt x="16443" y="126141"/>
                    <a:pt x="799" y="139478"/>
                    <a:pt x="385" y="153703"/>
                  </a:cubicBezTo>
                  <a:cubicBezTo>
                    <a:pt x="1" y="166922"/>
                    <a:pt x="14698" y="174758"/>
                    <a:pt x="24516" y="180318"/>
                  </a:cubicBezTo>
                  <a:cubicBezTo>
                    <a:pt x="37232" y="187534"/>
                    <a:pt x="51486" y="191615"/>
                    <a:pt x="65681" y="194661"/>
                  </a:cubicBezTo>
                  <a:lnTo>
                    <a:pt x="57745" y="191661"/>
                  </a:lnTo>
                  <a:lnTo>
                    <a:pt x="57745" y="191661"/>
                  </a:lnTo>
                  <a:cubicBezTo>
                    <a:pt x="68215" y="195529"/>
                    <a:pt x="82806" y="197894"/>
                    <a:pt x="97007" y="197894"/>
                  </a:cubicBezTo>
                  <a:cubicBezTo>
                    <a:pt x="109580" y="197894"/>
                    <a:pt x="121847" y="196040"/>
                    <a:pt x="130681" y="191733"/>
                  </a:cubicBezTo>
                  <a:cubicBezTo>
                    <a:pt x="136654" y="188835"/>
                    <a:pt x="141652" y="182950"/>
                    <a:pt x="141504" y="176296"/>
                  </a:cubicBezTo>
                  <a:cubicBezTo>
                    <a:pt x="141416" y="172540"/>
                    <a:pt x="139700" y="168992"/>
                    <a:pt x="138695" y="165354"/>
                  </a:cubicBezTo>
                  <a:cubicBezTo>
                    <a:pt x="135531" y="154087"/>
                    <a:pt x="139020" y="142199"/>
                    <a:pt x="141149" y="130666"/>
                  </a:cubicBezTo>
                  <a:cubicBezTo>
                    <a:pt x="143249" y="119133"/>
                    <a:pt x="143456" y="105855"/>
                    <a:pt x="135412" y="97338"/>
                  </a:cubicBezTo>
                  <a:cubicBezTo>
                    <a:pt x="129853" y="91423"/>
                    <a:pt x="121573" y="89176"/>
                    <a:pt x="113884" y="86514"/>
                  </a:cubicBezTo>
                  <a:cubicBezTo>
                    <a:pt x="106225" y="83853"/>
                    <a:pt x="98122" y="79949"/>
                    <a:pt x="94751" y="72556"/>
                  </a:cubicBezTo>
                  <a:cubicBezTo>
                    <a:pt x="89546" y="61023"/>
                    <a:pt x="98358" y="48218"/>
                    <a:pt x="99393" y="35591"/>
                  </a:cubicBezTo>
                  <a:cubicBezTo>
                    <a:pt x="100665" y="19769"/>
                    <a:pt x="88126" y="4628"/>
                    <a:pt x="72660" y="991"/>
                  </a:cubicBezTo>
                  <a:cubicBezTo>
                    <a:pt x="69828" y="319"/>
                    <a:pt x="66950" y="0"/>
                    <a:pt x="64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1524050" y="838275"/>
              <a:ext cx="1187350" cy="527800"/>
            </a:xfrm>
            <a:custGeom>
              <a:rect b="b" l="l" r="r" t="t"/>
              <a:pathLst>
                <a:path extrusionOk="0" h="21112" w="47494">
                  <a:moveTo>
                    <a:pt x="13488" y="1"/>
                  </a:moveTo>
                  <a:cubicBezTo>
                    <a:pt x="9425" y="1"/>
                    <a:pt x="5544" y="780"/>
                    <a:pt x="2130" y="3969"/>
                  </a:cubicBezTo>
                  <a:cubicBezTo>
                    <a:pt x="1242" y="4798"/>
                    <a:pt x="414" y="5833"/>
                    <a:pt x="296" y="7045"/>
                  </a:cubicBezTo>
                  <a:cubicBezTo>
                    <a:pt x="0" y="9884"/>
                    <a:pt x="3460" y="11481"/>
                    <a:pt x="6299" y="11777"/>
                  </a:cubicBezTo>
                  <a:cubicBezTo>
                    <a:pt x="7760" y="11919"/>
                    <a:pt x="9261" y="11945"/>
                    <a:pt x="10769" y="11945"/>
                  </a:cubicBezTo>
                  <a:cubicBezTo>
                    <a:pt x="11616" y="11945"/>
                    <a:pt x="12465" y="11937"/>
                    <a:pt x="13311" y="11937"/>
                  </a:cubicBezTo>
                  <a:cubicBezTo>
                    <a:pt x="17521" y="11937"/>
                    <a:pt x="21651" y="12137"/>
                    <a:pt x="24989" y="14527"/>
                  </a:cubicBezTo>
                  <a:cubicBezTo>
                    <a:pt x="26409" y="15562"/>
                    <a:pt x="27591" y="16922"/>
                    <a:pt x="28922" y="18046"/>
                  </a:cubicBezTo>
                  <a:cubicBezTo>
                    <a:pt x="31164" y="19927"/>
                    <a:pt x="34057" y="21112"/>
                    <a:pt x="36955" y="21112"/>
                  </a:cubicBezTo>
                  <a:cubicBezTo>
                    <a:pt x="37383" y="21112"/>
                    <a:pt x="37811" y="21086"/>
                    <a:pt x="38237" y="21033"/>
                  </a:cubicBezTo>
                  <a:cubicBezTo>
                    <a:pt x="41579" y="20619"/>
                    <a:pt x="44714" y="18401"/>
                    <a:pt x="45867" y="15266"/>
                  </a:cubicBezTo>
                  <a:cubicBezTo>
                    <a:pt x="47494" y="10830"/>
                    <a:pt x="44862" y="5714"/>
                    <a:pt x="40869" y="3230"/>
                  </a:cubicBezTo>
                  <a:cubicBezTo>
                    <a:pt x="37623" y="1186"/>
                    <a:pt x="33751" y="570"/>
                    <a:pt x="29889" y="570"/>
                  </a:cubicBezTo>
                  <a:cubicBezTo>
                    <a:pt x="29002" y="570"/>
                    <a:pt x="28115" y="602"/>
                    <a:pt x="27237" y="657"/>
                  </a:cubicBezTo>
                  <a:cubicBezTo>
                    <a:pt x="26626" y="697"/>
                    <a:pt x="26013" y="714"/>
                    <a:pt x="25398" y="714"/>
                  </a:cubicBezTo>
                  <a:cubicBezTo>
                    <a:pt x="21428" y="714"/>
                    <a:pt x="17375" y="1"/>
                    <a:pt x="13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029275" y="1578900"/>
              <a:ext cx="971475" cy="730575"/>
            </a:xfrm>
            <a:custGeom>
              <a:rect b="b" l="l" r="r" t="t"/>
              <a:pathLst>
                <a:path extrusionOk="0" h="29223" w="38859">
                  <a:moveTo>
                    <a:pt x="15210" y="1"/>
                  </a:moveTo>
                  <a:cubicBezTo>
                    <a:pt x="9319" y="1"/>
                    <a:pt x="3114" y="6346"/>
                    <a:pt x="1124" y="11162"/>
                  </a:cubicBezTo>
                  <a:cubicBezTo>
                    <a:pt x="444" y="12789"/>
                    <a:pt x="1" y="14711"/>
                    <a:pt x="799" y="16278"/>
                  </a:cubicBezTo>
                  <a:cubicBezTo>
                    <a:pt x="1391" y="17284"/>
                    <a:pt x="2278" y="18082"/>
                    <a:pt x="3342" y="18526"/>
                  </a:cubicBezTo>
                  <a:cubicBezTo>
                    <a:pt x="7926" y="20684"/>
                    <a:pt x="13752" y="18614"/>
                    <a:pt x="18158" y="21098"/>
                  </a:cubicBezTo>
                  <a:cubicBezTo>
                    <a:pt x="19785" y="21986"/>
                    <a:pt x="21056" y="23435"/>
                    <a:pt x="22476" y="24647"/>
                  </a:cubicBezTo>
                  <a:cubicBezTo>
                    <a:pt x="25935" y="27608"/>
                    <a:pt x="30323" y="29223"/>
                    <a:pt x="34857" y="29223"/>
                  </a:cubicBezTo>
                  <a:cubicBezTo>
                    <a:pt x="35440" y="29223"/>
                    <a:pt x="36025" y="29196"/>
                    <a:pt x="36611" y="29142"/>
                  </a:cubicBezTo>
                  <a:cubicBezTo>
                    <a:pt x="37114" y="29142"/>
                    <a:pt x="37617" y="28965"/>
                    <a:pt x="38060" y="28699"/>
                  </a:cubicBezTo>
                  <a:cubicBezTo>
                    <a:pt x="38593" y="28255"/>
                    <a:pt x="38740" y="27516"/>
                    <a:pt x="38800" y="26835"/>
                  </a:cubicBezTo>
                  <a:cubicBezTo>
                    <a:pt x="38829" y="26569"/>
                    <a:pt x="38859" y="26303"/>
                    <a:pt x="38859" y="26037"/>
                  </a:cubicBezTo>
                  <a:cubicBezTo>
                    <a:pt x="34600" y="23671"/>
                    <a:pt x="30401" y="21335"/>
                    <a:pt x="27207" y="17727"/>
                  </a:cubicBezTo>
                  <a:cubicBezTo>
                    <a:pt x="23363" y="13321"/>
                    <a:pt x="21677" y="7909"/>
                    <a:pt x="20908" y="2083"/>
                  </a:cubicBezTo>
                  <a:cubicBezTo>
                    <a:pt x="19844" y="1344"/>
                    <a:pt x="18690" y="753"/>
                    <a:pt x="17478" y="339"/>
                  </a:cubicBezTo>
                  <a:cubicBezTo>
                    <a:pt x="16734" y="108"/>
                    <a:pt x="15975" y="1"/>
                    <a:pt x="15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75175" y="1847600"/>
              <a:ext cx="487950" cy="1146975"/>
            </a:xfrm>
            <a:custGeom>
              <a:rect b="b" l="l" r="r" t="t"/>
              <a:pathLst>
                <a:path extrusionOk="0" h="45879" w="19518">
                  <a:moveTo>
                    <a:pt x="5737" y="0"/>
                  </a:moveTo>
                  <a:cubicBezTo>
                    <a:pt x="4850" y="2366"/>
                    <a:pt x="4052" y="4791"/>
                    <a:pt x="3401" y="7245"/>
                  </a:cubicBezTo>
                  <a:cubicBezTo>
                    <a:pt x="0" y="19873"/>
                    <a:pt x="296" y="33772"/>
                    <a:pt x="5915" y="45601"/>
                  </a:cubicBezTo>
                  <a:cubicBezTo>
                    <a:pt x="6860" y="45777"/>
                    <a:pt x="7809" y="45879"/>
                    <a:pt x="8745" y="45879"/>
                  </a:cubicBezTo>
                  <a:cubicBezTo>
                    <a:pt x="10329" y="45879"/>
                    <a:pt x="11877" y="45586"/>
                    <a:pt x="13308" y="44861"/>
                  </a:cubicBezTo>
                  <a:cubicBezTo>
                    <a:pt x="18453" y="42259"/>
                    <a:pt x="19518" y="34807"/>
                    <a:pt x="16827" y="29691"/>
                  </a:cubicBezTo>
                  <a:cubicBezTo>
                    <a:pt x="15585" y="27325"/>
                    <a:pt x="13692" y="25196"/>
                    <a:pt x="13308" y="22564"/>
                  </a:cubicBezTo>
                  <a:cubicBezTo>
                    <a:pt x="12627" y="17625"/>
                    <a:pt x="17566" y="12953"/>
                    <a:pt x="16235" y="8162"/>
                  </a:cubicBezTo>
                  <a:cubicBezTo>
                    <a:pt x="15821" y="6654"/>
                    <a:pt x="14757" y="5087"/>
                    <a:pt x="13367" y="3726"/>
                  </a:cubicBezTo>
                  <a:cubicBezTo>
                    <a:pt x="11267" y="1686"/>
                    <a:pt x="8399" y="178"/>
                    <a:pt x="57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3"/>
          <p:cNvGrpSpPr/>
          <p:nvPr/>
        </p:nvGrpSpPr>
        <p:grpSpPr>
          <a:xfrm>
            <a:off x="7103541" y="1364451"/>
            <a:ext cx="2024044" cy="3544098"/>
            <a:chOff x="2183075" y="3448275"/>
            <a:chExt cx="1014050" cy="1775600"/>
          </a:xfrm>
        </p:grpSpPr>
        <p:sp>
          <p:nvSpPr>
            <p:cNvPr id="346" name="Google Shape;346;p3"/>
            <p:cNvSpPr/>
            <p:nvPr/>
          </p:nvSpPr>
          <p:spPr>
            <a:xfrm>
              <a:off x="2418175" y="3511750"/>
              <a:ext cx="215975" cy="125300"/>
            </a:xfrm>
            <a:custGeom>
              <a:rect b="b" l="l" r="r" t="t"/>
              <a:pathLst>
                <a:path extrusionOk="0" h="5012" w="8639">
                  <a:moveTo>
                    <a:pt x="4825" y="1"/>
                  </a:moveTo>
                  <a:lnTo>
                    <a:pt x="3105" y="239"/>
                  </a:lnTo>
                  <a:cubicBezTo>
                    <a:pt x="245" y="2770"/>
                    <a:pt x="1" y="5012"/>
                    <a:pt x="1" y="5012"/>
                  </a:cubicBezTo>
                  <a:cubicBezTo>
                    <a:pt x="1" y="5012"/>
                    <a:pt x="5347" y="4870"/>
                    <a:pt x="5489" y="4870"/>
                  </a:cubicBezTo>
                  <a:cubicBezTo>
                    <a:pt x="5637" y="4870"/>
                    <a:pt x="8638" y="3582"/>
                    <a:pt x="8638" y="3582"/>
                  </a:cubicBezTo>
                  <a:cubicBezTo>
                    <a:pt x="7015" y="187"/>
                    <a:pt x="4825" y="1"/>
                    <a:pt x="4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2522375" y="4428200"/>
              <a:ext cx="674750" cy="795675"/>
            </a:xfrm>
            <a:custGeom>
              <a:rect b="b" l="l" r="r" t="t"/>
              <a:pathLst>
                <a:path extrusionOk="0" h="31827" w="26990">
                  <a:moveTo>
                    <a:pt x="20239" y="0"/>
                  </a:moveTo>
                  <a:lnTo>
                    <a:pt x="1913" y="4078"/>
                  </a:lnTo>
                  <a:cubicBezTo>
                    <a:pt x="1913" y="4078"/>
                    <a:pt x="258" y="6686"/>
                    <a:pt x="380" y="9037"/>
                  </a:cubicBezTo>
                  <a:cubicBezTo>
                    <a:pt x="425" y="9804"/>
                    <a:pt x="129" y="19092"/>
                    <a:pt x="129" y="21257"/>
                  </a:cubicBezTo>
                  <a:cubicBezTo>
                    <a:pt x="129" y="23421"/>
                    <a:pt x="0" y="25076"/>
                    <a:pt x="129" y="26094"/>
                  </a:cubicBezTo>
                  <a:cubicBezTo>
                    <a:pt x="251" y="27112"/>
                    <a:pt x="129" y="31569"/>
                    <a:pt x="129" y="31569"/>
                  </a:cubicBezTo>
                  <a:lnTo>
                    <a:pt x="10693" y="31569"/>
                  </a:lnTo>
                  <a:cubicBezTo>
                    <a:pt x="10693" y="31569"/>
                    <a:pt x="11073" y="26094"/>
                    <a:pt x="11073" y="24187"/>
                  </a:cubicBezTo>
                  <a:cubicBezTo>
                    <a:pt x="11073" y="22281"/>
                    <a:pt x="11202" y="15408"/>
                    <a:pt x="11202" y="15408"/>
                  </a:cubicBezTo>
                  <a:lnTo>
                    <a:pt x="12219" y="15537"/>
                  </a:lnTo>
                  <a:lnTo>
                    <a:pt x="14635" y="31827"/>
                  </a:lnTo>
                  <a:lnTo>
                    <a:pt x="26989" y="31827"/>
                  </a:lnTo>
                  <a:cubicBezTo>
                    <a:pt x="26989" y="31827"/>
                    <a:pt x="25205" y="21128"/>
                    <a:pt x="25076" y="18712"/>
                  </a:cubicBezTo>
                  <a:cubicBezTo>
                    <a:pt x="24954" y="16297"/>
                    <a:pt x="24316" y="5855"/>
                    <a:pt x="20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2751525" y="4587300"/>
              <a:ext cx="28675" cy="28675"/>
            </a:xfrm>
            <a:custGeom>
              <a:rect b="b" l="l" r="r" t="t"/>
              <a:pathLst>
                <a:path extrusionOk="0" h="1147" w="1147">
                  <a:moveTo>
                    <a:pt x="573" y="0"/>
                  </a:moveTo>
                  <a:cubicBezTo>
                    <a:pt x="258" y="0"/>
                    <a:pt x="0" y="258"/>
                    <a:pt x="0" y="573"/>
                  </a:cubicBezTo>
                  <a:cubicBezTo>
                    <a:pt x="0" y="889"/>
                    <a:pt x="258" y="1147"/>
                    <a:pt x="573" y="1147"/>
                  </a:cubicBezTo>
                  <a:cubicBezTo>
                    <a:pt x="889" y="1147"/>
                    <a:pt x="1147" y="889"/>
                    <a:pt x="1147" y="573"/>
                  </a:cubicBezTo>
                  <a:cubicBezTo>
                    <a:pt x="1147" y="258"/>
                    <a:pt x="889" y="0"/>
                    <a:pt x="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2760775" y="4623700"/>
              <a:ext cx="44300" cy="191325"/>
            </a:xfrm>
            <a:custGeom>
              <a:rect b="b" l="l" r="r" t="t"/>
              <a:pathLst>
                <a:path extrusionOk="0" h="7653" w="1772">
                  <a:moveTo>
                    <a:pt x="80" y="1"/>
                  </a:moveTo>
                  <a:cubicBezTo>
                    <a:pt x="41" y="1"/>
                    <a:pt x="0" y="31"/>
                    <a:pt x="4" y="84"/>
                  </a:cubicBezTo>
                  <a:cubicBezTo>
                    <a:pt x="42" y="361"/>
                    <a:pt x="835" y="6847"/>
                    <a:pt x="1034" y="7234"/>
                  </a:cubicBezTo>
                  <a:cubicBezTo>
                    <a:pt x="1150" y="7478"/>
                    <a:pt x="1395" y="7639"/>
                    <a:pt x="1666" y="7652"/>
                  </a:cubicBezTo>
                  <a:lnTo>
                    <a:pt x="1672" y="7652"/>
                  </a:lnTo>
                  <a:cubicBezTo>
                    <a:pt x="1676" y="7653"/>
                    <a:pt x="1680" y="7653"/>
                    <a:pt x="1683" y="7653"/>
                  </a:cubicBezTo>
                  <a:cubicBezTo>
                    <a:pt x="1771" y="7653"/>
                    <a:pt x="1771" y="7510"/>
                    <a:pt x="1683" y="7510"/>
                  </a:cubicBezTo>
                  <a:cubicBezTo>
                    <a:pt x="1680" y="7510"/>
                    <a:pt x="1676" y="7510"/>
                    <a:pt x="1672" y="7511"/>
                  </a:cubicBezTo>
                  <a:cubicBezTo>
                    <a:pt x="1453" y="7498"/>
                    <a:pt x="1253" y="7369"/>
                    <a:pt x="1157" y="7169"/>
                  </a:cubicBezTo>
                  <a:cubicBezTo>
                    <a:pt x="1009" y="6866"/>
                    <a:pt x="377" y="1939"/>
                    <a:pt x="145" y="64"/>
                  </a:cubicBezTo>
                  <a:cubicBezTo>
                    <a:pt x="143" y="21"/>
                    <a:pt x="112" y="1"/>
                    <a:pt x="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2725275" y="4593650"/>
              <a:ext cx="114025" cy="215250"/>
            </a:xfrm>
            <a:custGeom>
              <a:rect b="b" l="l" r="r" t="t"/>
              <a:pathLst>
                <a:path extrusionOk="0" h="8610" w="4561">
                  <a:moveTo>
                    <a:pt x="161" y="0"/>
                  </a:moveTo>
                  <a:cubicBezTo>
                    <a:pt x="129" y="0"/>
                    <a:pt x="96" y="20"/>
                    <a:pt x="90" y="62"/>
                  </a:cubicBezTo>
                  <a:cubicBezTo>
                    <a:pt x="78" y="158"/>
                    <a:pt x="0" y="1022"/>
                    <a:pt x="264" y="1311"/>
                  </a:cubicBezTo>
                  <a:cubicBezTo>
                    <a:pt x="316" y="1376"/>
                    <a:pt x="393" y="1414"/>
                    <a:pt x="477" y="1414"/>
                  </a:cubicBezTo>
                  <a:lnTo>
                    <a:pt x="644" y="1414"/>
                  </a:lnTo>
                  <a:cubicBezTo>
                    <a:pt x="736" y="1416"/>
                    <a:pt x="842" y="1417"/>
                    <a:pt x="961" y="1417"/>
                  </a:cubicBezTo>
                  <a:cubicBezTo>
                    <a:pt x="1599" y="1417"/>
                    <a:pt x="2601" y="1383"/>
                    <a:pt x="3595" y="1112"/>
                  </a:cubicBezTo>
                  <a:lnTo>
                    <a:pt x="3717" y="2555"/>
                  </a:lnTo>
                  <a:lnTo>
                    <a:pt x="4419" y="8539"/>
                  </a:lnTo>
                  <a:cubicBezTo>
                    <a:pt x="4419" y="8577"/>
                    <a:pt x="4451" y="8603"/>
                    <a:pt x="4490" y="8603"/>
                  </a:cubicBezTo>
                  <a:lnTo>
                    <a:pt x="4496" y="8609"/>
                  </a:lnTo>
                  <a:cubicBezTo>
                    <a:pt x="4535" y="8603"/>
                    <a:pt x="4561" y="8564"/>
                    <a:pt x="4561" y="8526"/>
                  </a:cubicBezTo>
                  <a:lnTo>
                    <a:pt x="3859" y="2548"/>
                  </a:lnTo>
                  <a:lnTo>
                    <a:pt x="3730" y="1015"/>
                  </a:lnTo>
                  <a:cubicBezTo>
                    <a:pt x="3730" y="979"/>
                    <a:pt x="3701" y="951"/>
                    <a:pt x="3667" y="951"/>
                  </a:cubicBezTo>
                  <a:cubicBezTo>
                    <a:pt x="3658" y="951"/>
                    <a:pt x="3649" y="953"/>
                    <a:pt x="3640" y="957"/>
                  </a:cubicBezTo>
                  <a:cubicBezTo>
                    <a:pt x="2637" y="1240"/>
                    <a:pt x="1612" y="1275"/>
                    <a:pt x="965" y="1275"/>
                  </a:cubicBezTo>
                  <a:cubicBezTo>
                    <a:pt x="847" y="1275"/>
                    <a:pt x="741" y="1274"/>
                    <a:pt x="651" y="1273"/>
                  </a:cubicBezTo>
                  <a:cubicBezTo>
                    <a:pt x="608" y="1273"/>
                    <a:pt x="570" y="1275"/>
                    <a:pt x="536" y="1275"/>
                  </a:cubicBezTo>
                  <a:cubicBezTo>
                    <a:pt x="468" y="1275"/>
                    <a:pt x="415" y="1266"/>
                    <a:pt x="367" y="1215"/>
                  </a:cubicBezTo>
                  <a:cubicBezTo>
                    <a:pt x="181" y="1015"/>
                    <a:pt x="206" y="326"/>
                    <a:pt x="232" y="75"/>
                  </a:cubicBezTo>
                  <a:cubicBezTo>
                    <a:pt x="236" y="26"/>
                    <a:pt x="198" y="0"/>
                    <a:pt x="1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001275" y="4559750"/>
              <a:ext cx="73950" cy="32400"/>
            </a:xfrm>
            <a:custGeom>
              <a:rect b="b" l="l" r="r" t="t"/>
              <a:pathLst>
                <a:path extrusionOk="0" h="1296" w="2958">
                  <a:moveTo>
                    <a:pt x="80" y="1"/>
                  </a:moveTo>
                  <a:cubicBezTo>
                    <a:pt x="62" y="1"/>
                    <a:pt x="43" y="7"/>
                    <a:pt x="26" y="20"/>
                  </a:cubicBezTo>
                  <a:cubicBezTo>
                    <a:pt x="1" y="52"/>
                    <a:pt x="1" y="97"/>
                    <a:pt x="26" y="123"/>
                  </a:cubicBezTo>
                  <a:cubicBezTo>
                    <a:pt x="181" y="265"/>
                    <a:pt x="342" y="400"/>
                    <a:pt x="510" y="522"/>
                  </a:cubicBezTo>
                  <a:cubicBezTo>
                    <a:pt x="522" y="529"/>
                    <a:pt x="535" y="535"/>
                    <a:pt x="555" y="535"/>
                  </a:cubicBezTo>
                  <a:cubicBezTo>
                    <a:pt x="574" y="535"/>
                    <a:pt x="600" y="522"/>
                    <a:pt x="619" y="503"/>
                  </a:cubicBezTo>
                  <a:cubicBezTo>
                    <a:pt x="638" y="471"/>
                    <a:pt x="632" y="426"/>
                    <a:pt x="600" y="407"/>
                  </a:cubicBezTo>
                  <a:cubicBezTo>
                    <a:pt x="432" y="291"/>
                    <a:pt x="278" y="162"/>
                    <a:pt x="130" y="20"/>
                  </a:cubicBezTo>
                  <a:cubicBezTo>
                    <a:pt x="117" y="7"/>
                    <a:pt x="99" y="1"/>
                    <a:pt x="80" y="1"/>
                  </a:cubicBezTo>
                  <a:close/>
                  <a:moveTo>
                    <a:pt x="1081" y="708"/>
                  </a:moveTo>
                  <a:cubicBezTo>
                    <a:pt x="1012" y="708"/>
                    <a:pt x="978" y="805"/>
                    <a:pt x="1051" y="845"/>
                  </a:cubicBezTo>
                  <a:cubicBezTo>
                    <a:pt x="1237" y="941"/>
                    <a:pt x="1431" y="1018"/>
                    <a:pt x="1624" y="1089"/>
                  </a:cubicBezTo>
                  <a:lnTo>
                    <a:pt x="1650" y="1089"/>
                  </a:lnTo>
                  <a:cubicBezTo>
                    <a:pt x="1733" y="1089"/>
                    <a:pt x="1753" y="973"/>
                    <a:pt x="1669" y="948"/>
                  </a:cubicBezTo>
                  <a:cubicBezTo>
                    <a:pt x="1482" y="883"/>
                    <a:pt x="1295" y="806"/>
                    <a:pt x="1115" y="716"/>
                  </a:cubicBezTo>
                  <a:cubicBezTo>
                    <a:pt x="1103" y="711"/>
                    <a:pt x="1092" y="708"/>
                    <a:pt x="1081" y="708"/>
                  </a:cubicBezTo>
                  <a:close/>
                  <a:moveTo>
                    <a:pt x="2239" y="1093"/>
                  </a:moveTo>
                  <a:cubicBezTo>
                    <a:pt x="2155" y="1093"/>
                    <a:pt x="2141" y="1225"/>
                    <a:pt x="2236" y="1231"/>
                  </a:cubicBezTo>
                  <a:cubicBezTo>
                    <a:pt x="2442" y="1270"/>
                    <a:pt x="2648" y="1289"/>
                    <a:pt x="2854" y="1295"/>
                  </a:cubicBezTo>
                  <a:lnTo>
                    <a:pt x="2861" y="1295"/>
                  </a:lnTo>
                  <a:cubicBezTo>
                    <a:pt x="2957" y="1295"/>
                    <a:pt x="2957" y="1154"/>
                    <a:pt x="2861" y="1154"/>
                  </a:cubicBezTo>
                  <a:cubicBezTo>
                    <a:pt x="2661" y="1147"/>
                    <a:pt x="2455" y="1128"/>
                    <a:pt x="2262" y="1096"/>
                  </a:cubicBezTo>
                  <a:cubicBezTo>
                    <a:pt x="2254" y="1094"/>
                    <a:pt x="2246" y="1093"/>
                    <a:pt x="2239" y="10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085550" y="4587100"/>
              <a:ext cx="12275" cy="4575"/>
            </a:xfrm>
            <a:custGeom>
              <a:rect b="b" l="l" r="r" t="t"/>
              <a:pathLst>
                <a:path extrusionOk="0" h="183" w="491">
                  <a:moveTo>
                    <a:pt x="390" y="1"/>
                  </a:moveTo>
                  <a:cubicBezTo>
                    <a:pt x="386" y="1"/>
                    <a:pt x="382" y="1"/>
                    <a:pt x="379" y="2"/>
                  </a:cubicBezTo>
                  <a:cubicBezTo>
                    <a:pt x="282" y="21"/>
                    <a:pt x="185" y="28"/>
                    <a:pt x="95" y="40"/>
                  </a:cubicBezTo>
                  <a:cubicBezTo>
                    <a:pt x="1" y="40"/>
                    <a:pt x="5" y="182"/>
                    <a:pt x="96" y="182"/>
                  </a:cubicBezTo>
                  <a:cubicBezTo>
                    <a:pt x="97" y="182"/>
                    <a:pt x="99" y="182"/>
                    <a:pt x="102" y="182"/>
                  </a:cubicBezTo>
                  <a:lnTo>
                    <a:pt x="108" y="182"/>
                  </a:lnTo>
                  <a:cubicBezTo>
                    <a:pt x="205" y="169"/>
                    <a:pt x="301" y="163"/>
                    <a:pt x="398" y="143"/>
                  </a:cubicBezTo>
                  <a:cubicBezTo>
                    <a:pt x="490" y="131"/>
                    <a:pt x="471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2964250" y="4558500"/>
              <a:ext cx="147875" cy="62150"/>
            </a:xfrm>
            <a:custGeom>
              <a:rect b="b" l="l" r="r" t="t"/>
              <a:pathLst>
                <a:path extrusionOk="0" h="2486" w="5915">
                  <a:moveTo>
                    <a:pt x="81" y="1"/>
                  </a:moveTo>
                  <a:cubicBezTo>
                    <a:pt x="71" y="1"/>
                    <a:pt x="61" y="2"/>
                    <a:pt x="52" y="6"/>
                  </a:cubicBezTo>
                  <a:cubicBezTo>
                    <a:pt x="19" y="25"/>
                    <a:pt x="0" y="64"/>
                    <a:pt x="19" y="102"/>
                  </a:cubicBezTo>
                  <a:cubicBezTo>
                    <a:pt x="32" y="128"/>
                    <a:pt x="1134" y="2486"/>
                    <a:pt x="4251" y="2486"/>
                  </a:cubicBezTo>
                  <a:cubicBezTo>
                    <a:pt x="4780" y="2486"/>
                    <a:pt x="5308" y="2421"/>
                    <a:pt x="5830" y="2305"/>
                  </a:cubicBezTo>
                  <a:cubicBezTo>
                    <a:pt x="5914" y="2287"/>
                    <a:pt x="5891" y="2162"/>
                    <a:pt x="5814" y="2162"/>
                  </a:cubicBezTo>
                  <a:cubicBezTo>
                    <a:pt x="5809" y="2162"/>
                    <a:pt x="5803" y="2162"/>
                    <a:pt x="5797" y="2163"/>
                  </a:cubicBezTo>
                  <a:cubicBezTo>
                    <a:pt x="5234" y="2288"/>
                    <a:pt x="4720" y="2342"/>
                    <a:pt x="4253" y="2342"/>
                  </a:cubicBezTo>
                  <a:cubicBezTo>
                    <a:pt x="1225" y="2342"/>
                    <a:pt x="159" y="67"/>
                    <a:pt x="148" y="44"/>
                  </a:cubicBezTo>
                  <a:cubicBezTo>
                    <a:pt x="139" y="15"/>
                    <a:pt x="111" y="1"/>
                    <a:pt x="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2907270" y="4517579"/>
              <a:ext cx="114975" cy="59450"/>
            </a:xfrm>
            <a:custGeom>
              <a:rect b="b" l="l" r="r" t="t"/>
              <a:pathLst>
                <a:path extrusionOk="0" h="2378" w="4599">
                  <a:moveTo>
                    <a:pt x="4492" y="0"/>
                  </a:moveTo>
                  <a:cubicBezTo>
                    <a:pt x="4474" y="0"/>
                    <a:pt x="4455" y="8"/>
                    <a:pt x="4438" y="26"/>
                  </a:cubicBezTo>
                  <a:cubicBezTo>
                    <a:pt x="2757" y="1585"/>
                    <a:pt x="110" y="2229"/>
                    <a:pt x="77" y="2235"/>
                  </a:cubicBezTo>
                  <a:cubicBezTo>
                    <a:pt x="0" y="2255"/>
                    <a:pt x="13" y="2371"/>
                    <a:pt x="97" y="2377"/>
                  </a:cubicBezTo>
                  <a:cubicBezTo>
                    <a:pt x="103" y="2377"/>
                    <a:pt x="110" y="2371"/>
                    <a:pt x="116" y="2371"/>
                  </a:cubicBezTo>
                  <a:cubicBezTo>
                    <a:pt x="142" y="2364"/>
                    <a:pt x="2821" y="1714"/>
                    <a:pt x="4535" y="129"/>
                  </a:cubicBezTo>
                  <a:cubicBezTo>
                    <a:pt x="4599" y="80"/>
                    <a:pt x="4550" y="0"/>
                    <a:pt x="4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2555375" y="4595050"/>
              <a:ext cx="117100" cy="35425"/>
            </a:xfrm>
            <a:custGeom>
              <a:rect b="b" l="l" r="r" t="t"/>
              <a:pathLst>
                <a:path extrusionOk="0" h="1417" w="4684">
                  <a:moveTo>
                    <a:pt x="85" y="0"/>
                  </a:moveTo>
                  <a:cubicBezTo>
                    <a:pt x="68" y="0"/>
                    <a:pt x="51" y="7"/>
                    <a:pt x="39" y="19"/>
                  </a:cubicBezTo>
                  <a:cubicBezTo>
                    <a:pt x="7" y="38"/>
                    <a:pt x="1" y="83"/>
                    <a:pt x="26" y="115"/>
                  </a:cubicBezTo>
                  <a:cubicBezTo>
                    <a:pt x="52" y="148"/>
                    <a:pt x="645" y="843"/>
                    <a:pt x="2745" y="1165"/>
                  </a:cubicBezTo>
                  <a:cubicBezTo>
                    <a:pt x="3981" y="1352"/>
                    <a:pt x="4419" y="1416"/>
                    <a:pt x="4580" y="1416"/>
                  </a:cubicBezTo>
                  <a:cubicBezTo>
                    <a:pt x="4671" y="1416"/>
                    <a:pt x="4677" y="1397"/>
                    <a:pt x="4683" y="1365"/>
                  </a:cubicBezTo>
                  <a:cubicBezTo>
                    <a:pt x="4683" y="1320"/>
                    <a:pt x="4658" y="1281"/>
                    <a:pt x="4619" y="1275"/>
                  </a:cubicBezTo>
                  <a:lnTo>
                    <a:pt x="4580" y="1275"/>
                  </a:lnTo>
                  <a:cubicBezTo>
                    <a:pt x="4490" y="1268"/>
                    <a:pt x="4149" y="1230"/>
                    <a:pt x="2764" y="1017"/>
                  </a:cubicBezTo>
                  <a:cubicBezTo>
                    <a:pt x="729" y="708"/>
                    <a:pt x="142" y="32"/>
                    <a:pt x="136" y="25"/>
                  </a:cubicBezTo>
                  <a:cubicBezTo>
                    <a:pt x="122" y="8"/>
                    <a:pt x="103" y="0"/>
                    <a:pt x="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2529625" y="4623825"/>
              <a:ext cx="106050" cy="102150"/>
            </a:xfrm>
            <a:custGeom>
              <a:rect b="b" l="l" r="r" t="t"/>
              <a:pathLst>
                <a:path extrusionOk="0" h="4086" w="4242">
                  <a:moveTo>
                    <a:pt x="4166" y="1"/>
                  </a:moveTo>
                  <a:cubicBezTo>
                    <a:pt x="4136" y="1"/>
                    <a:pt x="4105" y="19"/>
                    <a:pt x="4097" y="59"/>
                  </a:cubicBezTo>
                  <a:cubicBezTo>
                    <a:pt x="3601" y="3460"/>
                    <a:pt x="122" y="3937"/>
                    <a:pt x="84" y="3943"/>
                  </a:cubicBezTo>
                  <a:cubicBezTo>
                    <a:pt x="0" y="3956"/>
                    <a:pt x="6" y="4085"/>
                    <a:pt x="97" y="4085"/>
                  </a:cubicBezTo>
                  <a:lnTo>
                    <a:pt x="103" y="4085"/>
                  </a:lnTo>
                  <a:cubicBezTo>
                    <a:pt x="142" y="4079"/>
                    <a:pt x="3730" y="3596"/>
                    <a:pt x="4238" y="79"/>
                  </a:cubicBezTo>
                  <a:cubicBezTo>
                    <a:pt x="4242" y="29"/>
                    <a:pt x="4204" y="1"/>
                    <a:pt x="41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2529625" y="4686625"/>
              <a:ext cx="12000" cy="4400"/>
            </a:xfrm>
            <a:custGeom>
              <a:rect b="b" l="l" r="r" t="t"/>
              <a:pathLst>
                <a:path extrusionOk="0" h="176" w="480">
                  <a:moveTo>
                    <a:pt x="379" y="1"/>
                  </a:moveTo>
                  <a:cubicBezTo>
                    <a:pt x="375" y="1"/>
                    <a:pt x="371" y="1"/>
                    <a:pt x="367" y="1"/>
                  </a:cubicBezTo>
                  <a:cubicBezTo>
                    <a:pt x="277" y="21"/>
                    <a:pt x="187" y="27"/>
                    <a:pt x="97" y="27"/>
                  </a:cubicBezTo>
                  <a:cubicBezTo>
                    <a:pt x="0" y="34"/>
                    <a:pt x="0" y="175"/>
                    <a:pt x="97" y="175"/>
                  </a:cubicBezTo>
                  <a:cubicBezTo>
                    <a:pt x="193" y="169"/>
                    <a:pt x="290" y="163"/>
                    <a:pt x="393" y="143"/>
                  </a:cubicBezTo>
                  <a:cubicBezTo>
                    <a:pt x="479" y="131"/>
                    <a:pt x="465" y="1"/>
                    <a:pt x="3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549575" y="4638100"/>
              <a:ext cx="51275" cy="48725"/>
            </a:xfrm>
            <a:custGeom>
              <a:rect b="b" l="l" r="r" t="t"/>
              <a:pathLst>
                <a:path extrusionOk="0" h="1949" w="2051">
                  <a:moveTo>
                    <a:pt x="1954" y="1"/>
                  </a:moveTo>
                  <a:cubicBezTo>
                    <a:pt x="1928" y="1"/>
                    <a:pt x="1902" y="15"/>
                    <a:pt x="1888" y="49"/>
                  </a:cubicBezTo>
                  <a:cubicBezTo>
                    <a:pt x="1817" y="210"/>
                    <a:pt x="1740" y="364"/>
                    <a:pt x="1650" y="513"/>
                  </a:cubicBezTo>
                  <a:cubicBezTo>
                    <a:pt x="1624" y="545"/>
                    <a:pt x="1637" y="590"/>
                    <a:pt x="1669" y="609"/>
                  </a:cubicBezTo>
                  <a:cubicBezTo>
                    <a:pt x="1682" y="616"/>
                    <a:pt x="1695" y="622"/>
                    <a:pt x="1708" y="622"/>
                  </a:cubicBezTo>
                  <a:cubicBezTo>
                    <a:pt x="1733" y="622"/>
                    <a:pt x="1753" y="609"/>
                    <a:pt x="1766" y="590"/>
                  </a:cubicBezTo>
                  <a:cubicBezTo>
                    <a:pt x="1862" y="435"/>
                    <a:pt x="1946" y="274"/>
                    <a:pt x="2017" y="107"/>
                  </a:cubicBezTo>
                  <a:cubicBezTo>
                    <a:pt x="2050" y="48"/>
                    <a:pt x="2003" y="1"/>
                    <a:pt x="1954" y="1"/>
                  </a:cubicBezTo>
                  <a:close/>
                  <a:moveTo>
                    <a:pt x="1396" y="904"/>
                  </a:moveTo>
                  <a:cubicBezTo>
                    <a:pt x="1376" y="904"/>
                    <a:pt x="1356" y="913"/>
                    <a:pt x="1341" y="938"/>
                  </a:cubicBezTo>
                  <a:cubicBezTo>
                    <a:pt x="1225" y="1066"/>
                    <a:pt x="1102" y="1189"/>
                    <a:pt x="967" y="1298"/>
                  </a:cubicBezTo>
                  <a:cubicBezTo>
                    <a:pt x="941" y="1324"/>
                    <a:pt x="935" y="1369"/>
                    <a:pt x="961" y="1401"/>
                  </a:cubicBezTo>
                  <a:cubicBezTo>
                    <a:pt x="973" y="1414"/>
                    <a:pt x="993" y="1427"/>
                    <a:pt x="1018" y="1427"/>
                  </a:cubicBezTo>
                  <a:cubicBezTo>
                    <a:pt x="1031" y="1427"/>
                    <a:pt x="1051" y="1421"/>
                    <a:pt x="1064" y="1408"/>
                  </a:cubicBezTo>
                  <a:cubicBezTo>
                    <a:pt x="1199" y="1292"/>
                    <a:pt x="1328" y="1163"/>
                    <a:pt x="1450" y="1028"/>
                  </a:cubicBezTo>
                  <a:cubicBezTo>
                    <a:pt x="1502" y="976"/>
                    <a:pt x="1450" y="904"/>
                    <a:pt x="1396" y="904"/>
                  </a:cubicBezTo>
                  <a:close/>
                  <a:moveTo>
                    <a:pt x="576" y="1586"/>
                  </a:moveTo>
                  <a:cubicBezTo>
                    <a:pt x="564" y="1586"/>
                    <a:pt x="552" y="1588"/>
                    <a:pt x="542" y="1595"/>
                  </a:cubicBezTo>
                  <a:cubicBezTo>
                    <a:pt x="394" y="1678"/>
                    <a:pt x="233" y="1756"/>
                    <a:pt x="72" y="1814"/>
                  </a:cubicBezTo>
                  <a:cubicBezTo>
                    <a:pt x="1" y="1839"/>
                    <a:pt x="14" y="1949"/>
                    <a:pt x="97" y="1949"/>
                  </a:cubicBezTo>
                  <a:lnTo>
                    <a:pt x="117" y="1949"/>
                  </a:lnTo>
                  <a:cubicBezTo>
                    <a:pt x="291" y="1885"/>
                    <a:pt x="458" y="1807"/>
                    <a:pt x="613" y="1717"/>
                  </a:cubicBezTo>
                  <a:cubicBezTo>
                    <a:pt x="645" y="1698"/>
                    <a:pt x="658" y="1653"/>
                    <a:pt x="638" y="1620"/>
                  </a:cubicBezTo>
                  <a:cubicBezTo>
                    <a:pt x="625" y="1599"/>
                    <a:pt x="600" y="1586"/>
                    <a:pt x="576" y="1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601275" y="4618950"/>
              <a:ext cx="6300" cy="10550"/>
            </a:xfrm>
            <a:custGeom>
              <a:rect b="b" l="l" r="r" t="t"/>
              <a:pathLst>
                <a:path extrusionOk="0" h="422" w="252">
                  <a:moveTo>
                    <a:pt x="164" y="0"/>
                  </a:moveTo>
                  <a:cubicBezTo>
                    <a:pt x="133" y="0"/>
                    <a:pt x="101" y="18"/>
                    <a:pt x="91" y="61"/>
                  </a:cubicBezTo>
                  <a:cubicBezTo>
                    <a:pt x="65" y="151"/>
                    <a:pt x="39" y="241"/>
                    <a:pt x="13" y="332"/>
                  </a:cubicBezTo>
                  <a:cubicBezTo>
                    <a:pt x="0" y="370"/>
                    <a:pt x="20" y="409"/>
                    <a:pt x="58" y="422"/>
                  </a:cubicBezTo>
                  <a:lnTo>
                    <a:pt x="84" y="422"/>
                  </a:lnTo>
                  <a:cubicBezTo>
                    <a:pt x="110" y="422"/>
                    <a:pt x="142" y="402"/>
                    <a:pt x="149" y="377"/>
                  </a:cubicBezTo>
                  <a:cubicBezTo>
                    <a:pt x="181" y="287"/>
                    <a:pt x="207" y="190"/>
                    <a:pt x="232" y="93"/>
                  </a:cubicBezTo>
                  <a:cubicBezTo>
                    <a:pt x="251" y="37"/>
                    <a:pt x="208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088925" y="4649925"/>
              <a:ext cx="85175" cy="540625"/>
            </a:xfrm>
            <a:custGeom>
              <a:rect b="b" l="l" r="r" t="t"/>
              <a:pathLst>
                <a:path extrusionOk="0" h="21625" w="3407">
                  <a:moveTo>
                    <a:pt x="81" y="1"/>
                  </a:moveTo>
                  <a:cubicBezTo>
                    <a:pt x="40" y="1"/>
                    <a:pt x="1" y="31"/>
                    <a:pt x="12" y="85"/>
                  </a:cubicBezTo>
                  <a:cubicBezTo>
                    <a:pt x="37" y="259"/>
                    <a:pt x="70" y="452"/>
                    <a:pt x="108" y="664"/>
                  </a:cubicBezTo>
                  <a:cubicBezTo>
                    <a:pt x="108" y="697"/>
                    <a:pt x="140" y="722"/>
                    <a:pt x="173" y="722"/>
                  </a:cubicBezTo>
                  <a:lnTo>
                    <a:pt x="186" y="722"/>
                  </a:lnTo>
                  <a:cubicBezTo>
                    <a:pt x="224" y="716"/>
                    <a:pt x="250" y="677"/>
                    <a:pt x="244" y="639"/>
                  </a:cubicBezTo>
                  <a:cubicBezTo>
                    <a:pt x="211" y="426"/>
                    <a:pt x="179" y="233"/>
                    <a:pt x="153" y="59"/>
                  </a:cubicBezTo>
                  <a:cubicBezTo>
                    <a:pt x="145" y="19"/>
                    <a:pt x="113" y="1"/>
                    <a:pt x="81" y="1"/>
                  </a:cubicBezTo>
                  <a:close/>
                  <a:moveTo>
                    <a:pt x="271" y="1153"/>
                  </a:moveTo>
                  <a:cubicBezTo>
                    <a:pt x="228" y="1153"/>
                    <a:pt x="184" y="1186"/>
                    <a:pt x="198" y="1244"/>
                  </a:cubicBezTo>
                  <a:cubicBezTo>
                    <a:pt x="231" y="1431"/>
                    <a:pt x="256" y="1624"/>
                    <a:pt x="289" y="1824"/>
                  </a:cubicBezTo>
                  <a:cubicBezTo>
                    <a:pt x="295" y="1856"/>
                    <a:pt x="327" y="1882"/>
                    <a:pt x="359" y="1882"/>
                  </a:cubicBezTo>
                  <a:lnTo>
                    <a:pt x="372" y="1882"/>
                  </a:lnTo>
                  <a:cubicBezTo>
                    <a:pt x="411" y="1875"/>
                    <a:pt x="437" y="1843"/>
                    <a:pt x="430" y="1804"/>
                  </a:cubicBezTo>
                  <a:cubicBezTo>
                    <a:pt x="398" y="1598"/>
                    <a:pt x="366" y="1405"/>
                    <a:pt x="340" y="1218"/>
                  </a:cubicBezTo>
                  <a:cubicBezTo>
                    <a:pt x="337" y="1173"/>
                    <a:pt x="305" y="1153"/>
                    <a:pt x="271" y="1153"/>
                  </a:cubicBezTo>
                  <a:close/>
                  <a:moveTo>
                    <a:pt x="451" y="2321"/>
                  </a:moveTo>
                  <a:cubicBezTo>
                    <a:pt x="411" y="2321"/>
                    <a:pt x="372" y="2350"/>
                    <a:pt x="379" y="2403"/>
                  </a:cubicBezTo>
                  <a:lnTo>
                    <a:pt x="469" y="2983"/>
                  </a:lnTo>
                  <a:cubicBezTo>
                    <a:pt x="469" y="3015"/>
                    <a:pt x="501" y="3041"/>
                    <a:pt x="540" y="3048"/>
                  </a:cubicBezTo>
                  <a:lnTo>
                    <a:pt x="546" y="3041"/>
                  </a:lnTo>
                  <a:cubicBezTo>
                    <a:pt x="585" y="3035"/>
                    <a:pt x="611" y="3003"/>
                    <a:pt x="611" y="2964"/>
                  </a:cubicBezTo>
                  <a:lnTo>
                    <a:pt x="521" y="2384"/>
                  </a:lnTo>
                  <a:cubicBezTo>
                    <a:pt x="515" y="2341"/>
                    <a:pt x="483" y="2321"/>
                    <a:pt x="451" y="2321"/>
                  </a:cubicBezTo>
                  <a:close/>
                  <a:moveTo>
                    <a:pt x="629" y="3485"/>
                  </a:moveTo>
                  <a:cubicBezTo>
                    <a:pt x="625" y="3485"/>
                    <a:pt x="621" y="3485"/>
                    <a:pt x="617" y="3486"/>
                  </a:cubicBezTo>
                  <a:cubicBezTo>
                    <a:pt x="572" y="3492"/>
                    <a:pt x="546" y="3524"/>
                    <a:pt x="553" y="3563"/>
                  </a:cubicBezTo>
                  <a:cubicBezTo>
                    <a:pt x="578" y="3756"/>
                    <a:pt x="604" y="3949"/>
                    <a:pt x="636" y="4143"/>
                  </a:cubicBezTo>
                  <a:cubicBezTo>
                    <a:pt x="636" y="4181"/>
                    <a:pt x="669" y="4207"/>
                    <a:pt x="707" y="4207"/>
                  </a:cubicBezTo>
                  <a:lnTo>
                    <a:pt x="714" y="4207"/>
                  </a:lnTo>
                  <a:cubicBezTo>
                    <a:pt x="752" y="4201"/>
                    <a:pt x="778" y="4168"/>
                    <a:pt x="778" y="4130"/>
                  </a:cubicBezTo>
                  <a:cubicBezTo>
                    <a:pt x="752" y="3930"/>
                    <a:pt x="720" y="3737"/>
                    <a:pt x="694" y="3544"/>
                  </a:cubicBezTo>
                  <a:cubicBezTo>
                    <a:pt x="689" y="3509"/>
                    <a:pt x="662" y="3485"/>
                    <a:pt x="629" y="3485"/>
                  </a:cubicBezTo>
                  <a:close/>
                  <a:moveTo>
                    <a:pt x="779" y="4651"/>
                  </a:moveTo>
                  <a:cubicBezTo>
                    <a:pt x="742" y="4651"/>
                    <a:pt x="704" y="4679"/>
                    <a:pt x="707" y="4729"/>
                  </a:cubicBezTo>
                  <a:cubicBezTo>
                    <a:pt x="733" y="4922"/>
                    <a:pt x="765" y="5115"/>
                    <a:pt x="785" y="5309"/>
                  </a:cubicBezTo>
                  <a:cubicBezTo>
                    <a:pt x="791" y="5347"/>
                    <a:pt x="823" y="5373"/>
                    <a:pt x="855" y="5373"/>
                  </a:cubicBezTo>
                  <a:lnTo>
                    <a:pt x="868" y="5373"/>
                  </a:lnTo>
                  <a:cubicBezTo>
                    <a:pt x="907" y="5366"/>
                    <a:pt x="933" y="5334"/>
                    <a:pt x="926" y="5296"/>
                  </a:cubicBezTo>
                  <a:cubicBezTo>
                    <a:pt x="901" y="5096"/>
                    <a:pt x="875" y="4903"/>
                    <a:pt x="849" y="4709"/>
                  </a:cubicBezTo>
                  <a:cubicBezTo>
                    <a:pt x="840" y="4669"/>
                    <a:pt x="810" y="4651"/>
                    <a:pt x="779" y="4651"/>
                  </a:cubicBezTo>
                  <a:close/>
                  <a:moveTo>
                    <a:pt x="934" y="5812"/>
                  </a:moveTo>
                  <a:cubicBezTo>
                    <a:pt x="894" y="5812"/>
                    <a:pt x="855" y="5842"/>
                    <a:pt x="862" y="5895"/>
                  </a:cubicBezTo>
                  <a:cubicBezTo>
                    <a:pt x="881" y="6088"/>
                    <a:pt x="907" y="6281"/>
                    <a:pt x="926" y="6474"/>
                  </a:cubicBezTo>
                  <a:cubicBezTo>
                    <a:pt x="933" y="6513"/>
                    <a:pt x="965" y="6539"/>
                    <a:pt x="997" y="6539"/>
                  </a:cubicBezTo>
                  <a:lnTo>
                    <a:pt x="1010" y="6539"/>
                  </a:lnTo>
                  <a:cubicBezTo>
                    <a:pt x="1049" y="6532"/>
                    <a:pt x="1074" y="6500"/>
                    <a:pt x="1068" y="6462"/>
                  </a:cubicBezTo>
                  <a:cubicBezTo>
                    <a:pt x="1049" y="6268"/>
                    <a:pt x="1023" y="6075"/>
                    <a:pt x="1004" y="5875"/>
                  </a:cubicBezTo>
                  <a:cubicBezTo>
                    <a:pt x="998" y="5832"/>
                    <a:pt x="966" y="5812"/>
                    <a:pt x="934" y="5812"/>
                  </a:cubicBezTo>
                  <a:close/>
                  <a:moveTo>
                    <a:pt x="1065" y="6976"/>
                  </a:moveTo>
                  <a:cubicBezTo>
                    <a:pt x="1062" y="6976"/>
                    <a:pt x="1058" y="6976"/>
                    <a:pt x="1055" y="6977"/>
                  </a:cubicBezTo>
                  <a:cubicBezTo>
                    <a:pt x="1016" y="6983"/>
                    <a:pt x="984" y="7015"/>
                    <a:pt x="991" y="7061"/>
                  </a:cubicBezTo>
                  <a:cubicBezTo>
                    <a:pt x="1010" y="7260"/>
                    <a:pt x="1029" y="7453"/>
                    <a:pt x="1049" y="7640"/>
                  </a:cubicBezTo>
                  <a:cubicBezTo>
                    <a:pt x="1055" y="7679"/>
                    <a:pt x="1081" y="7705"/>
                    <a:pt x="1120" y="7705"/>
                  </a:cubicBezTo>
                  <a:lnTo>
                    <a:pt x="1126" y="7705"/>
                  </a:lnTo>
                  <a:cubicBezTo>
                    <a:pt x="1171" y="7705"/>
                    <a:pt x="1197" y="7666"/>
                    <a:pt x="1190" y="7627"/>
                  </a:cubicBezTo>
                  <a:cubicBezTo>
                    <a:pt x="1178" y="7434"/>
                    <a:pt x="1158" y="7241"/>
                    <a:pt x="1139" y="7041"/>
                  </a:cubicBezTo>
                  <a:cubicBezTo>
                    <a:pt x="1133" y="7006"/>
                    <a:pt x="1100" y="6976"/>
                    <a:pt x="1065" y="6976"/>
                  </a:cubicBezTo>
                  <a:close/>
                  <a:moveTo>
                    <a:pt x="1176" y="8148"/>
                  </a:moveTo>
                  <a:cubicBezTo>
                    <a:pt x="1172" y="8148"/>
                    <a:pt x="1169" y="8149"/>
                    <a:pt x="1165" y="8149"/>
                  </a:cubicBezTo>
                  <a:cubicBezTo>
                    <a:pt x="1126" y="8149"/>
                    <a:pt x="1100" y="8188"/>
                    <a:pt x="1100" y="8226"/>
                  </a:cubicBezTo>
                  <a:cubicBezTo>
                    <a:pt x="1113" y="8413"/>
                    <a:pt x="1126" y="8594"/>
                    <a:pt x="1139" y="8768"/>
                  </a:cubicBezTo>
                  <a:lnTo>
                    <a:pt x="1139" y="8813"/>
                  </a:lnTo>
                  <a:lnTo>
                    <a:pt x="1281" y="8800"/>
                  </a:lnTo>
                  <a:lnTo>
                    <a:pt x="1281" y="8761"/>
                  </a:lnTo>
                  <a:cubicBezTo>
                    <a:pt x="1274" y="8587"/>
                    <a:pt x="1261" y="8400"/>
                    <a:pt x="1248" y="8214"/>
                  </a:cubicBezTo>
                  <a:cubicBezTo>
                    <a:pt x="1248" y="8178"/>
                    <a:pt x="1216" y="8148"/>
                    <a:pt x="1176" y="8148"/>
                  </a:cubicBezTo>
                  <a:close/>
                  <a:moveTo>
                    <a:pt x="1255" y="9324"/>
                  </a:moveTo>
                  <a:cubicBezTo>
                    <a:pt x="1218" y="9324"/>
                    <a:pt x="1181" y="9350"/>
                    <a:pt x="1184" y="9399"/>
                  </a:cubicBezTo>
                  <a:cubicBezTo>
                    <a:pt x="1203" y="9586"/>
                    <a:pt x="1223" y="9779"/>
                    <a:pt x="1248" y="9985"/>
                  </a:cubicBezTo>
                  <a:cubicBezTo>
                    <a:pt x="1248" y="10024"/>
                    <a:pt x="1281" y="10049"/>
                    <a:pt x="1319" y="10049"/>
                  </a:cubicBezTo>
                  <a:lnTo>
                    <a:pt x="1326" y="10049"/>
                  </a:lnTo>
                  <a:cubicBezTo>
                    <a:pt x="1364" y="10043"/>
                    <a:pt x="1397" y="10011"/>
                    <a:pt x="1390" y="9972"/>
                  </a:cubicBezTo>
                  <a:cubicBezTo>
                    <a:pt x="1364" y="9766"/>
                    <a:pt x="1345" y="9566"/>
                    <a:pt x="1326" y="9386"/>
                  </a:cubicBezTo>
                  <a:cubicBezTo>
                    <a:pt x="1320" y="9344"/>
                    <a:pt x="1287" y="9324"/>
                    <a:pt x="1255" y="9324"/>
                  </a:cubicBezTo>
                  <a:close/>
                  <a:moveTo>
                    <a:pt x="1391" y="10493"/>
                  </a:moveTo>
                  <a:cubicBezTo>
                    <a:pt x="1353" y="10493"/>
                    <a:pt x="1316" y="10521"/>
                    <a:pt x="1319" y="10571"/>
                  </a:cubicBezTo>
                  <a:cubicBezTo>
                    <a:pt x="1345" y="10758"/>
                    <a:pt x="1371" y="10951"/>
                    <a:pt x="1403" y="11151"/>
                  </a:cubicBezTo>
                  <a:cubicBezTo>
                    <a:pt x="1403" y="11189"/>
                    <a:pt x="1435" y="11215"/>
                    <a:pt x="1474" y="11215"/>
                  </a:cubicBezTo>
                  <a:lnTo>
                    <a:pt x="1480" y="11215"/>
                  </a:lnTo>
                  <a:cubicBezTo>
                    <a:pt x="1519" y="11209"/>
                    <a:pt x="1545" y="11170"/>
                    <a:pt x="1545" y="11131"/>
                  </a:cubicBezTo>
                  <a:cubicBezTo>
                    <a:pt x="1512" y="10932"/>
                    <a:pt x="1487" y="10739"/>
                    <a:pt x="1461" y="10552"/>
                  </a:cubicBezTo>
                  <a:cubicBezTo>
                    <a:pt x="1452" y="10511"/>
                    <a:pt x="1422" y="10493"/>
                    <a:pt x="1391" y="10493"/>
                  </a:cubicBezTo>
                  <a:close/>
                  <a:moveTo>
                    <a:pt x="1556" y="11652"/>
                  </a:moveTo>
                  <a:cubicBezTo>
                    <a:pt x="1553" y="11652"/>
                    <a:pt x="1549" y="11653"/>
                    <a:pt x="1545" y="11653"/>
                  </a:cubicBezTo>
                  <a:cubicBezTo>
                    <a:pt x="1506" y="11660"/>
                    <a:pt x="1480" y="11698"/>
                    <a:pt x="1487" y="11737"/>
                  </a:cubicBezTo>
                  <a:cubicBezTo>
                    <a:pt x="1512" y="11924"/>
                    <a:pt x="1545" y="12117"/>
                    <a:pt x="1570" y="12317"/>
                  </a:cubicBezTo>
                  <a:cubicBezTo>
                    <a:pt x="1577" y="12349"/>
                    <a:pt x="1609" y="12375"/>
                    <a:pt x="1641" y="12375"/>
                  </a:cubicBezTo>
                  <a:lnTo>
                    <a:pt x="1654" y="12375"/>
                  </a:lnTo>
                  <a:cubicBezTo>
                    <a:pt x="1693" y="12368"/>
                    <a:pt x="1719" y="12330"/>
                    <a:pt x="1712" y="12297"/>
                  </a:cubicBezTo>
                  <a:cubicBezTo>
                    <a:pt x="1680" y="12098"/>
                    <a:pt x="1654" y="11904"/>
                    <a:pt x="1628" y="11718"/>
                  </a:cubicBezTo>
                  <a:cubicBezTo>
                    <a:pt x="1623" y="11677"/>
                    <a:pt x="1591" y="11652"/>
                    <a:pt x="1556" y="11652"/>
                  </a:cubicBezTo>
                  <a:close/>
                  <a:moveTo>
                    <a:pt x="1737" y="12818"/>
                  </a:moveTo>
                  <a:cubicBezTo>
                    <a:pt x="1733" y="12818"/>
                    <a:pt x="1729" y="12818"/>
                    <a:pt x="1725" y="12819"/>
                  </a:cubicBezTo>
                  <a:cubicBezTo>
                    <a:pt x="1686" y="12826"/>
                    <a:pt x="1661" y="12858"/>
                    <a:pt x="1667" y="12896"/>
                  </a:cubicBezTo>
                  <a:cubicBezTo>
                    <a:pt x="1693" y="13090"/>
                    <a:pt x="1725" y="13283"/>
                    <a:pt x="1757" y="13476"/>
                  </a:cubicBezTo>
                  <a:cubicBezTo>
                    <a:pt x="1764" y="13508"/>
                    <a:pt x="1796" y="13534"/>
                    <a:pt x="1828" y="13534"/>
                  </a:cubicBezTo>
                  <a:lnTo>
                    <a:pt x="1841" y="13534"/>
                  </a:lnTo>
                  <a:cubicBezTo>
                    <a:pt x="1880" y="13528"/>
                    <a:pt x="1905" y="13495"/>
                    <a:pt x="1899" y="13457"/>
                  </a:cubicBezTo>
                  <a:cubicBezTo>
                    <a:pt x="1867" y="13257"/>
                    <a:pt x="1835" y="13064"/>
                    <a:pt x="1802" y="12877"/>
                  </a:cubicBezTo>
                  <a:cubicBezTo>
                    <a:pt x="1797" y="12842"/>
                    <a:pt x="1770" y="12818"/>
                    <a:pt x="1737" y="12818"/>
                  </a:cubicBezTo>
                  <a:close/>
                  <a:moveTo>
                    <a:pt x="1930" y="13978"/>
                  </a:moveTo>
                  <a:cubicBezTo>
                    <a:pt x="1926" y="13978"/>
                    <a:pt x="1922" y="13978"/>
                    <a:pt x="1918" y="13979"/>
                  </a:cubicBezTo>
                  <a:cubicBezTo>
                    <a:pt x="1880" y="13985"/>
                    <a:pt x="1854" y="14017"/>
                    <a:pt x="1860" y="14056"/>
                  </a:cubicBezTo>
                  <a:lnTo>
                    <a:pt x="1957" y="14636"/>
                  </a:lnTo>
                  <a:cubicBezTo>
                    <a:pt x="1963" y="14668"/>
                    <a:pt x="1989" y="14694"/>
                    <a:pt x="2028" y="14694"/>
                  </a:cubicBezTo>
                  <a:lnTo>
                    <a:pt x="2034" y="14694"/>
                  </a:lnTo>
                  <a:cubicBezTo>
                    <a:pt x="2073" y="14687"/>
                    <a:pt x="2099" y="14648"/>
                    <a:pt x="2099" y="14610"/>
                  </a:cubicBezTo>
                  <a:lnTo>
                    <a:pt x="1996" y="14037"/>
                  </a:lnTo>
                  <a:cubicBezTo>
                    <a:pt x="1990" y="14002"/>
                    <a:pt x="1963" y="13978"/>
                    <a:pt x="1930" y="13978"/>
                  </a:cubicBezTo>
                  <a:close/>
                  <a:moveTo>
                    <a:pt x="2130" y="15131"/>
                  </a:moveTo>
                  <a:cubicBezTo>
                    <a:pt x="2126" y="15131"/>
                    <a:pt x="2122" y="15131"/>
                    <a:pt x="2118" y="15132"/>
                  </a:cubicBezTo>
                  <a:cubicBezTo>
                    <a:pt x="2079" y="15138"/>
                    <a:pt x="2054" y="15177"/>
                    <a:pt x="2060" y="15215"/>
                  </a:cubicBezTo>
                  <a:lnTo>
                    <a:pt x="2163" y="15795"/>
                  </a:lnTo>
                  <a:cubicBezTo>
                    <a:pt x="2169" y="15827"/>
                    <a:pt x="2195" y="15853"/>
                    <a:pt x="2234" y="15853"/>
                  </a:cubicBezTo>
                  <a:lnTo>
                    <a:pt x="2240" y="15853"/>
                  </a:lnTo>
                  <a:cubicBezTo>
                    <a:pt x="2279" y="15840"/>
                    <a:pt x="2305" y="15808"/>
                    <a:pt x="2298" y="15769"/>
                  </a:cubicBezTo>
                  <a:lnTo>
                    <a:pt x="2195" y="15190"/>
                  </a:lnTo>
                  <a:cubicBezTo>
                    <a:pt x="2189" y="15155"/>
                    <a:pt x="2163" y="15131"/>
                    <a:pt x="2130" y="15131"/>
                  </a:cubicBezTo>
                  <a:close/>
                  <a:moveTo>
                    <a:pt x="2336" y="16290"/>
                  </a:moveTo>
                  <a:cubicBezTo>
                    <a:pt x="2332" y="16290"/>
                    <a:pt x="2328" y="16290"/>
                    <a:pt x="2324" y="16291"/>
                  </a:cubicBezTo>
                  <a:cubicBezTo>
                    <a:pt x="2285" y="16297"/>
                    <a:pt x="2260" y="16336"/>
                    <a:pt x="2266" y="16375"/>
                  </a:cubicBezTo>
                  <a:lnTo>
                    <a:pt x="2369" y="16948"/>
                  </a:lnTo>
                  <a:cubicBezTo>
                    <a:pt x="2376" y="16980"/>
                    <a:pt x="2408" y="17006"/>
                    <a:pt x="2440" y="17006"/>
                  </a:cubicBezTo>
                  <a:lnTo>
                    <a:pt x="2453" y="17006"/>
                  </a:lnTo>
                  <a:cubicBezTo>
                    <a:pt x="2492" y="17000"/>
                    <a:pt x="2517" y="16967"/>
                    <a:pt x="2511" y="16929"/>
                  </a:cubicBezTo>
                  <a:lnTo>
                    <a:pt x="2401" y="16349"/>
                  </a:lnTo>
                  <a:cubicBezTo>
                    <a:pt x="2396" y="16314"/>
                    <a:pt x="2369" y="16290"/>
                    <a:pt x="2336" y="16290"/>
                  </a:cubicBezTo>
                  <a:close/>
                  <a:moveTo>
                    <a:pt x="2549" y="17441"/>
                  </a:moveTo>
                  <a:cubicBezTo>
                    <a:pt x="2508" y="17441"/>
                    <a:pt x="2468" y="17473"/>
                    <a:pt x="2479" y="17528"/>
                  </a:cubicBezTo>
                  <a:lnTo>
                    <a:pt x="2588" y="18107"/>
                  </a:lnTo>
                  <a:cubicBezTo>
                    <a:pt x="2595" y="18140"/>
                    <a:pt x="2620" y="18165"/>
                    <a:pt x="2659" y="18165"/>
                  </a:cubicBezTo>
                  <a:lnTo>
                    <a:pt x="2672" y="18159"/>
                  </a:lnTo>
                  <a:cubicBezTo>
                    <a:pt x="2711" y="18153"/>
                    <a:pt x="2730" y="18114"/>
                    <a:pt x="2730" y="18082"/>
                  </a:cubicBezTo>
                  <a:lnTo>
                    <a:pt x="2620" y="17502"/>
                  </a:lnTo>
                  <a:cubicBezTo>
                    <a:pt x="2612" y="17460"/>
                    <a:pt x="2580" y="17441"/>
                    <a:pt x="2549" y="17441"/>
                  </a:cubicBezTo>
                  <a:close/>
                  <a:moveTo>
                    <a:pt x="2767" y="18602"/>
                  </a:moveTo>
                  <a:cubicBezTo>
                    <a:pt x="2764" y="18602"/>
                    <a:pt x="2760" y="18603"/>
                    <a:pt x="2756" y="18603"/>
                  </a:cubicBezTo>
                  <a:cubicBezTo>
                    <a:pt x="2717" y="18610"/>
                    <a:pt x="2691" y="18642"/>
                    <a:pt x="2698" y="18681"/>
                  </a:cubicBezTo>
                  <a:lnTo>
                    <a:pt x="2807" y="19260"/>
                  </a:lnTo>
                  <a:cubicBezTo>
                    <a:pt x="2814" y="19293"/>
                    <a:pt x="2846" y="19318"/>
                    <a:pt x="2878" y="19318"/>
                  </a:cubicBezTo>
                  <a:lnTo>
                    <a:pt x="2891" y="19318"/>
                  </a:lnTo>
                  <a:cubicBezTo>
                    <a:pt x="2923" y="19306"/>
                    <a:pt x="2949" y="19273"/>
                    <a:pt x="2949" y="19235"/>
                  </a:cubicBezTo>
                  <a:lnTo>
                    <a:pt x="2833" y="18661"/>
                  </a:lnTo>
                  <a:cubicBezTo>
                    <a:pt x="2827" y="18627"/>
                    <a:pt x="2801" y="18602"/>
                    <a:pt x="2767" y="18602"/>
                  </a:cubicBezTo>
                  <a:close/>
                  <a:moveTo>
                    <a:pt x="2991" y="19752"/>
                  </a:moveTo>
                  <a:cubicBezTo>
                    <a:pt x="2951" y="19752"/>
                    <a:pt x="2909" y="19784"/>
                    <a:pt x="2917" y="19840"/>
                  </a:cubicBezTo>
                  <a:lnTo>
                    <a:pt x="3033" y="20413"/>
                  </a:lnTo>
                  <a:cubicBezTo>
                    <a:pt x="3039" y="20446"/>
                    <a:pt x="3065" y="20471"/>
                    <a:pt x="3103" y="20471"/>
                  </a:cubicBezTo>
                  <a:cubicBezTo>
                    <a:pt x="3103" y="20471"/>
                    <a:pt x="3110" y="20471"/>
                    <a:pt x="3116" y="20465"/>
                  </a:cubicBezTo>
                  <a:cubicBezTo>
                    <a:pt x="3155" y="20459"/>
                    <a:pt x="3181" y="20426"/>
                    <a:pt x="3174" y="20388"/>
                  </a:cubicBezTo>
                  <a:lnTo>
                    <a:pt x="3058" y="19808"/>
                  </a:lnTo>
                  <a:cubicBezTo>
                    <a:pt x="3050" y="19770"/>
                    <a:pt x="3021" y="19752"/>
                    <a:pt x="2991" y="19752"/>
                  </a:cubicBezTo>
                  <a:close/>
                  <a:moveTo>
                    <a:pt x="3217" y="20905"/>
                  </a:moveTo>
                  <a:cubicBezTo>
                    <a:pt x="3178" y="20905"/>
                    <a:pt x="3137" y="20937"/>
                    <a:pt x="3149" y="20993"/>
                  </a:cubicBezTo>
                  <a:lnTo>
                    <a:pt x="3258" y="21566"/>
                  </a:lnTo>
                  <a:cubicBezTo>
                    <a:pt x="3265" y="21599"/>
                    <a:pt x="3297" y="21624"/>
                    <a:pt x="3329" y="21624"/>
                  </a:cubicBezTo>
                  <a:lnTo>
                    <a:pt x="3342" y="21618"/>
                  </a:lnTo>
                  <a:cubicBezTo>
                    <a:pt x="3380" y="21612"/>
                    <a:pt x="3406" y="21579"/>
                    <a:pt x="3400" y="21541"/>
                  </a:cubicBezTo>
                  <a:lnTo>
                    <a:pt x="3284" y="20961"/>
                  </a:lnTo>
                  <a:cubicBezTo>
                    <a:pt x="3276" y="20923"/>
                    <a:pt x="3247" y="20905"/>
                    <a:pt x="3217" y="209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172950" y="5200650"/>
              <a:ext cx="5325" cy="10675"/>
            </a:xfrm>
            <a:custGeom>
              <a:rect b="b" l="l" r="r" t="t"/>
              <a:pathLst>
                <a:path extrusionOk="0" h="427" w="213">
                  <a:moveTo>
                    <a:pt x="76" y="0"/>
                  </a:moveTo>
                  <a:cubicBezTo>
                    <a:pt x="72" y="0"/>
                    <a:pt x="69" y="1"/>
                    <a:pt x="65" y="1"/>
                  </a:cubicBezTo>
                  <a:cubicBezTo>
                    <a:pt x="26" y="8"/>
                    <a:pt x="0" y="46"/>
                    <a:pt x="13" y="85"/>
                  </a:cubicBezTo>
                  <a:lnTo>
                    <a:pt x="65" y="368"/>
                  </a:lnTo>
                  <a:cubicBezTo>
                    <a:pt x="71" y="401"/>
                    <a:pt x="103" y="426"/>
                    <a:pt x="135" y="426"/>
                  </a:cubicBezTo>
                  <a:lnTo>
                    <a:pt x="148" y="420"/>
                  </a:lnTo>
                  <a:cubicBezTo>
                    <a:pt x="187" y="413"/>
                    <a:pt x="213" y="375"/>
                    <a:pt x="200" y="336"/>
                  </a:cubicBezTo>
                  <a:lnTo>
                    <a:pt x="148" y="59"/>
                  </a:lnTo>
                  <a:cubicBezTo>
                    <a:pt x="137" y="25"/>
                    <a:pt x="110" y="0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2762800" y="4843425"/>
              <a:ext cx="21600" cy="350350"/>
            </a:xfrm>
            <a:custGeom>
              <a:rect b="b" l="l" r="r" t="t"/>
              <a:pathLst>
                <a:path extrusionOk="0" h="14014" w="864">
                  <a:moveTo>
                    <a:pt x="785" y="0"/>
                  </a:moveTo>
                  <a:cubicBezTo>
                    <a:pt x="748" y="0"/>
                    <a:pt x="712" y="24"/>
                    <a:pt x="715" y="74"/>
                  </a:cubicBezTo>
                  <a:lnTo>
                    <a:pt x="683" y="628"/>
                  </a:lnTo>
                  <a:cubicBezTo>
                    <a:pt x="683" y="667"/>
                    <a:pt x="715" y="705"/>
                    <a:pt x="754" y="705"/>
                  </a:cubicBezTo>
                  <a:cubicBezTo>
                    <a:pt x="792" y="705"/>
                    <a:pt x="825" y="673"/>
                    <a:pt x="831" y="635"/>
                  </a:cubicBezTo>
                  <a:lnTo>
                    <a:pt x="857" y="81"/>
                  </a:lnTo>
                  <a:cubicBezTo>
                    <a:pt x="863" y="27"/>
                    <a:pt x="824" y="0"/>
                    <a:pt x="785" y="0"/>
                  </a:cubicBezTo>
                  <a:close/>
                  <a:moveTo>
                    <a:pt x="734" y="1118"/>
                  </a:moveTo>
                  <a:cubicBezTo>
                    <a:pt x="696" y="1118"/>
                    <a:pt x="664" y="1150"/>
                    <a:pt x="657" y="1182"/>
                  </a:cubicBezTo>
                  <a:lnTo>
                    <a:pt x="631" y="1736"/>
                  </a:lnTo>
                  <a:cubicBezTo>
                    <a:pt x="625" y="1781"/>
                    <a:pt x="657" y="1813"/>
                    <a:pt x="696" y="1813"/>
                  </a:cubicBezTo>
                  <a:cubicBezTo>
                    <a:pt x="734" y="1813"/>
                    <a:pt x="773" y="1788"/>
                    <a:pt x="773" y="1749"/>
                  </a:cubicBezTo>
                  <a:lnTo>
                    <a:pt x="799" y="1189"/>
                  </a:lnTo>
                  <a:cubicBezTo>
                    <a:pt x="805" y="1150"/>
                    <a:pt x="773" y="1118"/>
                    <a:pt x="734" y="1118"/>
                  </a:cubicBezTo>
                  <a:close/>
                  <a:moveTo>
                    <a:pt x="676" y="2226"/>
                  </a:moveTo>
                  <a:cubicBezTo>
                    <a:pt x="638" y="2226"/>
                    <a:pt x="606" y="2258"/>
                    <a:pt x="599" y="2296"/>
                  </a:cubicBezTo>
                  <a:lnTo>
                    <a:pt x="573" y="2850"/>
                  </a:lnTo>
                  <a:cubicBezTo>
                    <a:pt x="573" y="2889"/>
                    <a:pt x="599" y="2921"/>
                    <a:pt x="644" y="2921"/>
                  </a:cubicBezTo>
                  <a:cubicBezTo>
                    <a:pt x="648" y="2922"/>
                    <a:pt x="651" y="2922"/>
                    <a:pt x="654" y="2922"/>
                  </a:cubicBezTo>
                  <a:cubicBezTo>
                    <a:pt x="688" y="2922"/>
                    <a:pt x="715" y="2892"/>
                    <a:pt x="715" y="2857"/>
                  </a:cubicBezTo>
                  <a:lnTo>
                    <a:pt x="747" y="2303"/>
                  </a:lnTo>
                  <a:cubicBezTo>
                    <a:pt x="747" y="2264"/>
                    <a:pt x="715" y="2226"/>
                    <a:pt x="676" y="2226"/>
                  </a:cubicBezTo>
                  <a:close/>
                  <a:moveTo>
                    <a:pt x="609" y="3333"/>
                  </a:moveTo>
                  <a:cubicBezTo>
                    <a:pt x="573" y="3333"/>
                    <a:pt x="541" y="3363"/>
                    <a:pt x="541" y="3404"/>
                  </a:cubicBezTo>
                  <a:lnTo>
                    <a:pt x="515" y="3958"/>
                  </a:lnTo>
                  <a:cubicBezTo>
                    <a:pt x="515" y="3997"/>
                    <a:pt x="541" y="4029"/>
                    <a:pt x="586" y="4036"/>
                  </a:cubicBezTo>
                  <a:cubicBezTo>
                    <a:pt x="625" y="4036"/>
                    <a:pt x="657" y="4003"/>
                    <a:pt x="657" y="3965"/>
                  </a:cubicBezTo>
                  <a:lnTo>
                    <a:pt x="689" y="3411"/>
                  </a:lnTo>
                  <a:cubicBezTo>
                    <a:pt x="689" y="3372"/>
                    <a:pt x="657" y="3340"/>
                    <a:pt x="618" y="3334"/>
                  </a:cubicBezTo>
                  <a:cubicBezTo>
                    <a:pt x="615" y="3333"/>
                    <a:pt x="612" y="3333"/>
                    <a:pt x="609" y="3333"/>
                  </a:cubicBezTo>
                  <a:close/>
                  <a:moveTo>
                    <a:pt x="560" y="4441"/>
                  </a:moveTo>
                  <a:cubicBezTo>
                    <a:pt x="522" y="4441"/>
                    <a:pt x="490" y="4474"/>
                    <a:pt x="490" y="4512"/>
                  </a:cubicBezTo>
                  <a:lnTo>
                    <a:pt x="457" y="5066"/>
                  </a:lnTo>
                  <a:cubicBezTo>
                    <a:pt x="457" y="5105"/>
                    <a:pt x="483" y="5137"/>
                    <a:pt x="528" y="5144"/>
                  </a:cubicBezTo>
                  <a:cubicBezTo>
                    <a:pt x="567" y="5144"/>
                    <a:pt x="599" y="5111"/>
                    <a:pt x="599" y="5073"/>
                  </a:cubicBezTo>
                  <a:lnTo>
                    <a:pt x="631" y="4519"/>
                  </a:lnTo>
                  <a:cubicBezTo>
                    <a:pt x="631" y="4480"/>
                    <a:pt x="599" y="4448"/>
                    <a:pt x="560" y="4441"/>
                  </a:cubicBezTo>
                  <a:close/>
                  <a:moveTo>
                    <a:pt x="493" y="5555"/>
                  </a:moveTo>
                  <a:cubicBezTo>
                    <a:pt x="459" y="5555"/>
                    <a:pt x="432" y="5585"/>
                    <a:pt x="432" y="5620"/>
                  </a:cubicBezTo>
                  <a:lnTo>
                    <a:pt x="399" y="6174"/>
                  </a:lnTo>
                  <a:cubicBezTo>
                    <a:pt x="399" y="6219"/>
                    <a:pt x="425" y="6251"/>
                    <a:pt x="464" y="6251"/>
                  </a:cubicBezTo>
                  <a:cubicBezTo>
                    <a:pt x="467" y="6252"/>
                    <a:pt x="470" y="6252"/>
                    <a:pt x="474" y="6252"/>
                  </a:cubicBezTo>
                  <a:cubicBezTo>
                    <a:pt x="509" y="6252"/>
                    <a:pt x="541" y="6222"/>
                    <a:pt x="541" y="6181"/>
                  </a:cubicBezTo>
                  <a:lnTo>
                    <a:pt x="573" y="5627"/>
                  </a:lnTo>
                  <a:cubicBezTo>
                    <a:pt x="573" y="5588"/>
                    <a:pt x="541" y="5556"/>
                    <a:pt x="502" y="5556"/>
                  </a:cubicBezTo>
                  <a:cubicBezTo>
                    <a:pt x="499" y="5555"/>
                    <a:pt x="496" y="5555"/>
                    <a:pt x="493" y="5555"/>
                  </a:cubicBezTo>
                  <a:close/>
                  <a:moveTo>
                    <a:pt x="438" y="6657"/>
                  </a:moveTo>
                  <a:cubicBezTo>
                    <a:pt x="403" y="6657"/>
                    <a:pt x="367" y="6680"/>
                    <a:pt x="367" y="6728"/>
                  </a:cubicBezTo>
                  <a:lnTo>
                    <a:pt x="335" y="7282"/>
                  </a:lnTo>
                  <a:cubicBezTo>
                    <a:pt x="335" y="7327"/>
                    <a:pt x="367" y="7359"/>
                    <a:pt x="406" y="7359"/>
                  </a:cubicBezTo>
                  <a:cubicBezTo>
                    <a:pt x="409" y="7360"/>
                    <a:pt x="413" y="7360"/>
                    <a:pt x="416" y="7360"/>
                  </a:cubicBezTo>
                  <a:cubicBezTo>
                    <a:pt x="450" y="7360"/>
                    <a:pt x="477" y="7330"/>
                    <a:pt x="483" y="7295"/>
                  </a:cubicBezTo>
                  <a:lnTo>
                    <a:pt x="509" y="6741"/>
                  </a:lnTo>
                  <a:cubicBezTo>
                    <a:pt x="519" y="6686"/>
                    <a:pt x="479" y="6657"/>
                    <a:pt x="438" y="6657"/>
                  </a:cubicBezTo>
                  <a:close/>
                  <a:moveTo>
                    <a:pt x="370" y="7771"/>
                  </a:moveTo>
                  <a:cubicBezTo>
                    <a:pt x="335" y="7771"/>
                    <a:pt x="303" y="7801"/>
                    <a:pt x="309" y="7836"/>
                  </a:cubicBezTo>
                  <a:lnTo>
                    <a:pt x="277" y="8396"/>
                  </a:lnTo>
                  <a:cubicBezTo>
                    <a:pt x="271" y="8435"/>
                    <a:pt x="303" y="8467"/>
                    <a:pt x="341" y="8467"/>
                  </a:cubicBezTo>
                  <a:cubicBezTo>
                    <a:pt x="380" y="8467"/>
                    <a:pt x="412" y="8435"/>
                    <a:pt x="419" y="8396"/>
                  </a:cubicBezTo>
                  <a:lnTo>
                    <a:pt x="451" y="7849"/>
                  </a:lnTo>
                  <a:cubicBezTo>
                    <a:pt x="451" y="7810"/>
                    <a:pt x="419" y="7772"/>
                    <a:pt x="380" y="7772"/>
                  </a:cubicBezTo>
                  <a:cubicBezTo>
                    <a:pt x="377" y="7771"/>
                    <a:pt x="373" y="7771"/>
                    <a:pt x="370" y="7771"/>
                  </a:cubicBezTo>
                  <a:close/>
                  <a:moveTo>
                    <a:pt x="306" y="8879"/>
                  </a:moveTo>
                  <a:cubicBezTo>
                    <a:pt x="271" y="8879"/>
                    <a:pt x="238" y="8909"/>
                    <a:pt x="238" y="8950"/>
                  </a:cubicBezTo>
                  <a:cubicBezTo>
                    <a:pt x="226" y="9144"/>
                    <a:pt x="213" y="9330"/>
                    <a:pt x="200" y="9504"/>
                  </a:cubicBezTo>
                  <a:cubicBezTo>
                    <a:pt x="200" y="9543"/>
                    <a:pt x="232" y="9575"/>
                    <a:pt x="271" y="9575"/>
                  </a:cubicBezTo>
                  <a:cubicBezTo>
                    <a:pt x="275" y="9576"/>
                    <a:pt x="278" y="9576"/>
                    <a:pt x="282" y="9576"/>
                  </a:cubicBezTo>
                  <a:cubicBezTo>
                    <a:pt x="321" y="9576"/>
                    <a:pt x="348" y="9546"/>
                    <a:pt x="348" y="9511"/>
                  </a:cubicBezTo>
                  <a:cubicBezTo>
                    <a:pt x="361" y="9337"/>
                    <a:pt x="374" y="9156"/>
                    <a:pt x="387" y="8957"/>
                  </a:cubicBezTo>
                  <a:cubicBezTo>
                    <a:pt x="387" y="8918"/>
                    <a:pt x="354" y="8886"/>
                    <a:pt x="316" y="8879"/>
                  </a:cubicBezTo>
                  <a:cubicBezTo>
                    <a:pt x="312" y="8879"/>
                    <a:pt x="309" y="8879"/>
                    <a:pt x="306" y="8879"/>
                  </a:cubicBezTo>
                  <a:close/>
                  <a:moveTo>
                    <a:pt x="245" y="9987"/>
                  </a:moveTo>
                  <a:cubicBezTo>
                    <a:pt x="200" y="9987"/>
                    <a:pt x="168" y="10020"/>
                    <a:pt x="168" y="10058"/>
                  </a:cubicBezTo>
                  <a:cubicBezTo>
                    <a:pt x="155" y="10245"/>
                    <a:pt x="142" y="10432"/>
                    <a:pt x="129" y="10612"/>
                  </a:cubicBezTo>
                  <a:cubicBezTo>
                    <a:pt x="129" y="10651"/>
                    <a:pt x="161" y="10683"/>
                    <a:pt x="200" y="10689"/>
                  </a:cubicBezTo>
                  <a:cubicBezTo>
                    <a:pt x="238" y="10689"/>
                    <a:pt x="271" y="10657"/>
                    <a:pt x="271" y="10619"/>
                  </a:cubicBezTo>
                  <a:cubicBezTo>
                    <a:pt x="283" y="10438"/>
                    <a:pt x="296" y="10251"/>
                    <a:pt x="309" y="10065"/>
                  </a:cubicBezTo>
                  <a:cubicBezTo>
                    <a:pt x="309" y="10026"/>
                    <a:pt x="283" y="9994"/>
                    <a:pt x="245" y="9987"/>
                  </a:cubicBezTo>
                  <a:close/>
                  <a:moveTo>
                    <a:pt x="180" y="11095"/>
                  </a:moveTo>
                  <a:cubicBezTo>
                    <a:pt x="142" y="11095"/>
                    <a:pt x="103" y="11128"/>
                    <a:pt x="103" y="11166"/>
                  </a:cubicBezTo>
                  <a:cubicBezTo>
                    <a:pt x="90" y="11353"/>
                    <a:pt x="84" y="11540"/>
                    <a:pt x="77" y="11720"/>
                  </a:cubicBezTo>
                  <a:cubicBezTo>
                    <a:pt x="71" y="11759"/>
                    <a:pt x="103" y="11791"/>
                    <a:pt x="142" y="11797"/>
                  </a:cubicBezTo>
                  <a:cubicBezTo>
                    <a:pt x="180" y="11797"/>
                    <a:pt x="219" y="11765"/>
                    <a:pt x="219" y="11727"/>
                  </a:cubicBezTo>
                  <a:cubicBezTo>
                    <a:pt x="226" y="11546"/>
                    <a:pt x="238" y="11359"/>
                    <a:pt x="245" y="11173"/>
                  </a:cubicBezTo>
                  <a:cubicBezTo>
                    <a:pt x="245" y="11134"/>
                    <a:pt x="219" y="11102"/>
                    <a:pt x="180" y="11095"/>
                  </a:cubicBezTo>
                  <a:close/>
                  <a:moveTo>
                    <a:pt x="122" y="12203"/>
                  </a:moveTo>
                  <a:cubicBezTo>
                    <a:pt x="84" y="12203"/>
                    <a:pt x="52" y="12235"/>
                    <a:pt x="52" y="12274"/>
                  </a:cubicBezTo>
                  <a:cubicBezTo>
                    <a:pt x="45" y="12467"/>
                    <a:pt x="39" y="12654"/>
                    <a:pt x="32" y="12828"/>
                  </a:cubicBezTo>
                  <a:cubicBezTo>
                    <a:pt x="26" y="12867"/>
                    <a:pt x="58" y="12899"/>
                    <a:pt x="97" y="12905"/>
                  </a:cubicBezTo>
                  <a:cubicBezTo>
                    <a:pt x="142" y="12905"/>
                    <a:pt x="174" y="12873"/>
                    <a:pt x="174" y="12834"/>
                  </a:cubicBezTo>
                  <a:cubicBezTo>
                    <a:pt x="180" y="12661"/>
                    <a:pt x="187" y="12474"/>
                    <a:pt x="193" y="12280"/>
                  </a:cubicBezTo>
                  <a:cubicBezTo>
                    <a:pt x="193" y="12242"/>
                    <a:pt x="168" y="12210"/>
                    <a:pt x="122" y="12203"/>
                  </a:cubicBezTo>
                  <a:close/>
                  <a:moveTo>
                    <a:pt x="84" y="13311"/>
                  </a:moveTo>
                  <a:cubicBezTo>
                    <a:pt x="45" y="13311"/>
                    <a:pt x="13" y="13343"/>
                    <a:pt x="13" y="13382"/>
                  </a:cubicBezTo>
                  <a:cubicBezTo>
                    <a:pt x="7" y="13588"/>
                    <a:pt x="0" y="13781"/>
                    <a:pt x="0" y="13942"/>
                  </a:cubicBezTo>
                  <a:cubicBezTo>
                    <a:pt x="0" y="13981"/>
                    <a:pt x="32" y="14013"/>
                    <a:pt x="71" y="14013"/>
                  </a:cubicBezTo>
                  <a:cubicBezTo>
                    <a:pt x="110" y="14013"/>
                    <a:pt x="142" y="13981"/>
                    <a:pt x="142" y="13942"/>
                  </a:cubicBezTo>
                  <a:cubicBezTo>
                    <a:pt x="148" y="13775"/>
                    <a:pt x="148" y="13595"/>
                    <a:pt x="155" y="13388"/>
                  </a:cubicBezTo>
                  <a:cubicBezTo>
                    <a:pt x="155" y="13350"/>
                    <a:pt x="122" y="13318"/>
                    <a:pt x="84" y="133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2762475" y="5203725"/>
              <a:ext cx="3725" cy="10650"/>
            </a:xfrm>
            <a:custGeom>
              <a:rect b="b" l="l" r="r" t="t"/>
              <a:pathLst>
                <a:path extrusionOk="0" h="426" w="149">
                  <a:moveTo>
                    <a:pt x="77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355"/>
                  </a:lnTo>
                  <a:cubicBezTo>
                    <a:pt x="0" y="393"/>
                    <a:pt x="32" y="426"/>
                    <a:pt x="77" y="426"/>
                  </a:cubicBezTo>
                  <a:cubicBezTo>
                    <a:pt x="116" y="426"/>
                    <a:pt x="148" y="393"/>
                    <a:pt x="148" y="355"/>
                  </a:cubicBezTo>
                  <a:lnTo>
                    <a:pt x="148" y="71"/>
                  </a:lnTo>
                  <a:cubicBezTo>
                    <a:pt x="148" y="33"/>
                    <a:pt x="116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2453925" y="3612075"/>
              <a:ext cx="219675" cy="168625"/>
            </a:xfrm>
            <a:custGeom>
              <a:rect b="b" l="l" r="r" t="t"/>
              <a:pathLst>
                <a:path extrusionOk="0" h="6745" w="8787">
                  <a:moveTo>
                    <a:pt x="7067" y="1"/>
                  </a:moveTo>
                  <a:lnTo>
                    <a:pt x="832" y="187"/>
                  </a:lnTo>
                  <a:lnTo>
                    <a:pt x="1" y="2925"/>
                  </a:lnTo>
                  <a:lnTo>
                    <a:pt x="7833" y="6745"/>
                  </a:lnTo>
                  <a:cubicBezTo>
                    <a:pt x="7833" y="6745"/>
                    <a:pt x="8535" y="6493"/>
                    <a:pt x="8658" y="5411"/>
                  </a:cubicBezTo>
                  <a:cubicBezTo>
                    <a:pt x="8787" y="4329"/>
                    <a:pt x="7704" y="1205"/>
                    <a:pt x="7576" y="1018"/>
                  </a:cubicBezTo>
                  <a:cubicBezTo>
                    <a:pt x="7447" y="825"/>
                    <a:pt x="7067" y="1"/>
                    <a:pt x="70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2504975" y="3796625"/>
              <a:ext cx="192450" cy="181350"/>
            </a:xfrm>
            <a:custGeom>
              <a:rect b="b" l="l" r="r" t="t"/>
              <a:pathLst>
                <a:path extrusionOk="0" h="7254" w="7698">
                  <a:moveTo>
                    <a:pt x="6300" y="0"/>
                  </a:moveTo>
                  <a:lnTo>
                    <a:pt x="1" y="2860"/>
                  </a:lnTo>
                  <a:lnTo>
                    <a:pt x="889" y="6429"/>
                  </a:lnTo>
                  <a:lnTo>
                    <a:pt x="4645" y="7253"/>
                  </a:lnTo>
                  <a:lnTo>
                    <a:pt x="7698" y="4393"/>
                  </a:lnTo>
                  <a:lnTo>
                    <a:pt x="6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2430250" y="3626250"/>
              <a:ext cx="241750" cy="267550"/>
            </a:xfrm>
            <a:custGeom>
              <a:rect b="b" l="l" r="r" t="t"/>
              <a:pathLst>
                <a:path extrusionOk="0" h="10702" w="9670">
                  <a:moveTo>
                    <a:pt x="2861" y="0"/>
                  </a:moveTo>
                  <a:lnTo>
                    <a:pt x="1" y="3376"/>
                  </a:lnTo>
                  <a:cubicBezTo>
                    <a:pt x="1" y="3376"/>
                    <a:pt x="542" y="5308"/>
                    <a:pt x="857" y="6455"/>
                  </a:cubicBezTo>
                  <a:cubicBezTo>
                    <a:pt x="973" y="6873"/>
                    <a:pt x="1064" y="7189"/>
                    <a:pt x="1083" y="7260"/>
                  </a:cubicBezTo>
                  <a:cubicBezTo>
                    <a:pt x="1180" y="7575"/>
                    <a:pt x="1302" y="7885"/>
                    <a:pt x="1456" y="8174"/>
                  </a:cubicBezTo>
                  <a:cubicBezTo>
                    <a:pt x="1967" y="9201"/>
                    <a:pt x="3023" y="10701"/>
                    <a:pt x="4738" y="10701"/>
                  </a:cubicBezTo>
                  <a:cubicBezTo>
                    <a:pt x="4950" y="10701"/>
                    <a:pt x="5173" y="10678"/>
                    <a:pt x="5405" y="10629"/>
                  </a:cubicBezTo>
                  <a:cubicBezTo>
                    <a:pt x="8400" y="9991"/>
                    <a:pt x="9289" y="7769"/>
                    <a:pt x="9289" y="6809"/>
                  </a:cubicBezTo>
                  <a:cubicBezTo>
                    <a:pt x="9289" y="5856"/>
                    <a:pt x="8651" y="4200"/>
                    <a:pt x="8651" y="4200"/>
                  </a:cubicBezTo>
                  <a:cubicBezTo>
                    <a:pt x="8651" y="4200"/>
                    <a:pt x="9669" y="4136"/>
                    <a:pt x="9547" y="3118"/>
                  </a:cubicBezTo>
                  <a:cubicBezTo>
                    <a:pt x="9498" y="2731"/>
                    <a:pt x="9293" y="2612"/>
                    <a:pt x="9057" y="2612"/>
                  </a:cubicBezTo>
                  <a:cubicBezTo>
                    <a:pt x="8673" y="2612"/>
                    <a:pt x="8207" y="2931"/>
                    <a:pt x="8207" y="2931"/>
                  </a:cubicBezTo>
                  <a:lnTo>
                    <a:pt x="7376" y="65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2409800" y="3607250"/>
              <a:ext cx="225625" cy="111600"/>
            </a:xfrm>
            <a:custGeom>
              <a:rect b="b" l="l" r="r" t="t"/>
              <a:pathLst>
                <a:path extrusionOk="0" h="4464" w="9025">
                  <a:moveTo>
                    <a:pt x="6732" y="0"/>
                  </a:moveTo>
                  <a:lnTo>
                    <a:pt x="2152" y="767"/>
                  </a:lnTo>
                  <a:lnTo>
                    <a:pt x="181" y="2738"/>
                  </a:lnTo>
                  <a:cubicBezTo>
                    <a:pt x="181" y="2738"/>
                    <a:pt x="0" y="4464"/>
                    <a:pt x="1951" y="4464"/>
                  </a:cubicBezTo>
                  <a:cubicBezTo>
                    <a:pt x="2015" y="4464"/>
                    <a:pt x="2083" y="4462"/>
                    <a:pt x="2152" y="4458"/>
                  </a:cubicBezTo>
                  <a:cubicBezTo>
                    <a:pt x="4316" y="4329"/>
                    <a:pt x="5714" y="3247"/>
                    <a:pt x="6223" y="2480"/>
                  </a:cubicBezTo>
                  <a:cubicBezTo>
                    <a:pt x="6508" y="2055"/>
                    <a:pt x="6812" y="1848"/>
                    <a:pt x="7082" y="1848"/>
                  </a:cubicBezTo>
                  <a:cubicBezTo>
                    <a:pt x="7295" y="1848"/>
                    <a:pt x="7485" y="1976"/>
                    <a:pt x="7627" y="2229"/>
                  </a:cubicBezTo>
                  <a:cubicBezTo>
                    <a:pt x="7943" y="2802"/>
                    <a:pt x="8767" y="3949"/>
                    <a:pt x="8767" y="3949"/>
                  </a:cubicBezTo>
                  <a:lnTo>
                    <a:pt x="9025" y="3691"/>
                  </a:lnTo>
                  <a:lnTo>
                    <a:pt x="8645" y="889"/>
                  </a:lnTo>
                  <a:lnTo>
                    <a:pt x="67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2405125" y="3593375"/>
              <a:ext cx="244650" cy="98600"/>
            </a:xfrm>
            <a:custGeom>
              <a:rect b="b" l="l" r="r" t="t"/>
              <a:pathLst>
                <a:path extrusionOk="0" h="3944" w="9786">
                  <a:moveTo>
                    <a:pt x="8796" y="0"/>
                  </a:moveTo>
                  <a:cubicBezTo>
                    <a:pt x="7818" y="0"/>
                    <a:pt x="5376" y="391"/>
                    <a:pt x="4110" y="510"/>
                  </a:cubicBezTo>
                  <a:cubicBezTo>
                    <a:pt x="2532" y="652"/>
                    <a:pt x="381" y="935"/>
                    <a:pt x="188" y="1844"/>
                  </a:cubicBezTo>
                  <a:cubicBezTo>
                    <a:pt x="188" y="1844"/>
                    <a:pt x="1" y="3228"/>
                    <a:pt x="432" y="3943"/>
                  </a:cubicBezTo>
                  <a:cubicBezTo>
                    <a:pt x="432" y="3943"/>
                    <a:pt x="6732" y="3660"/>
                    <a:pt x="9785" y="2224"/>
                  </a:cubicBezTo>
                  <a:cubicBezTo>
                    <a:pt x="9785" y="2224"/>
                    <a:pt x="9360" y="362"/>
                    <a:pt x="9212" y="79"/>
                  </a:cubicBezTo>
                  <a:cubicBezTo>
                    <a:pt x="9184" y="23"/>
                    <a:pt x="9033" y="0"/>
                    <a:pt x="87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2426550" y="3631075"/>
              <a:ext cx="8550" cy="56225"/>
            </a:xfrm>
            <a:custGeom>
              <a:rect b="b" l="l" r="r" t="t"/>
              <a:pathLst>
                <a:path extrusionOk="0" h="2249" w="342">
                  <a:moveTo>
                    <a:pt x="149" y="1"/>
                  </a:moveTo>
                  <a:cubicBezTo>
                    <a:pt x="97" y="1"/>
                    <a:pt x="52" y="39"/>
                    <a:pt x="52" y="97"/>
                  </a:cubicBezTo>
                  <a:cubicBezTo>
                    <a:pt x="46" y="104"/>
                    <a:pt x="1" y="1257"/>
                    <a:pt x="149" y="2165"/>
                  </a:cubicBezTo>
                  <a:cubicBezTo>
                    <a:pt x="155" y="2210"/>
                    <a:pt x="194" y="2249"/>
                    <a:pt x="239" y="2249"/>
                  </a:cubicBezTo>
                  <a:lnTo>
                    <a:pt x="252" y="2242"/>
                  </a:lnTo>
                  <a:cubicBezTo>
                    <a:pt x="303" y="2236"/>
                    <a:pt x="342" y="2191"/>
                    <a:pt x="336" y="2133"/>
                  </a:cubicBezTo>
                  <a:cubicBezTo>
                    <a:pt x="194" y="1250"/>
                    <a:pt x="239" y="117"/>
                    <a:pt x="239" y="104"/>
                  </a:cubicBezTo>
                  <a:cubicBezTo>
                    <a:pt x="239" y="52"/>
                    <a:pt x="200" y="7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2452650" y="3627525"/>
              <a:ext cx="9825" cy="56075"/>
            </a:xfrm>
            <a:custGeom>
              <a:rect b="b" l="l" r="r" t="t"/>
              <a:pathLst>
                <a:path extrusionOk="0" h="2243" w="393">
                  <a:moveTo>
                    <a:pt x="108" y="0"/>
                  </a:moveTo>
                  <a:cubicBezTo>
                    <a:pt x="104" y="0"/>
                    <a:pt x="100" y="0"/>
                    <a:pt x="97" y="1"/>
                  </a:cubicBezTo>
                  <a:cubicBezTo>
                    <a:pt x="39" y="7"/>
                    <a:pt x="0" y="52"/>
                    <a:pt x="7" y="104"/>
                  </a:cubicBezTo>
                  <a:lnTo>
                    <a:pt x="200" y="2159"/>
                  </a:lnTo>
                  <a:cubicBezTo>
                    <a:pt x="206" y="2204"/>
                    <a:pt x="245" y="2242"/>
                    <a:pt x="296" y="2242"/>
                  </a:cubicBezTo>
                  <a:lnTo>
                    <a:pt x="303" y="2242"/>
                  </a:lnTo>
                  <a:cubicBezTo>
                    <a:pt x="354" y="2236"/>
                    <a:pt x="393" y="2191"/>
                    <a:pt x="387" y="2139"/>
                  </a:cubicBezTo>
                  <a:lnTo>
                    <a:pt x="200" y="91"/>
                  </a:lnTo>
                  <a:cubicBezTo>
                    <a:pt x="194" y="37"/>
                    <a:pt x="155" y="0"/>
                    <a:pt x="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2481300" y="3625250"/>
              <a:ext cx="12275" cy="54800"/>
            </a:xfrm>
            <a:custGeom>
              <a:rect b="b" l="l" r="r" t="t"/>
              <a:pathLst>
                <a:path extrusionOk="0" h="2192" w="491">
                  <a:moveTo>
                    <a:pt x="104" y="1"/>
                  </a:moveTo>
                  <a:cubicBezTo>
                    <a:pt x="100" y="1"/>
                    <a:pt x="95" y="1"/>
                    <a:pt x="91" y="2"/>
                  </a:cubicBezTo>
                  <a:cubicBezTo>
                    <a:pt x="39" y="8"/>
                    <a:pt x="1" y="53"/>
                    <a:pt x="7" y="105"/>
                  </a:cubicBezTo>
                  <a:lnTo>
                    <a:pt x="297" y="2114"/>
                  </a:lnTo>
                  <a:cubicBezTo>
                    <a:pt x="303" y="2160"/>
                    <a:pt x="342" y="2192"/>
                    <a:pt x="387" y="2192"/>
                  </a:cubicBezTo>
                  <a:lnTo>
                    <a:pt x="400" y="2192"/>
                  </a:lnTo>
                  <a:cubicBezTo>
                    <a:pt x="452" y="2185"/>
                    <a:pt x="490" y="2134"/>
                    <a:pt x="484" y="2082"/>
                  </a:cubicBezTo>
                  <a:lnTo>
                    <a:pt x="194" y="79"/>
                  </a:lnTo>
                  <a:cubicBezTo>
                    <a:pt x="188" y="32"/>
                    <a:pt x="150" y="1"/>
                    <a:pt x="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512125" y="3619375"/>
              <a:ext cx="11225" cy="54875"/>
            </a:xfrm>
            <a:custGeom>
              <a:rect b="b" l="l" r="r" t="t"/>
              <a:pathLst>
                <a:path extrusionOk="0" h="2195" w="449">
                  <a:moveTo>
                    <a:pt x="105" y="0"/>
                  </a:moveTo>
                  <a:cubicBezTo>
                    <a:pt x="53" y="0"/>
                    <a:pt x="0" y="38"/>
                    <a:pt x="11" y="108"/>
                  </a:cubicBezTo>
                  <a:lnTo>
                    <a:pt x="249" y="2111"/>
                  </a:lnTo>
                  <a:cubicBezTo>
                    <a:pt x="256" y="2156"/>
                    <a:pt x="301" y="2195"/>
                    <a:pt x="346" y="2195"/>
                  </a:cubicBezTo>
                  <a:lnTo>
                    <a:pt x="359" y="2195"/>
                  </a:lnTo>
                  <a:cubicBezTo>
                    <a:pt x="410" y="2188"/>
                    <a:pt x="449" y="2137"/>
                    <a:pt x="442" y="2092"/>
                  </a:cubicBezTo>
                  <a:lnTo>
                    <a:pt x="198" y="82"/>
                  </a:lnTo>
                  <a:cubicBezTo>
                    <a:pt x="192" y="26"/>
                    <a:pt x="148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2543300" y="3614425"/>
              <a:ext cx="13550" cy="54975"/>
            </a:xfrm>
            <a:custGeom>
              <a:rect b="b" l="l" r="r" t="t"/>
              <a:pathLst>
                <a:path extrusionOk="0" h="2199" w="542">
                  <a:moveTo>
                    <a:pt x="111" y="1"/>
                  </a:moveTo>
                  <a:cubicBezTo>
                    <a:pt x="104" y="1"/>
                    <a:pt x="98" y="1"/>
                    <a:pt x="91" y="3"/>
                  </a:cubicBezTo>
                  <a:cubicBezTo>
                    <a:pt x="39" y="10"/>
                    <a:pt x="1" y="55"/>
                    <a:pt x="13" y="113"/>
                  </a:cubicBezTo>
                  <a:lnTo>
                    <a:pt x="342" y="2116"/>
                  </a:lnTo>
                  <a:cubicBezTo>
                    <a:pt x="348" y="2161"/>
                    <a:pt x="393" y="2193"/>
                    <a:pt x="439" y="2193"/>
                  </a:cubicBezTo>
                  <a:cubicBezTo>
                    <a:pt x="442" y="2196"/>
                    <a:pt x="445" y="2198"/>
                    <a:pt x="447" y="2198"/>
                  </a:cubicBezTo>
                  <a:cubicBezTo>
                    <a:pt x="450" y="2198"/>
                    <a:pt x="451" y="2196"/>
                    <a:pt x="451" y="2193"/>
                  </a:cubicBezTo>
                  <a:cubicBezTo>
                    <a:pt x="509" y="2187"/>
                    <a:pt x="542" y="2142"/>
                    <a:pt x="535" y="2084"/>
                  </a:cubicBezTo>
                  <a:lnTo>
                    <a:pt x="200" y="80"/>
                  </a:lnTo>
                  <a:cubicBezTo>
                    <a:pt x="195" y="36"/>
                    <a:pt x="155" y="1"/>
                    <a:pt x="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2575275" y="3604650"/>
              <a:ext cx="13625" cy="51575"/>
            </a:xfrm>
            <a:custGeom>
              <a:rect b="b" l="l" r="r" t="t"/>
              <a:pathLst>
                <a:path extrusionOk="0" h="2063" w="545">
                  <a:moveTo>
                    <a:pt x="115" y="1"/>
                  </a:moveTo>
                  <a:cubicBezTo>
                    <a:pt x="58" y="1"/>
                    <a:pt x="1" y="47"/>
                    <a:pt x="23" y="124"/>
                  </a:cubicBezTo>
                  <a:cubicBezTo>
                    <a:pt x="152" y="781"/>
                    <a:pt x="351" y="1869"/>
                    <a:pt x="351" y="1966"/>
                  </a:cubicBezTo>
                  <a:cubicBezTo>
                    <a:pt x="351" y="2017"/>
                    <a:pt x="396" y="2062"/>
                    <a:pt x="448" y="2062"/>
                  </a:cubicBezTo>
                  <a:cubicBezTo>
                    <a:pt x="499" y="2062"/>
                    <a:pt x="544" y="2017"/>
                    <a:pt x="544" y="1966"/>
                  </a:cubicBezTo>
                  <a:cubicBezTo>
                    <a:pt x="544" y="1818"/>
                    <a:pt x="261" y="375"/>
                    <a:pt x="209" y="85"/>
                  </a:cubicBezTo>
                  <a:cubicBezTo>
                    <a:pt x="201" y="27"/>
                    <a:pt x="158" y="1"/>
                    <a:pt x="1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2603050" y="3602525"/>
              <a:ext cx="13700" cy="47750"/>
            </a:xfrm>
            <a:custGeom>
              <a:rect b="b" l="l" r="r" t="t"/>
              <a:pathLst>
                <a:path extrusionOk="0" h="1910" w="548">
                  <a:moveTo>
                    <a:pt x="106" y="0"/>
                  </a:moveTo>
                  <a:cubicBezTo>
                    <a:pt x="99" y="0"/>
                    <a:pt x="92" y="1"/>
                    <a:pt x="84" y="3"/>
                  </a:cubicBezTo>
                  <a:cubicBezTo>
                    <a:pt x="32" y="9"/>
                    <a:pt x="0" y="60"/>
                    <a:pt x="7" y="112"/>
                  </a:cubicBezTo>
                  <a:cubicBezTo>
                    <a:pt x="39" y="273"/>
                    <a:pt x="297" y="1697"/>
                    <a:pt x="342" y="1845"/>
                  </a:cubicBezTo>
                  <a:cubicBezTo>
                    <a:pt x="355" y="1883"/>
                    <a:pt x="393" y="1909"/>
                    <a:pt x="438" y="1909"/>
                  </a:cubicBezTo>
                  <a:lnTo>
                    <a:pt x="470" y="1909"/>
                  </a:lnTo>
                  <a:cubicBezTo>
                    <a:pt x="516" y="1890"/>
                    <a:pt x="548" y="1838"/>
                    <a:pt x="528" y="1787"/>
                  </a:cubicBezTo>
                  <a:cubicBezTo>
                    <a:pt x="496" y="1684"/>
                    <a:pt x="316" y="711"/>
                    <a:pt x="200" y="80"/>
                  </a:cubicBezTo>
                  <a:cubicBezTo>
                    <a:pt x="194" y="35"/>
                    <a:pt x="155" y="0"/>
                    <a:pt x="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2446525" y="3727800"/>
              <a:ext cx="26225" cy="19075"/>
            </a:xfrm>
            <a:custGeom>
              <a:rect b="b" l="l" r="r" t="t"/>
              <a:pathLst>
                <a:path extrusionOk="0" h="763" w="1049">
                  <a:moveTo>
                    <a:pt x="914" y="0"/>
                  </a:moveTo>
                  <a:cubicBezTo>
                    <a:pt x="906" y="0"/>
                    <a:pt x="898" y="1"/>
                    <a:pt x="889" y="3"/>
                  </a:cubicBezTo>
                  <a:cubicBezTo>
                    <a:pt x="290" y="203"/>
                    <a:pt x="39" y="602"/>
                    <a:pt x="26" y="615"/>
                  </a:cubicBezTo>
                  <a:cubicBezTo>
                    <a:pt x="0" y="660"/>
                    <a:pt x="13" y="718"/>
                    <a:pt x="58" y="750"/>
                  </a:cubicBezTo>
                  <a:cubicBezTo>
                    <a:pt x="71" y="756"/>
                    <a:pt x="90" y="763"/>
                    <a:pt x="110" y="763"/>
                  </a:cubicBezTo>
                  <a:cubicBezTo>
                    <a:pt x="142" y="763"/>
                    <a:pt x="174" y="744"/>
                    <a:pt x="187" y="718"/>
                  </a:cubicBezTo>
                  <a:cubicBezTo>
                    <a:pt x="380" y="467"/>
                    <a:pt x="644" y="280"/>
                    <a:pt x="947" y="183"/>
                  </a:cubicBezTo>
                  <a:cubicBezTo>
                    <a:pt x="1049" y="141"/>
                    <a:pt x="1012" y="0"/>
                    <a:pt x="9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2535350" y="3711675"/>
              <a:ext cx="35350" cy="7825"/>
            </a:xfrm>
            <a:custGeom>
              <a:rect b="b" l="l" r="r" t="t"/>
              <a:pathLst>
                <a:path extrusionOk="0" h="313" w="1414">
                  <a:moveTo>
                    <a:pt x="563" y="0"/>
                  </a:moveTo>
                  <a:cubicBezTo>
                    <a:pt x="328" y="0"/>
                    <a:pt x="141" y="23"/>
                    <a:pt x="125" y="23"/>
                  </a:cubicBezTo>
                  <a:cubicBezTo>
                    <a:pt x="1" y="42"/>
                    <a:pt x="21" y="217"/>
                    <a:pt x="139" y="217"/>
                  </a:cubicBezTo>
                  <a:cubicBezTo>
                    <a:pt x="143" y="217"/>
                    <a:pt x="147" y="217"/>
                    <a:pt x="151" y="216"/>
                  </a:cubicBezTo>
                  <a:cubicBezTo>
                    <a:pt x="154" y="216"/>
                    <a:pt x="345" y="193"/>
                    <a:pt x="577" y="193"/>
                  </a:cubicBezTo>
                  <a:cubicBezTo>
                    <a:pt x="802" y="193"/>
                    <a:pt x="1066" y="215"/>
                    <a:pt x="1240" y="300"/>
                  </a:cubicBezTo>
                  <a:cubicBezTo>
                    <a:pt x="1253" y="306"/>
                    <a:pt x="1265" y="313"/>
                    <a:pt x="1285" y="313"/>
                  </a:cubicBezTo>
                  <a:cubicBezTo>
                    <a:pt x="1381" y="306"/>
                    <a:pt x="1414" y="178"/>
                    <a:pt x="1323" y="133"/>
                  </a:cubicBezTo>
                  <a:cubicBezTo>
                    <a:pt x="1117" y="26"/>
                    <a:pt x="813" y="0"/>
                    <a:pt x="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2545075" y="3741500"/>
              <a:ext cx="33200" cy="17025"/>
            </a:xfrm>
            <a:custGeom>
              <a:rect b="b" l="l" r="r" t="t"/>
              <a:pathLst>
                <a:path extrusionOk="0" h="681" w="1328">
                  <a:moveTo>
                    <a:pt x="994" y="1"/>
                  </a:moveTo>
                  <a:cubicBezTo>
                    <a:pt x="985" y="1"/>
                    <a:pt x="976" y="1"/>
                    <a:pt x="967" y="2"/>
                  </a:cubicBezTo>
                  <a:cubicBezTo>
                    <a:pt x="793" y="22"/>
                    <a:pt x="625" y="60"/>
                    <a:pt x="464" y="118"/>
                  </a:cubicBezTo>
                  <a:cubicBezTo>
                    <a:pt x="277" y="215"/>
                    <a:pt x="52" y="421"/>
                    <a:pt x="20" y="550"/>
                  </a:cubicBezTo>
                  <a:cubicBezTo>
                    <a:pt x="1" y="626"/>
                    <a:pt x="31" y="680"/>
                    <a:pt x="100" y="680"/>
                  </a:cubicBezTo>
                  <a:cubicBezTo>
                    <a:pt x="147" y="680"/>
                    <a:pt x="212" y="655"/>
                    <a:pt x="290" y="595"/>
                  </a:cubicBezTo>
                  <a:cubicBezTo>
                    <a:pt x="503" y="440"/>
                    <a:pt x="754" y="344"/>
                    <a:pt x="1018" y="324"/>
                  </a:cubicBezTo>
                  <a:cubicBezTo>
                    <a:pt x="1328" y="293"/>
                    <a:pt x="1215" y="1"/>
                    <a:pt x="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2449650" y="3767900"/>
              <a:ext cx="34000" cy="12450"/>
            </a:xfrm>
            <a:custGeom>
              <a:rect b="b" l="l" r="r" t="t"/>
              <a:pathLst>
                <a:path extrusionOk="0" h="498" w="1360">
                  <a:moveTo>
                    <a:pt x="734" y="1"/>
                  </a:moveTo>
                  <a:cubicBezTo>
                    <a:pt x="713" y="1"/>
                    <a:pt x="693" y="2"/>
                    <a:pt x="674" y="3"/>
                  </a:cubicBezTo>
                  <a:cubicBezTo>
                    <a:pt x="500" y="35"/>
                    <a:pt x="339" y="86"/>
                    <a:pt x="185" y="164"/>
                  </a:cubicBezTo>
                  <a:cubicBezTo>
                    <a:pt x="1" y="245"/>
                    <a:pt x="3" y="498"/>
                    <a:pt x="179" y="498"/>
                  </a:cubicBezTo>
                  <a:cubicBezTo>
                    <a:pt x="213" y="498"/>
                    <a:pt x="254" y="488"/>
                    <a:pt x="300" y="467"/>
                  </a:cubicBezTo>
                  <a:cubicBezTo>
                    <a:pt x="499" y="365"/>
                    <a:pt x="715" y="312"/>
                    <a:pt x="934" y="312"/>
                  </a:cubicBezTo>
                  <a:cubicBezTo>
                    <a:pt x="978" y="312"/>
                    <a:pt x="1023" y="314"/>
                    <a:pt x="1067" y="318"/>
                  </a:cubicBezTo>
                  <a:cubicBezTo>
                    <a:pt x="1091" y="321"/>
                    <a:pt x="1113" y="322"/>
                    <a:pt x="1134" y="322"/>
                  </a:cubicBezTo>
                  <a:cubicBezTo>
                    <a:pt x="1317" y="322"/>
                    <a:pt x="1360" y="225"/>
                    <a:pt x="1273" y="138"/>
                  </a:cubicBezTo>
                  <a:cubicBezTo>
                    <a:pt x="1191" y="56"/>
                    <a:pt x="935" y="1"/>
                    <a:pt x="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2492250" y="3755875"/>
              <a:ext cx="34700" cy="48500"/>
            </a:xfrm>
            <a:custGeom>
              <a:rect b="b" l="l" r="r" t="t"/>
              <a:pathLst>
                <a:path extrusionOk="0" h="1940" w="1388">
                  <a:moveTo>
                    <a:pt x="187" y="1"/>
                  </a:moveTo>
                  <a:lnTo>
                    <a:pt x="1" y="46"/>
                  </a:lnTo>
                  <a:cubicBezTo>
                    <a:pt x="1" y="46"/>
                    <a:pt x="303" y="1250"/>
                    <a:pt x="368" y="1495"/>
                  </a:cubicBezTo>
                  <a:cubicBezTo>
                    <a:pt x="374" y="1514"/>
                    <a:pt x="381" y="1540"/>
                    <a:pt x="381" y="1559"/>
                  </a:cubicBezTo>
                  <a:cubicBezTo>
                    <a:pt x="413" y="1675"/>
                    <a:pt x="445" y="1824"/>
                    <a:pt x="580" y="1894"/>
                  </a:cubicBezTo>
                  <a:cubicBezTo>
                    <a:pt x="638" y="1927"/>
                    <a:pt x="709" y="1939"/>
                    <a:pt x="780" y="1939"/>
                  </a:cubicBezTo>
                  <a:cubicBezTo>
                    <a:pt x="954" y="1927"/>
                    <a:pt x="1128" y="1888"/>
                    <a:pt x="1289" y="1817"/>
                  </a:cubicBezTo>
                  <a:cubicBezTo>
                    <a:pt x="1387" y="1771"/>
                    <a:pt x="1345" y="1631"/>
                    <a:pt x="1252" y="1631"/>
                  </a:cubicBezTo>
                  <a:cubicBezTo>
                    <a:pt x="1241" y="1631"/>
                    <a:pt x="1230" y="1633"/>
                    <a:pt x="1218" y="1637"/>
                  </a:cubicBezTo>
                  <a:cubicBezTo>
                    <a:pt x="1004" y="1722"/>
                    <a:pt x="865" y="1748"/>
                    <a:pt x="778" y="1748"/>
                  </a:cubicBezTo>
                  <a:cubicBezTo>
                    <a:pt x="726" y="1748"/>
                    <a:pt x="692" y="1739"/>
                    <a:pt x="671" y="1727"/>
                  </a:cubicBezTo>
                  <a:cubicBezTo>
                    <a:pt x="613" y="1701"/>
                    <a:pt x="593" y="1630"/>
                    <a:pt x="567" y="1521"/>
                  </a:cubicBezTo>
                  <a:cubicBezTo>
                    <a:pt x="561" y="1495"/>
                    <a:pt x="561" y="1476"/>
                    <a:pt x="555" y="1450"/>
                  </a:cubicBezTo>
                  <a:cubicBezTo>
                    <a:pt x="490" y="1205"/>
                    <a:pt x="187" y="1"/>
                    <a:pt x="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2567950" y="3757700"/>
              <a:ext cx="58800" cy="36650"/>
            </a:xfrm>
            <a:custGeom>
              <a:rect b="b" l="l" r="r" t="t"/>
              <a:pathLst>
                <a:path extrusionOk="0" h="1466" w="2352">
                  <a:moveTo>
                    <a:pt x="1396" y="0"/>
                  </a:moveTo>
                  <a:cubicBezTo>
                    <a:pt x="1275" y="0"/>
                    <a:pt x="1147" y="14"/>
                    <a:pt x="1018" y="44"/>
                  </a:cubicBezTo>
                  <a:cubicBezTo>
                    <a:pt x="419" y="179"/>
                    <a:pt x="0" y="604"/>
                    <a:pt x="90" y="984"/>
                  </a:cubicBezTo>
                  <a:cubicBezTo>
                    <a:pt x="161" y="1282"/>
                    <a:pt x="517" y="1465"/>
                    <a:pt x="956" y="1465"/>
                  </a:cubicBezTo>
                  <a:cubicBezTo>
                    <a:pt x="1077" y="1465"/>
                    <a:pt x="1204" y="1451"/>
                    <a:pt x="1333" y="1422"/>
                  </a:cubicBezTo>
                  <a:cubicBezTo>
                    <a:pt x="1932" y="1287"/>
                    <a:pt x="2351" y="862"/>
                    <a:pt x="2261" y="482"/>
                  </a:cubicBezTo>
                  <a:cubicBezTo>
                    <a:pt x="2195" y="184"/>
                    <a:pt x="1837" y="0"/>
                    <a:pt x="1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452800" y="3789425"/>
              <a:ext cx="35775" cy="35550"/>
            </a:xfrm>
            <a:custGeom>
              <a:rect b="b" l="l" r="r" t="t"/>
              <a:pathLst>
                <a:path extrusionOk="0" h="1422" w="1431">
                  <a:moveTo>
                    <a:pt x="484" y="0"/>
                  </a:moveTo>
                  <a:cubicBezTo>
                    <a:pt x="362" y="0"/>
                    <a:pt x="234" y="14"/>
                    <a:pt x="104" y="44"/>
                  </a:cubicBezTo>
                  <a:cubicBezTo>
                    <a:pt x="71" y="50"/>
                    <a:pt x="33" y="63"/>
                    <a:pt x="1" y="76"/>
                  </a:cubicBezTo>
                  <a:cubicBezTo>
                    <a:pt x="97" y="424"/>
                    <a:pt x="162" y="675"/>
                    <a:pt x="181" y="733"/>
                  </a:cubicBezTo>
                  <a:cubicBezTo>
                    <a:pt x="252" y="965"/>
                    <a:pt x="342" y="1197"/>
                    <a:pt x="445" y="1422"/>
                  </a:cubicBezTo>
                  <a:cubicBezTo>
                    <a:pt x="1031" y="1274"/>
                    <a:pt x="1431" y="868"/>
                    <a:pt x="1353" y="488"/>
                  </a:cubicBezTo>
                  <a:cubicBezTo>
                    <a:pt x="1282" y="185"/>
                    <a:pt x="926" y="0"/>
                    <a:pt x="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509225" y="3817000"/>
              <a:ext cx="51500" cy="32525"/>
            </a:xfrm>
            <a:custGeom>
              <a:rect b="b" l="l" r="r" t="t"/>
              <a:pathLst>
                <a:path extrusionOk="0" h="1301" w="2060">
                  <a:moveTo>
                    <a:pt x="850" y="0"/>
                  </a:moveTo>
                  <a:cubicBezTo>
                    <a:pt x="484" y="0"/>
                    <a:pt x="282" y="252"/>
                    <a:pt x="204" y="383"/>
                  </a:cubicBezTo>
                  <a:cubicBezTo>
                    <a:pt x="178" y="422"/>
                    <a:pt x="159" y="467"/>
                    <a:pt x="146" y="519"/>
                  </a:cubicBezTo>
                  <a:cubicBezTo>
                    <a:pt x="1" y="1072"/>
                    <a:pt x="244" y="1301"/>
                    <a:pt x="403" y="1301"/>
                  </a:cubicBezTo>
                  <a:cubicBezTo>
                    <a:pt x="427" y="1301"/>
                    <a:pt x="450" y="1295"/>
                    <a:pt x="468" y="1285"/>
                  </a:cubicBezTo>
                  <a:cubicBezTo>
                    <a:pt x="810" y="1137"/>
                    <a:pt x="1170" y="1015"/>
                    <a:pt x="1531" y="918"/>
                  </a:cubicBezTo>
                  <a:cubicBezTo>
                    <a:pt x="1737" y="873"/>
                    <a:pt x="2059" y="428"/>
                    <a:pt x="1260" y="94"/>
                  </a:cubicBezTo>
                  <a:cubicBezTo>
                    <a:pt x="1105" y="27"/>
                    <a:pt x="969" y="0"/>
                    <a:pt x="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2513350" y="3830525"/>
              <a:ext cx="45750" cy="23450"/>
            </a:xfrm>
            <a:custGeom>
              <a:rect b="b" l="l" r="r" t="t"/>
              <a:pathLst>
                <a:path extrusionOk="0" h="938" w="1830">
                  <a:moveTo>
                    <a:pt x="913" y="0"/>
                  </a:moveTo>
                  <a:cubicBezTo>
                    <a:pt x="783" y="0"/>
                    <a:pt x="656" y="21"/>
                    <a:pt x="542" y="74"/>
                  </a:cubicBezTo>
                  <a:cubicBezTo>
                    <a:pt x="33" y="313"/>
                    <a:pt x="0" y="873"/>
                    <a:pt x="0" y="918"/>
                  </a:cubicBezTo>
                  <a:lnTo>
                    <a:pt x="381" y="937"/>
                  </a:lnTo>
                  <a:lnTo>
                    <a:pt x="1508" y="693"/>
                  </a:lnTo>
                  <a:lnTo>
                    <a:pt x="1830" y="248"/>
                  </a:lnTo>
                  <a:cubicBezTo>
                    <a:pt x="1830" y="248"/>
                    <a:pt x="1361" y="0"/>
                    <a:pt x="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580425" y="3678100"/>
              <a:ext cx="46150" cy="55200"/>
            </a:xfrm>
            <a:custGeom>
              <a:rect b="b" l="l" r="r" t="t"/>
              <a:pathLst>
                <a:path extrusionOk="0" h="2208" w="1846">
                  <a:moveTo>
                    <a:pt x="216" y="0"/>
                  </a:moveTo>
                  <a:cubicBezTo>
                    <a:pt x="216" y="1"/>
                    <a:pt x="1" y="2207"/>
                    <a:pt x="751" y="2207"/>
                  </a:cubicBezTo>
                  <a:cubicBezTo>
                    <a:pt x="800" y="2207"/>
                    <a:pt x="854" y="2198"/>
                    <a:pt x="912" y="2178"/>
                  </a:cubicBezTo>
                  <a:cubicBezTo>
                    <a:pt x="1846" y="1843"/>
                    <a:pt x="216" y="1"/>
                    <a:pt x="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678075" y="3753300"/>
              <a:ext cx="43025" cy="41125"/>
            </a:xfrm>
            <a:custGeom>
              <a:rect b="b" l="l" r="r" t="t"/>
              <a:pathLst>
                <a:path extrusionOk="0" h="1645" w="1721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6" y="1644"/>
                    <a:pt x="859" y="1644"/>
                  </a:cubicBezTo>
                  <a:cubicBezTo>
                    <a:pt x="922" y="1644"/>
                    <a:pt x="988" y="1622"/>
                    <a:pt x="1057" y="1572"/>
                  </a:cubicBezTo>
                  <a:cubicBezTo>
                    <a:pt x="1721" y="108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372775" y="3860875"/>
              <a:ext cx="693100" cy="721750"/>
            </a:xfrm>
            <a:custGeom>
              <a:rect b="b" l="l" r="r" t="t"/>
              <a:pathLst>
                <a:path extrusionOk="0" h="28870" w="27724">
                  <a:moveTo>
                    <a:pt x="15957" y="0"/>
                  </a:moveTo>
                  <a:cubicBezTo>
                    <a:pt x="14997" y="0"/>
                    <a:pt x="13839" y="79"/>
                    <a:pt x="12509" y="310"/>
                  </a:cubicBezTo>
                  <a:cubicBezTo>
                    <a:pt x="12509" y="310"/>
                    <a:pt x="11936" y="2506"/>
                    <a:pt x="9024" y="3073"/>
                  </a:cubicBezTo>
                  <a:cubicBezTo>
                    <a:pt x="8607" y="3155"/>
                    <a:pt x="8241" y="3190"/>
                    <a:pt x="7919" y="3190"/>
                  </a:cubicBezTo>
                  <a:cubicBezTo>
                    <a:pt x="5998" y="3190"/>
                    <a:pt x="5681" y="1933"/>
                    <a:pt x="5681" y="1933"/>
                  </a:cubicBezTo>
                  <a:cubicBezTo>
                    <a:pt x="5681" y="1933"/>
                    <a:pt x="2487" y="3028"/>
                    <a:pt x="1243" y="5128"/>
                  </a:cubicBezTo>
                  <a:cubicBezTo>
                    <a:pt x="0" y="7234"/>
                    <a:pt x="3871" y="16870"/>
                    <a:pt x="3871" y="16870"/>
                  </a:cubicBezTo>
                  <a:cubicBezTo>
                    <a:pt x="3871" y="16870"/>
                    <a:pt x="6255" y="23653"/>
                    <a:pt x="6545" y="24651"/>
                  </a:cubicBezTo>
                  <a:cubicBezTo>
                    <a:pt x="6802" y="25563"/>
                    <a:pt x="7887" y="28869"/>
                    <a:pt x="12942" y="28869"/>
                  </a:cubicBezTo>
                  <a:cubicBezTo>
                    <a:pt x="13455" y="28869"/>
                    <a:pt x="14010" y="28835"/>
                    <a:pt x="14609" y="28761"/>
                  </a:cubicBezTo>
                  <a:cubicBezTo>
                    <a:pt x="21102" y="27949"/>
                    <a:pt x="25617" y="24922"/>
                    <a:pt x="26667" y="23202"/>
                  </a:cubicBezTo>
                  <a:cubicBezTo>
                    <a:pt x="27724" y="21482"/>
                    <a:pt x="19144" y="355"/>
                    <a:pt x="19144" y="355"/>
                  </a:cubicBezTo>
                  <a:cubicBezTo>
                    <a:pt x="19144" y="355"/>
                    <a:pt x="17997" y="0"/>
                    <a:pt x="15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54100" y="4124325"/>
              <a:ext cx="276025" cy="162100"/>
            </a:xfrm>
            <a:custGeom>
              <a:rect b="b" l="l" r="r" t="t"/>
              <a:pathLst>
                <a:path extrusionOk="0" h="6484" w="11041">
                  <a:moveTo>
                    <a:pt x="9830" y="0"/>
                  </a:moveTo>
                  <a:cubicBezTo>
                    <a:pt x="7679" y="958"/>
                    <a:pt x="1187" y="986"/>
                    <a:pt x="422" y="986"/>
                  </a:cubicBezTo>
                  <a:cubicBezTo>
                    <a:pt x="373" y="986"/>
                    <a:pt x="348" y="986"/>
                    <a:pt x="348" y="986"/>
                  </a:cubicBezTo>
                  <a:lnTo>
                    <a:pt x="0" y="6113"/>
                  </a:lnTo>
                  <a:cubicBezTo>
                    <a:pt x="922" y="6381"/>
                    <a:pt x="1865" y="6484"/>
                    <a:pt x="2767" y="6484"/>
                  </a:cubicBezTo>
                  <a:cubicBezTo>
                    <a:pt x="5287" y="6484"/>
                    <a:pt x="7477" y="5684"/>
                    <a:pt x="7923" y="5476"/>
                  </a:cubicBezTo>
                  <a:cubicBezTo>
                    <a:pt x="8528" y="5186"/>
                    <a:pt x="10660" y="5128"/>
                    <a:pt x="11040" y="5128"/>
                  </a:cubicBezTo>
                  <a:lnTo>
                    <a:pt x="98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490975" y="4302900"/>
              <a:ext cx="372475" cy="161375"/>
            </a:xfrm>
            <a:custGeom>
              <a:rect b="b" l="l" r="r" t="t"/>
              <a:pathLst>
                <a:path extrusionOk="0" h="6455" w="14899">
                  <a:moveTo>
                    <a:pt x="10983" y="1"/>
                  </a:moveTo>
                  <a:cubicBezTo>
                    <a:pt x="10983" y="1"/>
                    <a:pt x="7826" y="97"/>
                    <a:pt x="6970" y="716"/>
                  </a:cubicBezTo>
                  <a:cubicBezTo>
                    <a:pt x="6251" y="1240"/>
                    <a:pt x="3114" y="1623"/>
                    <a:pt x="1049" y="1623"/>
                  </a:cubicBezTo>
                  <a:cubicBezTo>
                    <a:pt x="651" y="1623"/>
                    <a:pt x="293" y="1609"/>
                    <a:pt x="0" y="1579"/>
                  </a:cubicBezTo>
                  <a:lnTo>
                    <a:pt x="0" y="3582"/>
                  </a:lnTo>
                  <a:lnTo>
                    <a:pt x="1288" y="6017"/>
                  </a:lnTo>
                  <a:cubicBezTo>
                    <a:pt x="1288" y="6017"/>
                    <a:pt x="2429" y="6454"/>
                    <a:pt x="4470" y="6454"/>
                  </a:cubicBezTo>
                  <a:cubicBezTo>
                    <a:pt x="5443" y="6454"/>
                    <a:pt x="6619" y="6355"/>
                    <a:pt x="7974" y="6062"/>
                  </a:cubicBezTo>
                  <a:cubicBezTo>
                    <a:pt x="12174" y="5154"/>
                    <a:pt x="14899" y="3537"/>
                    <a:pt x="14899" y="3537"/>
                  </a:cubicBezTo>
                  <a:lnTo>
                    <a:pt x="10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183075" y="4073925"/>
              <a:ext cx="310325" cy="322075"/>
            </a:xfrm>
            <a:custGeom>
              <a:rect b="b" l="l" r="r" t="t"/>
              <a:pathLst>
                <a:path extrusionOk="0" h="12883" w="12413">
                  <a:moveTo>
                    <a:pt x="5108" y="0"/>
                  </a:moveTo>
                  <a:cubicBezTo>
                    <a:pt x="5108" y="0"/>
                    <a:pt x="2487" y="1192"/>
                    <a:pt x="1385" y="3292"/>
                  </a:cubicBezTo>
                  <a:cubicBezTo>
                    <a:pt x="290" y="5392"/>
                    <a:pt x="0" y="11021"/>
                    <a:pt x="3678" y="12458"/>
                  </a:cubicBezTo>
                  <a:cubicBezTo>
                    <a:pt x="4404" y="12740"/>
                    <a:pt x="5147" y="12883"/>
                    <a:pt x="5878" y="12883"/>
                  </a:cubicBezTo>
                  <a:cubicBezTo>
                    <a:pt x="8853" y="12883"/>
                    <a:pt x="11648" y="10522"/>
                    <a:pt x="12413" y="5585"/>
                  </a:cubicBezTo>
                  <a:lnTo>
                    <a:pt x="10029" y="857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412550" y="3845950"/>
              <a:ext cx="85550" cy="57300"/>
            </a:xfrm>
            <a:custGeom>
              <a:rect b="b" l="l" r="r" t="t"/>
              <a:pathLst>
                <a:path extrusionOk="0" h="2292" w="3422">
                  <a:moveTo>
                    <a:pt x="3283" y="0"/>
                  </a:moveTo>
                  <a:cubicBezTo>
                    <a:pt x="3265" y="0"/>
                    <a:pt x="3246" y="5"/>
                    <a:pt x="3227" y="18"/>
                  </a:cubicBezTo>
                  <a:lnTo>
                    <a:pt x="77" y="2118"/>
                  </a:lnTo>
                  <a:cubicBezTo>
                    <a:pt x="0" y="2169"/>
                    <a:pt x="39" y="2291"/>
                    <a:pt x="129" y="2291"/>
                  </a:cubicBezTo>
                  <a:cubicBezTo>
                    <a:pt x="148" y="2291"/>
                    <a:pt x="168" y="2285"/>
                    <a:pt x="187" y="2279"/>
                  </a:cubicBezTo>
                  <a:lnTo>
                    <a:pt x="3337" y="179"/>
                  </a:lnTo>
                  <a:cubicBezTo>
                    <a:pt x="3422" y="120"/>
                    <a:pt x="3366" y="0"/>
                    <a:pt x="32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2472775" y="3865200"/>
              <a:ext cx="41275" cy="88125"/>
            </a:xfrm>
            <a:custGeom>
              <a:rect b="b" l="l" r="r" t="t"/>
              <a:pathLst>
                <a:path extrusionOk="0" h="3525" w="1651">
                  <a:moveTo>
                    <a:pt x="1536" y="1"/>
                  </a:moveTo>
                  <a:cubicBezTo>
                    <a:pt x="1505" y="1"/>
                    <a:pt x="1474" y="16"/>
                    <a:pt x="1456" y="53"/>
                  </a:cubicBezTo>
                  <a:lnTo>
                    <a:pt x="20" y="3389"/>
                  </a:lnTo>
                  <a:cubicBezTo>
                    <a:pt x="0" y="3441"/>
                    <a:pt x="26" y="3499"/>
                    <a:pt x="71" y="3518"/>
                  </a:cubicBezTo>
                  <a:cubicBezTo>
                    <a:pt x="84" y="3525"/>
                    <a:pt x="97" y="3525"/>
                    <a:pt x="110" y="3525"/>
                  </a:cubicBezTo>
                  <a:cubicBezTo>
                    <a:pt x="148" y="3525"/>
                    <a:pt x="181" y="3505"/>
                    <a:pt x="193" y="3473"/>
                  </a:cubicBezTo>
                  <a:lnTo>
                    <a:pt x="1630" y="124"/>
                  </a:lnTo>
                  <a:cubicBezTo>
                    <a:pt x="1651" y="53"/>
                    <a:pt x="1593" y="1"/>
                    <a:pt x="15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2531550" y="3869725"/>
              <a:ext cx="8550" cy="108725"/>
            </a:xfrm>
            <a:custGeom>
              <a:rect b="b" l="l" r="r" t="t"/>
              <a:pathLst>
                <a:path extrusionOk="0" h="4349" w="342">
                  <a:moveTo>
                    <a:pt x="245" y="1"/>
                  </a:moveTo>
                  <a:cubicBezTo>
                    <a:pt x="194" y="1"/>
                    <a:pt x="155" y="46"/>
                    <a:pt x="148" y="97"/>
                  </a:cubicBezTo>
                  <a:lnTo>
                    <a:pt x="7" y="4245"/>
                  </a:lnTo>
                  <a:cubicBezTo>
                    <a:pt x="0" y="4297"/>
                    <a:pt x="45" y="4342"/>
                    <a:pt x="97" y="4349"/>
                  </a:cubicBezTo>
                  <a:cubicBezTo>
                    <a:pt x="148" y="4349"/>
                    <a:pt x="194" y="4310"/>
                    <a:pt x="194" y="4252"/>
                  </a:cubicBezTo>
                  <a:lnTo>
                    <a:pt x="342" y="104"/>
                  </a:lnTo>
                  <a:cubicBezTo>
                    <a:pt x="342" y="46"/>
                    <a:pt x="297" y="7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2372125" y="3728975"/>
              <a:ext cx="50900" cy="58675"/>
            </a:xfrm>
            <a:custGeom>
              <a:rect b="b" l="l" r="r" t="t"/>
              <a:pathLst>
                <a:path extrusionOk="0" h="2347" w="2036">
                  <a:moveTo>
                    <a:pt x="2036" y="1"/>
                  </a:moveTo>
                  <a:cubicBezTo>
                    <a:pt x="2036" y="1"/>
                    <a:pt x="0" y="2069"/>
                    <a:pt x="986" y="2333"/>
                  </a:cubicBezTo>
                  <a:cubicBezTo>
                    <a:pt x="1019" y="2342"/>
                    <a:pt x="1051" y="2347"/>
                    <a:pt x="1083" y="2347"/>
                  </a:cubicBezTo>
                  <a:cubicBezTo>
                    <a:pt x="1794" y="2347"/>
                    <a:pt x="2036" y="1"/>
                    <a:pt x="20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2388075" y="3794375"/>
              <a:ext cx="31050" cy="42525"/>
            </a:xfrm>
            <a:custGeom>
              <a:rect b="b" l="l" r="r" t="t"/>
              <a:pathLst>
                <a:path extrusionOk="0" h="1701" w="1242">
                  <a:moveTo>
                    <a:pt x="1005" y="0"/>
                  </a:moveTo>
                  <a:cubicBezTo>
                    <a:pt x="1005" y="0"/>
                    <a:pt x="0" y="1681"/>
                    <a:pt x="689" y="1701"/>
                  </a:cubicBezTo>
                  <a:cubicBezTo>
                    <a:pt x="691" y="1701"/>
                    <a:pt x="693" y="1701"/>
                    <a:pt x="696" y="1701"/>
                  </a:cubicBezTo>
                  <a:cubicBezTo>
                    <a:pt x="1241" y="1701"/>
                    <a:pt x="1005" y="0"/>
                    <a:pt x="1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2391925" y="3960975"/>
              <a:ext cx="117900" cy="116500"/>
            </a:xfrm>
            <a:custGeom>
              <a:rect b="b" l="l" r="r" t="t"/>
              <a:pathLst>
                <a:path extrusionOk="0" h="4660" w="4716">
                  <a:moveTo>
                    <a:pt x="1464" y="1"/>
                  </a:moveTo>
                  <a:cubicBezTo>
                    <a:pt x="1312" y="1"/>
                    <a:pt x="1162" y="43"/>
                    <a:pt x="1018" y="138"/>
                  </a:cubicBezTo>
                  <a:cubicBezTo>
                    <a:pt x="1" y="808"/>
                    <a:pt x="258" y="1600"/>
                    <a:pt x="258" y="1600"/>
                  </a:cubicBezTo>
                  <a:lnTo>
                    <a:pt x="2358" y="4087"/>
                  </a:lnTo>
                  <a:lnTo>
                    <a:pt x="4709" y="4660"/>
                  </a:lnTo>
                  <a:cubicBezTo>
                    <a:pt x="4716" y="3874"/>
                    <a:pt x="4484" y="3108"/>
                    <a:pt x="4046" y="2463"/>
                  </a:cubicBezTo>
                  <a:cubicBezTo>
                    <a:pt x="3415" y="1562"/>
                    <a:pt x="2386" y="1"/>
                    <a:pt x="1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2309150" y="3946875"/>
              <a:ext cx="265750" cy="280600"/>
            </a:xfrm>
            <a:custGeom>
              <a:rect b="b" l="l" r="r" t="t"/>
              <a:pathLst>
                <a:path extrusionOk="0" h="11224" w="10630">
                  <a:moveTo>
                    <a:pt x="1879" y="0"/>
                  </a:moveTo>
                  <a:cubicBezTo>
                    <a:pt x="1236" y="0"/>
                    <a:pt x="563" y="320"/>
                    <a:pt x="316" y="734"/>
                  </a:cubicBezTo>
                  <a:cubicBezTo>
                    <a:pt x="1" y="1275"/>
                    <a:pt x="574" y="2705"/>
                    <a:pt x="671" y="3150"/>
                  </a:cubicBezTo>
                  <a:cubicBezTo>
                    <a:pt x="761" y="3594"/>
                    <a:pt x="2803" y="7607"/>
                    <a:pt x="2835" y="7704"/>
                  </a:cubicBezTo>
                  <a:cubicBezTo>
                    <a:pt x="2867" y="7800"/>
                    <a:pt x="5412" y="10061"/>
                    <a:pt x="5412" y="10061"/>
                  </a:cubicBezTo>
                  <a:cubicBezTo>
                    <a:pt x="5412" y="10061"/>
                    <a:pt x="6365" y="11105"/>
                    <a:pt x="6719" y="11202"/>
                  </a:cubicBezTo>
                  <a:cubicBezTo>
                    <a:pt x="6769" y="11216"/>
                    <a:pt x="6827" y="11224"/>
                    <a:pt x="6888" y="11224"/>
                  </a:cubicBezTo>
                  <a:cubicBezTo>
                    <a:pt x="7254" y="11224"/>
                    <a:pt x="7768" y="10968"/>
                    <a:pt x="7801" y="10538"/>
                  </a:cubicBezTo>
                  <a:cubicBezTo>
                    <a:pt x="7834" y="10029"/>
                    <a:pt x="7866" y="9739"/>
                    <a:pt x="8123" y="9739"/>
                  </a:cubicBezTo>
                  <a:cubicBezTo>
                    <a:pt x="8319" y="9739"/>
                    <a:pt x="8623" y="10144"/>
                    <a:pt x="9020" y="10144"/>
                  </a:cubicBezTo>
                  <a:cubicBezTo>
                    <a:pt x="9145" y="10144"/>
                    <a:pt x="9281" y="10104"/>
                    <a:pt x="9425" y="9997"/>
                  </a:cubicBezTo>
                  <a:cubicBezTo>
                    <a:pt x="10030" y="9553"/>
                    <a:pt x="10062" y="9359"/>
                    <a:pt x="9998" y="9166"/>
                  </a:cubicBezTo>
                  <a:cubicBezTo>
                    <a:pt x="9933" y="8979"/>
                    <a:pt x="9676" y="8625"/>
                    <a:pt x="9676" y="8625"/>
                  </a:cubicBezTo>
                  <a:cubicBezTo>
                    <a:pt x="9676" y="8625"/>
                    <a:pt x="10629" y="7994"/>
                    <a:pt x="10152" y="7324"/>
                  </a:cubicBezTo>
                  <a:cubicBezTo>
                    <a:pt x="9676" y="6654"/>
                    <a:pt x="8439" y="4870"/>
                    <a:pt x="7254" y="4271"/>
                  </a:cubicBezTo>
                  <a:cubicBezTo>
                    <a:pt x="6075" y="3665"/>
                    <a:pt x="4677" y="3279"/>
                    <a:pt x="4040" y="2390"/>
                  </a:cubicBezTo>
                  <a:cubicBezTo>
                    <a:pt x="3402" y="1501"/>
                    <a:pt x="3215" y="387"/>
                    <a:pt x="2449" y="97"/>
                  </a:cubicBezTo>
                  <a:cubicBezTo>
                    <a:pt x="2270" y="30"/>
                    <a:pt x="2076" y="0"/>
                    <a:pt x="18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2297400" y="4019825"/>
              <a:ext cx="156725" cy="197425"/>
            </a:xfrm>
            <a:custGeom>
              <a:rect b="b" l="l" r="r" t="t"/>
              <a:pathLst>
                <a:path extrusionOk="0" h="7897" w="6269">
                  <a:moveTo>
                    <a:pt x="919" y="0"/>
                  </a:moveTo>
                  <a:cubicBezTo>
                    <a:pt x="772" y="0"/>
                    <a:pt x="562" y="107"/>
                    <a:pt x="445" y="651"/>
                  </a:cubicBezTo>
                  <a:cubicBezTo>
                    <a:pt x="252" y="1539"/>
                    <a:pt x="123" y="2461"/>
                    <a:pt x="381" y="3034"/>
                  </a:cubicBezTo>
                  <a:cubicBezTo>
                    <a:pt x="381" y="3034"/>
                    <a:pt x="1" y="4019"/>
                    <a:pt x="381" y="4850"/>
                  </a:cubicBezTo>
                  <a:cubicBezTo>
                    <a:pt x="600" y="5333"/>
                    <a:pt x="1018" y="5707"/>
                    <a:pt x="1527" y="5868"/>
                  </a:cubicBezTo>
                  <a:cubicBezTo>
                    <a:pt x="1527" y="5868"/>
                    <a:pt x="1907" y="6667"/>
                    <a:pt x="2262" y="7143"/>
                  </a:cubicBezTo>
                  <a:cubicBezTo>
                    <a:pt x="2563" y="7556"/>
                    <a:pt x="3202" y="7897"/>
                    <a:pt x="4009" y="7897"/>
                  </a:cubicBezTo>
                  <a:cubicBezTo>
                    <a:pt x="4133" y="7897"/>
                    <a:pt x="4262" y="7889"/>
                    <a:pt x="4394" y="7871"/>
                  </a:cubicBezTo>
                  <a:cubicBezTo>
                    <a:pt x="5379" y="7742"/>
                    <a:pt x="6268" y="7427"/>
                    <a:pt x="6204" y="6757"/>
                  </a:cubicBezTo>
                  <a:cubicBezTo>
                    <a:pt x="6139" y="6093"/>
                    <a:pt x="5630" y="5675"/>
                    <a:pt x="5218" y="5675"/>
                  </a:cubicBezTo>
                  <a:cubicBezTo>
                    <a:pt x="5218" y="5675"/>
                    <a:pt x="5598" y="5166"/>
                    <a:pt x="5315" y="4593"/>
                  </a:cubicBezTo>
                  <a:cubicBezTo>
                    <a:pt x="5025" y="4019"/>
                    <a:pt x="4613" y="3833"/>
                    <a:pt x="4613" y="3833"/>
                  </a:cubicBezTo>
                  <a:cubicBezTo>
                    <a:pt x="4613" y="3833"/>
                    <a:pt x="5031" y="3066"/>
                    <a:pt x="4490" y="2493"/>
                  </a:cubicBezTo>
                  <a:cubicBezTo>
                    <a:pt x="3949" y="1926"/>
                    <a:pt x="1785" y="998"/>
                    <a:pt x="1083" y="45"/>
                  </a:cubicBezTo>
                  <a:cubicBezTo>
                    <a:pt x="1083" y="45"/>
                    <a:pt x="1014" y="0"/>
                    <a:pt x="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709325" y="3869725"/>
              <a:ext cx="463150" cy="596575"/>
            </a:xfrm>
            <a:custGeom>
              <a:rect b="b" l="l" r="r" t="t"/>
              <a:pathLst>
                <a:path extrusionOk="0" h="23863" w="18526">
                  <a:moveTo>
                    <a:pt x="5682" y="1"/>
                  </a:moveTo>
                  <a:lnTo>
                    <a:pt x="5347" y="11505"/>
                  </a:lnTo>
                  <a:lnTo>
                    <a:pt x="1" y="15131"/>
                  </a:lnTo>
                  <a:cubicBezTo>
                    <a:pt x="1" y="15131"/>
                    <a:pt x="3928" y="23862"/>
                    <a:pt x="9978" y="23862"/>
                  </a:cubicBezTo>
                  <a:cubicBezTo>
                    <a:pt x="10534" y="23862"/>
                    <a:pt x="11108" y="23788"/>
                    <a:pt x="11698" y="23627"/>
                  </a:cubicBezTo>
                  <a:cubicBezTo>
                    <a:pt x="12233" y="23486"/>
                    <a:pt x="12754" y="23305"/>
                    <a:pt x="13263" y="23086"/>
                  </a:cubicBezTo>
                  <a:cubicBezTo>
                    <a:pt x="18526" y="20780"/>
                    <a:pt x="17495" y="15634"/>
                    <a:pt x="16664" y="12651"/>
                  </a:cubicBezTo>
                  <a:cubicBezTo>
                    <a:pt x="15756" y="9405"/>
                    <a:pt x="11408" y="1199"/>
                    <a:pt x="5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2706300" y="4245600"/>
              <a:ext cx="338125" cy="223025"/>
            </a:xfrm>
            <a:custGeom>
              <a:rect b="b" l="l" r="r" t="t"/>
              <a:pathLst>
                <a:path extrusionOk="0" h="8921" w="13525">
                  <a:moveTo>
                    <a:pt x="124" y="0"/>
                  </a:moveTo>
                  <a:cubicBezTo>
                    <a:pt x="61" y="0"/>
                    <a:pt x="0" y="59"/>
                    <a:pt x="38" y="135"/>
                  </a:cubicBezTo>
                  <a:cubicBezTo>
                    <a:pt x="76" y="232"/>
                    <a:pt x="4064" y="8921"/>
                    <a:pt x="10118" y="8921"/>
                  </a:cubicBezTo>
                  <a:cubicBezTo>
                    <a:pt x="10698" y="8921"/>
                    <a:pt x="11278" y="8837"/>
                    <a:pt x="11845" y="8683"/>
                  </a:cubicBezTo>
                  <a:cubicBezTo>
                    <a:pt x="12379" y="8541"/>
                    <a:pt x="12908" y="8354"/>
                    <a:pt x="13423" y="8135"/>
                  </a:cubicBezTo>
                  <a:cubicBezTo>
                    <a:pt x="13524" y="8090"/>
                    <a:pt x="13478" y="7952"/>
                    <a:pt x="13387" y="7952"/>
                  </a:cubicBezTo>
                  <a:cubicBezTo>
                    <a:pt x="13374" y="7952"/>
                    <a:pt x="13360" y="7955"/>
                    <a:pt x="13346" y="7961"/>
                  </a:cubicBezTo>
                  <a:cubicBezTo>
                    <a:pt x="12843" y="8180"/>
                    <a:pt x="12321" y="8361"/>
                    <a:pt x="11793" y="8502"/>
                  </a:cubicBezTo>
                  <a:cubicBezTo>
                    <a:pt x="11220" y="8658"/>
                    <a:pt x="10662" y="8729"/>
                    <a:pt x="10121" y="8729"/>
                  </a:cubicBezTo>
                  <a:cubicBezTo>
                    <a:pt x="4184" y="8729"/>
                    <a:pt x="253" y="152"/>
                    <a:pt x="212" y="58"/>
                  </a:cubicBezTo>
                  <a:cubicBezTo>
                    <a:pt x="192" y="17"/>
                    <a:pt x="157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2839750" y="4153700"/>
              <a:ext cx="154625" cy="46825"/>
            </a:xfrm>
            <a:custGeom>
              <a:rect b="b" l="l" r="r" t="t"/>
              <a:pathLst>
                <a:path extrusionOk="0" h="1873" w="6185">
                  <a:moveTo>
                    <a:pt x="622" y="1"/>
                  </a:moveTo>
                  <a:cubicBezTo>
                    <a:pt x="448" y="1"/>
                    <a:pt x="274" y="19"/>
                    <a:pt x="104" y="56"/>
                  </a:cubicBezTo>
                  <a:cubicBezTo>
                    <a:pt x="1" y="92"/>
                    <a:pt x="35" y="244"/>
                    <a:pt x="137" y="244"/>
                  </a:cubicBezTo>
                  <a:cubicBezTo>
                    <a:pt x="143" y="244"/>
                    <a:pt x="149" y="244"/>
                    <a:pt x="156" y="242"/>
                  </a:cubicBezTo>
                  <a:cubicBezTo>
                    <a:pt x="314" y="209"/>
                    <a:pt x="476" y="192"/>
                    <a:pt x="639" y="192"/>
                  </a:cubicBezTo>
                  <a:cubicBezTo>
                    <a:pt x="755" y="192"/>
                    <a:pt x="871" y="201"/>
                    <a:pt x="987" y="217"/>
                  </a:cubicBezTo>
                  <a:cubicBezTo>
                    <a:pt x="1347" y="262"/>
                    <a:pt x="1708" y="333"/>
                    <a:pt x="2062" y="423"/>
                  </a:cubicBezTo>
                  <a:cubicBezTo>
                    <a:pt x="3853" y="874"/>
                    <a:pt x="5991" y="1846"/>
                    <a:pt x="6011" y="1859"/>
                  </a:cubicBezTo>
                  <a:cubicBezTo>
                    <a:pt x="6024" y="1859"/>
                    <a:pt x="6037" y="1866"/>
                    <a:pt x="6049" y="1866"/>
                  </a:cubicBezTo>
                  <a:lnTo>
                    <a:pt x="6049" y="1872"/>
                  </a:lnTo>
                  <a:cubicBezTo>
                    <a:pt x="6152" y="1872"/>
                    <a:pt x="6185" y="1730"/>
                    <a:pt x="6088" y="1685"/>
                  </a:cubicBezTo>
                  <a:cubicBezTo>
                    <a:pt x="6069" y="1672"/>
                    <a:pt x="3911" y="693"/>
                    <a:pt x="2114" y="236"/>
                  </a:cubicBezTo>
                  <a:cubicBezTo>
                    <a:pt x="1747" y="139"/>
                    <a:pt x="1379" y="75"/>
                    <a:pt x="1006" y="30"/>
                  </a:cubicBezTo>
                  <a:cubicBezTo>
                    <a:pt x="880" y="11"/>
                    <a:pt x="751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2598161" y="4035635"/>
              <a:ext cx="251875" cy="219150"/>
            </a:xfrm>
            <a:custGeom>
              <a:rect b="b" l="l" r="r" t="t"/>
              <a:pathLst>
                <a:path extrusionOk="0" h="8766" w="10075">
                  <a:moveTo>
                    <a:pt x="7945" y="1"/>
                  </a:moveTo>
                  <a:cubicBezTo>
                    <a:pt x="7813" y="1"/>
                    <a:pt x="7678" y="44"/>
                    <a:pt x="7543" y="144"/>
                  </a:cubicBezTo>
                  <a:cubicBezTo>
                    <a:pt x="6828" y="666"/>
                    <a:pt x="7446" y="2102"/>
                    <a:pt x="7446" y="2102"/>
                  </a:cubicBezTo>
                  <a:cubicBezTo>
                    <a:pt x="7446" y="2102"/>
                    <a:pt x="6061" y="429"/>
                    <a:pt x="4576" y="429"/>
                  </a:cubicBezTo>
                  <a:cubicBezTo>
                    <a:pt x="4340" y="429"/>
                    <a:pt x="4101" y="471"/>
                    <a:pt x="3865" y="569"/>
                  </a:cubicBezTo>
                  <a:cubicBezTo>
                    <a:pt x="3865" y="569"/>
                    <a:pt x="3525" y="329"/>
                    <a:pt x="3117" y="329"/>
                  </a:cubicBezTo>
                  <a:cubicBezTo>
                    <a:pt x="2895" y="329"/>
                    <a:pt x="2653" y="400"/>
                    <a:pt x="2435" y="621"/>
                  </a:cubicBezTo>
                  <a:cubicBezTo>
                    <a:pt x="1817" y="1239"/>
                    <a:pt x="2242" y="1761"/>
                    <a:pt x="2242" y="1761"/>
                  </a:cubicBezTo>
                  <a:cubicBezTo>
                    <a:pt x="2242" y="1761"/>
                    <a:pt x="1942" y="1521"/>
                    <a:pt x="1575" y="1521"/>
                  </a:cubicBezTo>
                  <a:cubicBezTo>
                    <a:pt x="1376" y="1521"/>
                    <a:pt x="1156" y="1592"/>
                    <a:pt x="953" y="1812"/>
                  </a:cubicBezTo>
                  <a:cubicBezTo>
                    <a:pt x="387" y="2431"/>
                    <a:pt x="908" y="3339"/>
                    <a:pt x="1050" y="3577"/>
                  </a:cubicBezTo>
                  <a:cubicBezTo>
                    <a:pt x="1050" y="3577"/>
                    <a:pt x="916" y="3456"/>
                    <a:pt x="748" y="3456"/>
                  </a:cubicBezTo>
                  <a:cubicBezTo>
                    <a:pt x="599" y="3456"/>
                    <a:pt x="423" y="3552"/>
                    <a:pt x="290" y="3912"/>
                  </a:cubicBezTo>
                  <a:cubicBezTo>
                    <a:pt x="0" y="4679"/>
                    <a:pt x="1668" y="6682"/>
                    <a:pt x="2867" y="7449"/>
                  </a:cubicBezTo>
                  <a:cubicBezTo>
                    <a:pt x="2867" y="7449"/>
                    <a:pt x="4155" y="8447"/>
                    <a:pt x="4677" y="8685"/>
                  </a:cubicBezTo>
                  <a:cubicBezTo>
                    <a:pt x="4789" y="8738"/>
                    <a:pt x="4954" y="8765"/>
                    <a:pt x="5158" y="8765"/>
                  </a:cubicBezTo>
                  <a:cubicBezTo>
                    <a:pt x="5912" y="8765"/>
                    <a:pt x="7210" y="8386"/>
                    <a:pt x="8451" y="7449"/>
                  </a:cubicBezTo>
                  <a:cubicBezTo>
                    <a:pt x="10023" y="6251"/>
                    <a:pt x="10074" y="5252"/>
                    <a:pt x="10074" y="4679"/>
                  </a:cubicBezTo>
                  <a:cubicBezTo>
                    <a:pt x="10074" y="4106"/>
                    <a:pt x="9546" y="2102"/>
                    <a:pt x="9263" y="1387"/>
                  </a:cubicBezTo>
                  <a:cubicBezTo>
                    <a:pt x="9028" y="802"/>
                    <a:pt x="8513" y="1"/>
                    <a:pt x="7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311100" y="4099450"/>
              <a:ext cx="99325" cy="24100"/>
            </a:xfrm>
            <a:custGeom>
              <a:rect b="b" l="l" r="r" t="t"/>
              <a:pathLst>
                <a:path extrusionOk="0" h="964" w="3973">
                  <a:moveTo>
                    <a:pt x="82" y="1"/>
                  </a:moveTo>
                  <a:cubicBezTo>
                    <a:pt x="58" y="1"/>
                    <a:pt x="33" y="14"/>
                    <a:pt x="19" y="36"/>
                  </a:cubicBezTo>
                  <a:cubicBezTo>
                    <a:pt x="0" y="68"/>
                    <a:pt x="13" y="113"/>
                    <a:pt x="45" y="132"/>
                  </a:cubicBezTo>
                  <a:cubicBezTo>
                    <a:pt x="116" y="177"/>
                    <a:pt x="1449" y="963"/>
                    <a:pt x="2834" y="963"/>
                  </a:cubicBezTo>
                  <a:cubicBezTo>
                    <a:pt x="3195" y="963"/>
                    <a:pt x="3556" y="905"/>
                    <a:pt x="3897" y="776"/>
                  </a:cubicBezTo>
                  <a:cubicBezTo>
                    <a:pt x="3972" y="748"/>
                    <a:pt x="3939" y="636"/>
                    <a:pt x="3871" y="636"/>
                  </a:cubicBezTo>
                  <a:cubicBezTo>
                    <a:pt x="3863" y="636"/>
                    <a:pt x="3854" y="638"/>
                    <a:pt x="3846" y="641"/>
                  </a:cubicBezTo>
                  <a:cubicBezTo>
                    <a:pt x="3525" y="765"/>
                    <a:pt x="3185" y="814"/>
                    <a:pt x="2845" y="814"/>
                  </a:cubicBezTo>
                  <a:cubicBezTo>
                    <a:pt x="1485" y="814"/>
                    <a:pt x="137" y="20"/>
                    <a:pt x="116" y="10"/>
                  </a:cubicBezTo>
                  <a:cubicBezTo>
                    <a:pt x="106" y="4"/>
                    <a:pt x="94" y="1"/>
                    <a:pt x="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336775" y="4161550"/>
              <a:ext cx="89575" cy="11275"/>
            </a:xfrm>
            <a:custGeom>
              <a:rect b="b" l="l" r="r" t="t"/>
              <a:pathLst>
                <a:path extrusionOk="0" h="451" w="3583">
                  <a:moveTo>
                    <a:pt x="3477" y="0"/>
                  </a:moveTo>
                  <a:cubicBezTo>
                    <a:pt x="3469" y="0"/>
                    <a:pt x="3459" y="2"/>
                    <a:pt x="3450" y="6"/>
                  </a:cubicBezTo>
                  <a:cubicBezTo>
                    <a:pt x="2946" y="234"/>
                    <a:pt x="2333" y="304"/>
                    <a:pt x="1772" y="304"/>
                  </a:cubicBezTo>
                  <a:cubicBezTo>
                    <a:pt x="892" y="304"/>
                    <a:pt x="138" y="132"/>
                    <a:pt x="126" y="128"/>
                  </a:cubicBezTo>
                  <a:cubicBezTo>
                    <a:pt x="116" y="125"/>
                    <a:pt x="107" y="124"/>
                    <a:pt x="99" y="124"/>
                  </a:cubicBezTo>
                  <a:cubicBezTo>
                    <a:pt x="18" y="124"/>
                    <a:pt x="1" y="252"/>
                    <a:pt x="94" y="270"/>
                  </a:cubicBezTo>
                  <a:cubicBezTo>
                    <a:pt x="641" y="386"/>
                    <a:pt x="1202" y="450"/>
                    <a:pt x="1769" y="450"/>
                  </a:cubicBezTo>
                  <a:cubicBezTo>
                    <a:pt x="2342" y="450"/>
                    <a:pt x="2980" y="379"/>
                    <a:pt x="3508" y="135"/>
                  </a:cubicBezTo>
                  <a:cubicBezTo>
                    <a:pt x="3582" y="100"/>
                    <a:pt x="3545" y="0"/>
                    <a:pt x="34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617850" y="4123350"/>
              <a:ext cx="69750" cy="52525"/>
            </a:xfrm>
            <a:custGeom>
              <a:rect b="b" l="l" r="r" t="t"/>
              <a:pathLst>
                <a:path extrusionOk="0" h="2101" w="2790">
                  <a:moveTo>
                    <a:pt x="81" y="1"/>
                  </a:moveTo>
                  <a:cubicBezTo>
                    <a:pt x="64" y="1"/>
                    <a:pt x="46" y="7"/>
                    <a:pt x="33" y="20"/>
                  </a:cubicBezTo>
                  <a:cubicBezTo>
                    <a:pt x="1" y="52"/>
                    <a:pt x="1" y="97"/>
                    <a:pt x="33" y="123"/>
                  </a:cubicBezTo>
                  <a:cubicBezTo>
                    <a:pt x="838" y="928"/>
                    <a:pt x="2648" y="2075"/>
                    <a:pt x="2668" y="2088"/>
                  </a:cubicBezTo>
                  <a:cubicBezTo>
                    <a:pt x="2680" y="2094"/>
                    <a:pt x="2693" y="2101"/>
                    <a:pt x="2706" y="2101"/>
                  </a:cubicBezTo>
                  <a:cubicBezTo>
                    <a:pt x="2732" y="2101"/>
                    <a:pt x="2751" y="2088"/>
                    <a:pt x="2764" y="2068"/>
                  </a:cubicBezTo>
                  <a:cubicBezTo>
                    <a:pt x="2790" y="2036"/>
                    <a:pt x="2777" y="1991"/>
                    <a:pt x="2745" y="1972"/>
                  </a:cubicBezTo>
                  <a:cubicBezTo>
                    <a:pt x="2726" y="1952"/>
                    <a:pt x="928" y="819"/>
                    <a:pt x="130" y="20"/>
                  </a:cubicBezTo>
                  <a:cubicBezTo>
                    <a:pt x="117" y="7"/>
                    <a:pt x="99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656025" y="4081525"/>
              <a:ext cx="61850" cy="52650"/>
            </a:xfrm>
            <a:custGeom>
              <a:rect b="b" l="l" r="r" t="t"/>
              <a:pathLst>
                <a:path extrusionOk="0" h="2106" w="2474">
                  <a:moveTo>
                    <a:pt x="81" y="1"/>
                  </a:moveTo>
                  <a:cubicBezTo>
                    <a:pt x="63" y="1"/>
                    <a:pt x="46" y="9"/>
                    <a:pt x="33" y="25"/>
                  </a:cubicBezTo>
                  <a:cubicBezTo>
                    <a:pt x="0" y="51"/>
                    <a:pt x="0" y="96"/>
                    <a:pt x="33" y="128"/>
                  </a:cubicBezTo>
                  <a:cubicBezTo>
                    <a:pt x="91" y="192"/>
                    <a:pt x="1579" y="1712"/>
                    <a:pt x="2339" y="2099"/>
                  </a:cubicBezTo>
                  <a:cubicBezTo>
                    <a:pt x="2352" y="2099"/>
                    <a:pt x="2364" y="2105"/>
                    <a:pt x="2371" y="2105"/>
                  </a:cubicBezTo>
                  <a:lnTo>
                    <a:pt x="2371" y="2099"/>
                  </a:lnTo>
                  <a:cubicBezTo>
                    <a:pt x="2448" y="2099"/>
                    <a:pt x="2474" y="2002"/>
                    <a:pt x="2403" y="1964"/>
                  </a:cubicBezTo>
                  <a:cubicBezTo>
                    <a:pt x="1662" y="1596"/>
                    <a:pt x="149" y="38"/>
                    <a:pt x="129" y="25"/>
                  </a:cubicBezTo>
                  <a:cubicBezTo>
                    <a:pt x="116" y="9"/>
                    <a:pt x="99" y="1"/>
                    <a:pt x="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687100" y="4043375"/>
              <a:ext cx="67600" cy="58600"/>
            </a:xfrm>
            <a:custGeom>
              <a:rect b="b" l="l" r="r" t="t"/>
              <a:pathLst>
                <a:path extrusionOk="0" h="2344" w="2704">
                  <a:moveTo>
                    <a:pt x="76" y="0"/>
                  </a:moveTo>
                  <a:cubicBezTo>
                    <a:pt x="57" y="0"/>
                    <a:pt x="39" y="8"/>
                    <a:pt x="26" y="24"/>
                  </a:cubicBezTo>
                  <a:cubicBezTo>
                    <a:pt x="1" y="50"/>
                    <a:pt x="1" y="95"/>
                    <a:pt x="26" y="121"/>
                  </a:cubicBezTo>
                  <a:cubicBezTo>
                    <a:pt x="97" y="198"/>
                    <a:pt x="1856" y="1995"/>
                    <a:pt x="2577" y="2337"/>
                  </a:cubicBezTo>
                  <a:cubicBezTo>
                    <a:pt x="2584" y="2337"/>
                    <a:pt x="2597" y="2343"/>
                    <a:pt x="2609" y="2343"/>
                  </a:cubicBezTo>
                  <a:lnTo>
                    <a:pt x="2603" y="2337"/>
                  </a:lnTo>
                  <a:lnTo>
                    <a:pt x="2603" y="2337"/>
                  </a:lnTo>
                  <a:cubicBezTo>
                    <a:pt x="2605" y="2337"/>
                    <a:pt x="2607" y="2337"/>
                    <a:pt x="2609" y="2337"/>
                  </a:cubicBezTo>
                  <a:cubicBezTo>
                    <a:pt x="2682" y="2337"/>
                    <a:pt x="2704" y="2233"/>
                    <a:pt x="2635" y="2201"/>
                  </a:cubicBezTo>
                  <a:cubicBezTo>
                    <a:pt x="1939" y="1873"/>
                    <a:pt x="142" y="43"/>
                    <a:pt x="129" y="24"/>
                  </a:cubicBezTo>
                  <a:cubicBezTo>
                    <a:pt x="113" y="8"/>
                    <a:pt x="94" y="0"/>
                    <a:pt x="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468100" y="3448275"/>
              <a:ext cx="105325" cy="96400"/>
            </a:xfrm>
            <a:custGeom>
              <a:rect b="b" l="l" r="r" t="t"/>
              <a:pathLst>
                <a:path extrusionOk="0" h="3856" w="4213">
                  <a:moveTo>
                    <a:pt x="2110" y="0"/>
                  </a:moveTo>
                  <a:cubicBezTo>
                    <a:pt x="1828" y="0"/>
                    <a:pt x="1546" y="192"/>
                    <a:pt x="1669" y="575"/>
                  </a:cubicBezTo>
                  <a:cubicBezTo>
                    <a:pt x="1596" y="348"/>
                    <a:pt x="1447" y="259"/>
                    <a:pt x="1291" y="259"/>
                  </a:cubicBezTo>
                  <a:cubicBezTo>
                    <a:pt x="919" y="259"/>
                    <a:pt x="502" y="759"/>
                    <a:pt x="960" y="1090"/>
                  </a:cubicBezTo>
                  <a:cubicBezTo>
                    <a:pt x="861" y="1019"/>
                    <a:pt x="767" y="988"/>
                    <a:pt x="682" y="988"/>
                  </a:cubicBezTo>
                  <a:cubicBezTo>
                    <a:pt x="208" y="988"/>
                    <a:pt x="6" y="1928"/>
                    <a:pt x="683" y="1928"/>
                  </a:cubicBezTo>
                  <a:cubicBezTo>
                    <a:pt x="1" y="1928"/>
                    <a:pt x="207" y="2867"/>
                    <a:pt x="682" y="2867"/>
                  </a:cubicBezTo>
                  <a:cubicBezTo>
                    <a:pt x="767" y="2867"/>
                    <a:pt x="861" y="2837"/>
                    <a:pt x="960" y="2765"/>
                  </a:cubicBezTo>
                  <a:lnTo>
                    <a:pt x="960" y="2765"/>
                  </a:lnTo>
                  <a:cubicBezTo>
                    <a:pt x="502" y="3096"/>
                    <a:pt x="919" y="3596"/>
                    <a:pt x="1291" y="3596"/>
                  </a:cubicBezTo>
                  <a:cubicBezTo>
                    <a:pt x="1447" y="3596"/>
                    <a:pt x="1596" y="3507"/>
                    <a:pt x="1669" y="3280"/>
                  </a:cubicBezTo>
                  <a:lnTo>
                    <a:pt x="1669" y="3280"/>
                  </a:lnTo>
                  <a:cubicBezTo>
                    <a:pt x="1546" y="3664"/>
                    <a:pt x="1828" y="3855"/>
                    <a:pt x="2110" y="3855"/>
                  </a:cubicBezTo>
                  <a:cubicBezTo>
                    <a:pt x="2392" y="3855"/>
                    <a:pt x="2674" y="3664"/>
                    <a:pt x="2551" y="3280"/>
                  </a:cubicBezTo>
                  <a:lnTo>
                    <a:pt x="2551" y="3280"/>
                  </a:lnTo>
                  <a:cubicBezTo>
                    <a:pt x="2624" y="3507"/>
                    <a:pt x="2773" y="3596"/>
                    <a:pt x="2929" y="3596"/>
                  </a:cubicBezTo>
                  <a:cubicBezTo>
                    <a:pt x="3301" y="3596"/>
                    <a:pt x="3718" y="3096"/>
                    <a:pt x="3260" y="2765"/>
                  </a:cubicBezTo>
                  <a:lnTo>
                    <a:pt x="3260" y="2765"/>
                  </a:lnTo>
                  <a:cubicBezTo>
                    <a:pt x="3359" y="2837"/>
                    <a:pt x="3453" y="2867"/>
                    <a:pt x="3538" y="2867"/>
                  </a:cubicBezTo>
                  <a:cubicBezTo>
                    <a:pt x="4011" y="2867"/>
                    <a:pt x="4213" y="1928"/>
                    <a:pt x="3530" y="1928"/>
                  </a:cubicBezTo>
                  <a:cubicBezTo>
                    <a:pt x="4213" y="1928"/>
                    <a:pt x="4011" y="988"/>
                    <a:pt x="3538" y="988"/>
                  </a:cubicBezTo>
                  <a:cubicBezTo>
                    <a:pt x="3453" y="988"/>
                    <a:pt x="3359" y="1019"/>
                    <a:pt x="3260" y="1090"/>
                  </a:cubicBezTo>
                  <a:cubicBezTo>
                    <a:pt x="3718" y="759"/>
                    <a:pt x="3301" y="259"/>
                    <a:pt x="2929" y="259"/>
                  </a:cubicBezTo>
                  <a:cubicBezTo>
                    <a:pt x="2773" y="259"/>
                    <a:pt x="2624" y="348"/>
                    <a:pt x="2551" y="575"/>
                  </a:cubicBezTo>
                  <a:cubicBezTo>
                    <a:pt x="2674" y="192"/>
                    <a:pt x="2392" y="0"/>
                    <a:pt x="21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3"/>
          <p:cNvSpPr txBox="1"/>
          <p:nvPr/>
        </p:nvSpPr>
        <p:spPr>
          <a:xfrm>
            <a:off x="1690587" y="1522573"/>
            <a:ext cx="403687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pandemia de COVID 19 resaltó las diferencias que existen en el sistema de salud de cada país y de la eficacia de las medidas que cada uno toma para lograr que su población se recupere.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3"/>
          <p:cNvGrpSpPr/>
          <p:nvPr/>
        </p:nvGrpSpPr>
        <p:grpSpPr>
          <a:xfrm>
            <a:off x="2178015" y="3477044"/>
            <a:ext cx="3057920" cy="1650890"/>
            <a:chOff x="233350" y="949250"/>
            <a:chExt cx="7137300" cy="3802300"/>
          </a:xfrm>
        </p:grpSpPr>
        <p:sp>
          <p:nvSpPr>
            <p:cNvPr id="411" name="Google Shape;411;p3"/>
            <p:cNvSpPr/>
            <p:nvPr/>
          </p:nvSpPr>
          <p:spPr>
            <a:xfrm>
              <a:off x="4428450" y="2808675"/>
              <a:ext cx="1478900" cy="330100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2909400" y="1076125"/>
              <a:ext cx="4118650" cy="3109225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5913800" y="3523050"/>
              <a:ext cx="1109075" cy="81387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6442175" y="3238700"/>
              <a:ext cx="571625" cy="311800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5898675" y="3029225"/>
              <a:ext cx="282150" cy="318450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5544400" y="3065225"/>
              <a:ext cx="541800" cy="430700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4388700" y="3530600"/>
              <a:ext cx="227275" cy="395425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6438300" y="1893850"/>
              <a:ext cx="267450" cy="418275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6901875" y="4220725"/>
              <a:ext cx="468775" cy="354550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6306100" y="2654825"/>
              <a:ext cx="232875" cy="385425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6139750" y="3178550"/>
              <a:ext cx="185375" cy="227425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4320000" y="1079225"/>
              <a:ext cx="260125" cy="163000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605850" y="1017225"/>
              <a:ext cx="246275" cy="88775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61275" y="1612775"/>
              <a:ext cx="115825" cy="115825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6082850" y="3458350"/>
              <a:ext cx="215350" cy="82375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5726825" y="1103850"/>
              <a:ext cx="262175" cy="54825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6497925" y="4391525"/>
              <a:ext cx="125725" cy="97375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5334875" y="2906300"/>
              <a:ext cx="82100" cy="128050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4869125" y="997550"/>
              <a:ext cx="160750" cy="66150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3763550" y="998475"/>
              <a:ext cx="117975" cy="55725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6244750" y="3463175"/>
              <a:ext cx="127900" cy="76650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6286725" y="2464325"/>
              <a:ext cx="67775" cy="93850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6279300" y="2861375"/>
              <a:ext cx="75625" cy="97275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145025" y="994975"/>
              <a:ext cx="111500" cy="47325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7213625" y="3803350"/>
              <a:ext cx="74075" cy="8005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6542025" y="3118350"/>
              <a:ext cx="66075" cy="79800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4278100" y="987200"/>
              <a:ext cx="87225" cy="50150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6595650" y="1204100"/>
              <a:ext cx="81075" cy="41800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5040350" y="1034625"/>
              <a:ext cx="81550" cy="46975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6380950" y="3302475"/>
              <a:ext cx="77800" cy="40225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4384825" y="996700"/>
              <a:ext cx="62025" cy="39775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2100625" y="1004500"/>
              <a:ext cx="520200" cy="95050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33350" y="949250"/>
              <a:ext cx="3232550" cy="3802300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1581325" y="1051125"/>
              <a:ext cx="283000" cy="91675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144425" y="1319375"/>
              <a:ext cx="213450" cy="95575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1453000" y="2509000"/>
              <a:ext cx="263575" cy="113100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1880725" y="1020350"/>
              <a:ext cx="162025" cy="112025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1688900" y="2603450"/>
              <a:ext cx="165050" cy="73950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922200" y="1344925"/>
              <a:ext cx="129625" cy="64525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787825" y="1030550"/>
              <a:ext cx="94250" cy="44825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870350" y="2639275"/>
              <a:ext cx="59225" cy="44325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2264800" y="4630125"/>
              <a:ext cx="62675" cy="39225"/>
            </a:xfrm>
            <a:custGeom>
              <a:rect b="b" l="l" r="r" t="t"/>
              <a:pathLst>
                <a:path extrusionOk="0" h="1569" w="2507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604225" y="2645350"/>
              <a:ext cx="56175" cy="3827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7045475" y="3384250"/>
              <a:ext cx="47375" cy="53550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91500" y="1250400"/>
              <a:ext cx="54900" cy="37900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6323375" y="3314875"/>
              <a:ext cx="50125" cy="3732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6680225" y="1890750"/>
              <a:ext cx="46075" cy="42200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550975" y="1955400"/>
              <a:ext cx="53600" cy="126175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3910000" y="2161475"/>
              <a:ext cx="93775" cy="45400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125600" y="2173875"/>
              <a:ext cx="50575" cy="3760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3415775" y="2038325"/>
              <a:ext cx="44925" cy="38175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F1C4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2" name="Google Shape;462;p3"/>
          <p:cNvGrpSpPr/>
          <p:nvPr/>
        </p:nvGrpSpPr>
        <p:grpSpPr>
          <a:xfrm rot="3719767">
            <a:off x="105103" y="121203"/>
            <a:ext cx="722703" cy="745909"/>
            <a:chOff x="3605950" y="3926100"/>
            <a:chExt cx="657375" cy="667000"/>
          </a:xfrm>
        </p:grpSpPr>
        <p:sp>
          <p:nvSpPr>
            <p:cNvPr id="463" name="Google Shape;463;p3"/>
            <p:cNvSpPr/>
            <p:nvPr/>
          </p:nvSpPr>
          <p:spPr>
            <a:xfrm>
              <a:off x="3911275" y="4247025"/>
              <a:ext cx="344325" cy="233925"/>
            </a:xfrm>
            <a:custGeom>
              <a:rect b="b" l="l" r="r" t="t"/>
              <a:pathLst>
                <a:path extrusionOk="0" h="9357" w="13773">
                  <a:moveTo>
                    <a:pt x="774" y="1"/>
                  </a:moveTo>
                  <a:lnTo>
                    <a:pt x="1" y="1366"/>
                  </a:lnTo>
                  <a:lnTo>
                    <a:pt x="6371" y="4993"/>
                  </a:lnTo>
                  <a:lnTo>
                    <a:pt x="6371" y="4993"/>
                  </a:lnTo>
                  <a:lnTo>
                    <a:pt x="6345" y="4522"/>
                  </a:lnTo>
                  <a:lnTo>
                    <a:pt x="6429" y="4561"/>
                  </a:lnTo>
                  <a:lnTo>
                    <a:pt x="10919" y="7041"/>
                  </a:lnTo>
                  <a:cubicBezTo>
                    <a:pt x="10919" y="7041"/>
                    <a:pt x="10236" y="8606"/>
                    <a:pt x="10841" y="9167"/>
                  </a:cubicBezTo>
                  <a:cubicBezTo>
                    <a:pt x="10983" y="9300"/>
                    <a:pt x="11139" y="9357"/>
                    <a:pt x="11302" y="9357"/>
                  </a:cubicBezTo>
                  <a:cubicBezTo>
                    <a:pt x="12184" y="9357"/>
                    <a:pt x="13267" y="7698"/>
                    <a:pt x="13321" y="7627"/>
                  </a:cubicBezTo>
                  <a:cubicBezTo>
                    <a:pt x="13457" y="7350"/>
                    <a:pt x="13560" y="7060"/>
                    <a:pt x="13637" y="6758"/>
                  </a:cubicBezTo>
                  <a:lnTo>
                    <a:pt x="13637" y="6751"/>
                  </a:lnTo>
                  <a:cubicBezTo>
                    <a:pt x="13669" y="6616"/>
                    <a:pt x="13695" y="6474"/>
                    <a:pt x="13708" y="6332"/>
                  </a:cubicBezTo>
                  <a:cubicBezTo>
                    <a:pt x="13772" y="5714"/>
                    <a:pt x="13630" y="5205"/>
                    <a:pt x="13270" y="5006"/>
                  </a:cubicBezTo>
                  <a:cubicBezTo>
                    <a:pt x="13153" y="4939"/>
                    <a:pt x="13021" y="4907"/>
                    <a:pt x="12879" y="4907"/>
                  </a:cubicBezTo>
                  <a:cubicBezTo>
                    <a:pt x="12381" y="4907"/>
                    <a:pt x="11761" y="5302"/>
                    <a:pt x="11234" y="5959"/>
                  </a:cubicBezTo>
                  <a:lnTo>
                    <a:pt x="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05975" y="4437000"/>
              <a:ext cx="22550" cy="18000"/>
            </a:xfrm>
            <a:custGeom>
              <a:rect b="b" l="l" r="r" t="t"/>
              <a:pathLst>
                <a:path extrusionOk="0" h="720" w="902">
                  <a:moveTo>
                    <a:pt x="512" y="1"/>
                  </a:moveTo>
                  <a:cubicBezTo>
                    <a:pt x="439" y="1"/>
                    <a:pt x="361" y="20"/>
                    <a:pt x="290" y="60"/>
                  </a:cubicBezTo>
                  <a:cubicBezTo>
                    <a:pt x="90" y="170"/>
                    <a:pt x="0" y="389"/>
                    <a:pt x="90" y="556"/>
                  </a:cubicBezTo>
                  <a:cubicBezTo>
                    <a:pt x="147" y="662"/>
                    <a:pt x="263" y="719"/>
                    <a:pt x="390" y="719"/>
                  </a:cubicBezTo>
                  <a:cubicBezTo>
                    <a:pt x="464" y="719"/>
                    <a:pt x="541" y="700"/>
                    <a:pt x="612" y="659"/>
                  </a:cubicBezTo>
                  <a:cubicBezTo>
                    <a:pt x="812" y="556"/>
                    <a:pt x="902" y="331"/>
                    <a:pt x="812" y="163"/>
                  </a:cubicBezTo>
                  <a:cubicBezTo>
                    <a:pt x="755" y="58"/>
                    <a:pt x="639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060075" y="4338325"/>
              <a:ext cx="184575" cy="150325"/>
            </a:xfrm>
            <a:custGeom>
              <a:rect b="b" l="l" r="r" t="t"/>
              <a:pathLst>
                <a:path extrusionOk="0" h="6013" w="7383">
                  <a:moveTo>
                    <a:pt x="1224" y="1"/>
                  </a:moveTo>
                  <a:lnTo>
                    <a:pt x="1224" y="1"/>
                  </a:lnTo>
                  <a:cubicBezTo>
                    <a:pt x="0" y="297"/>
                    <a:pt x="426" y="1341"/>
                    <a:pt x="426" y="1341"/>
                  </a:cubicBezTo>
                  <a:lnTo>
                    <a:pt x="4503" y="3666"/>
                  </a:lnTo>
                  <a:cubicBezTo>
                    <a:pt x="4123" y="4684"/>
                    <a:pt x="4187" y="5611"/>
                    <a:pt x="4728" y="5914"/>
                  </a:cubicBezTo>
                  <a:cubicBezTo>
                    <a:pt x="4845" y="5981"/>
                    <a:pt x="4976" y="6013"/>
                    <a:pt x="5117" y="6013"/>
                  </a:cubicBezTo>
                  <a:cubicBezTo>
                    <a:pt x="5764" y="6013"/>
                    <a:pt x="6621" y="5341"/>
                    <a:pt x="7208" y="4304"/>
                  </a:cubicBezTo>
                  <a:cubicBezTo>
                    <a:pt x="7273" y="4194"/>
                    <a:pt x="7331" y="4085"/>
                    <a:pt x="7382" y="3975"/>
                  </a:cubicBezTo>
                  <a:lnTo>
                    <a:pt x="7382" y="3975"/>
                  </a:lnTo>
                  <a:cubicBezTo>
                    <a:pt x="7331" y="4027"/>
                    <a:pt x="6583" y="5128"/>
                    <a:pt x="5843" y="5540"/>
                  </a:cubicBezTo>
                  <a:cubicBezTo>
                    <a:pt x="5888" y="5476"/>
                    <a:pt x="5933" y="5399"/>
                    <a:pt x="5959" y="5321"/>
                  </a:cubicBezTo>
                  <a:cubicBezTo>
                    <a:pt x="6094" y="4954"/>
                    <a:pt x="5952" y="4561"/>
                    <a:pt x="5637" y="4445"/>
                  </a:cubicBezTo>
                  <a:cubicBezTo>
                    <a:pt x="5581" y="4426"/>
                    <a:pt x="5525" y="4417"/>
                    <a:pt x="5468" y="4417"/>
                  </a:cubicBezTo>
                  <a:cubicBezTo>
                    <a:pt x="5206" y="4417"/>
                    <a:pt x="4943" y="4614"/>
                    <a:pt x="4831" y="4916"/>
                  </a:cubicBezTo>
                  <a:cubicBezTo>
                    <a:pt x="4773" y="5083"/>
                    <a:pt x="4767" y="5257"/>
                    <a:pt x="4818" y="5425"/>
                  </a:cubicBezTo>
                  <a:cubicBezTo>
                    <a:pt x="4361" y="4793"/>
                    <a:pt x="4973" y="3383"/>
                    <a:pt x="4973" y="3383"/>
                  </a:cubicBezTo>
                  <a:lnTo>
                    <a:pt x="1469" y="1450"/>
                  </a:lnTo>
                  <a:lnTo>
                    <a:pt x="1276" y="1347"/>
                  </a:lnTo>
                  <a:cubicBezTo>
                    <a:pt x="509" y="838"/>
                    <a:pt x="1224" y="1"/>
                    <a:pt x="1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192125" y="4369600"/>
              <a:ext cx="63625" cy="35750"/>
            </a:xfrm>
            <a:custGeom>
              <a:rect b="b" l="l" r="r" t="t"/>
              <a:pathLst>
                <a:path extrusionOk="0" h="1430" w="2545">
                  <a:moveTo>
                    <a:pt x="1654" y="0"/>
                  </a:moveTo>
                  <a:cubicBezTo>
                    <a:pt x="1158" y="0"/>
                    <a:pt x="534" y="395"/>
                    <a:pt x="0" y="1049"/>
                  </a:cubicBezTo>
                  <a:cubicBezTo>
                    <a:pt x="90" y="970"/>
                    <a:pt x="906" y="226"/>
                    <a:pt x="1559" y="226"/>
                  </a:cubicBezTo>
                  <a:cubicBezTo>
                    <a:pt x="1750" y="226"/>
                    <a:pt x="1927" y="289"/>
                    <a:pt x="2068" y="450"/>
                  </a:cubicBezTo>
                  <a:cubicBezTo>
                    <a:pt x="2390" y="824"/>
                    <a:pt x="2474" y="1172"/>
                    <a:pt x="2480" y="1429"/>
                  </a:cubicBezTo>
                  <a:cubicBezTo>
                    <a:pt x="2545" y="805"/>
                    <a:pt x="2396" y="302"/>
                    <a:pt x="2036" y="96"/>
                  </a:cubicBezTo>
                  <a:cubicBezTo>
                    <a:pt x="1922" y="31"/>
                    <a:pt x="1793" y="0"/>
                    <a:pt x="1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3938175" y="4030200"/>
              <a:ext cx="325150" cy="290125"/>
            </a:xfrm>
            <a:custGeom>
              <a:rect b="b" l="l" r="r" t="t"/>
              <a:pathLst>
                <a:path extrusionOk="0" h="11605" w="13006">
                  <a:moveTo>
                    <a:pt x="9324" y="0"/>
                  </a:moveTo>
                  <a:cubicBezTo>
                    <a:pt x="9095" y="0"/>
                    <a:pt x="8897" y="63"/>
                    <a:pt x="8748" y="197"/>
                  </a:cubicBezTo>
                  <a:cubicBezTo>
                    <a:pt x="8290" y="596"/>
                    <a:pt x="8419" y="1517"/>
                    <a:pt x="8992" y="2432"/>
                  </a:cubicBezTo>
                  <a:lnTo>
                    <a:pt x="8992" y="2438"/>
                  </a:lnTo>
                  <a:lnTo>
                    <a:pt x="0" y="10432"/>
                  </a:lnTo>
                  <a:lnTo>
                    <a:pt x="1044" y="11604"/>
                  </a:lnTo>
                  <a:lnTo>
                    <a:pt x="6525" y="6728"/>
                  </a:lnTo>
                  <a:lnTo>
                    <a:pt x="6068" y="6606"/>
                  </a:lnTo>
                  <a:lnTo>
                    <a:pt x="6132" y="6535"/>
                  </a:lnTo>
                  <a:lnTo>
                    <a:pt x="9913" y="3076"/>
                  </a:lnTo>
                  <a:cubicBezTo>
                    <a:pt x="9913" y="3076"/>
                    <a:pt x="10843" y="3916"/>
                    <a:pt x="11567" y="3916"/>
                  </a:cubicBezTo>
                  <a:cubicBezTo>
                    <a:pt x="11689" y="3916"/>
                    <a:pt x="11805" y="3892"/>
                    <a:pt x="11910" y="3836"/>
                  </a:cubicBezTo>
                  <a:cubicBezTo>
                    <a:pt x="13005" y="3244"/>
                    <a:pt x="11298" y="1079"/>
                    <a:pt x="11247" y="989"/>
                  </a:cubicBezTo>
                  <a:cubicBezTo>
                    <a:pt x="11028" y="770"/>
                    <a:pt x="10783" y="577"/>
                    <a:pt x="10525" y="409"/>
                  </a:cubicBezTo>
                  <a:lnTo>
                    <a:pt x="10519" y="409"/>
                  </a:lnTo>
                  <a:cubicBezTo>
                    <a:pt x="10397" y="339"/>
                    <a:pt x="10274" y="268"/>
                    <a:pt x="10145" y="210"/>
                  </a:cubicBezTo>
                  <a:cubicBezTo>
                    <a:pt x="9852" y="73"/>
                    <a:pt x="9570" y="0"/>
                    <a:pt x="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209200" y="4073000"/>
              <a:ext cx="18850" cy="20525"/>
            </a:xfrm>
            <a:custGeom>
              <a:rect b="b" l="l" r="r" t="t"/>
              <a:pathLst>
                <a:path extrusionOk="0" h="821" w="754">
                  <a:moveTo>
                    <a:pt x="359" y="1"/>
                  </a:moveTo>
                  <a:cubicBezTo>
                    <a:pt x="342" y="1"/>
                    <a:pt x="326" y="2"/>
                    <a:pt x="309" y="5"/>
                  </a:cubicBezTo>
                  <a:cubicBezTo>
                    <a:pt x="116" y="37"/>
                    <a:pt x="0" y="243"/>
                    <a:pt x="39" y="469"/>
                  </a:cubicBezTo>
                  <a:cubicBezTo>
                    <a:pt x="74" y="674"/>
                    <a:pt x="227" y="821"/>
                    <a:pt x="395" y="821"/>
                  </a:cubicBezTo>
                  <a:cubicBezTo>
                    <a:pt x="411" y="821"/>
                    <a:pt x="428" y="820"/>
                    <a:pt x="445" y="817"/>
                  </a:cubicBezTo>
                  <a:cubicBezTo>
                    <a:pt x="631" y="784"/>
                    <a:pt x="754" y="578"/>
                    <a:pt x="715" y="353"/>
                  </a:cubicBezTo>
                  <a:cubicBezTo>
                    <a:pt x="680" y="147"/>
                    <a:pt x="527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4073375" y="4054925"/>
              <a:ext cx="184625" cy="143500"/>
            </a:xfrm>
            <a:custGeom>
              <a:rect b="b" l="l" r="r" t="t"/>
              <a:pathLst>
                <a:path extrusionOk="0" h="5740" w="7385">
                  <a:moveTo>
                    <a:pt x="5839" y="0"/>
                  </a:moveTo>
                  <a:lnTo>
                    <a:pt x="5839" y="0"/>
                  </a:lnTo>
                  <a:cubicBezTo>
                    <a:pt x="5878" y="65"/>
                    <a:pt x="6683" y="1127"/>
                    <a:pt x="6831" y="1965"/>
                  </a:cubicBezTo>
                  <a:cubicBezTo>
                    <a:pt x="6786" y="1894"/>
                    <a:pt x="6728" y="1830"/>
                    <a:pt x="6663" y="1778"/>
                  </a:cubicBezTo>
                  <a:cubicBezTo>
                    <a:pt x="6515" y="1660"/>
                    <a:pt x="6341" y="1602"/>
                    <a:pt x="6178" y="1602"/>
                  </a:cubicBezTo>
                  <a:cubicBezTo>
                    <a:pt x="6002" y="1602"/>
                    <a:pt x="5839" y="1670"/>
                    <a:pt x="5736" y="1804"/>
                  </a:cubicBezTo>
                  <a:cubicBezTo>
                    <a:pt x="5530" y="2061"/>
                    <a:pt x="5613" y="2474"/>
                    <a:pt x="5923" y="2712"/>
                  </a:cubicBezTo>
                  <a:cubicBezTo>
                    <a:pt x="6051" y="2821"/>
                    <a:pt x="6219" y="2879"/>
                    <a:pt x="6393" y="2886"/>
                  </a:cubicBezTo>
                  <a:cubicBezTo>
                    <a:pt x="6318" y="2909"/>
                    <a:pt x="6239" y="2920"/>
                    <a:pt x="6157" y="2920"/>
                  </a:cubicBezTo>
                  <a:cubicBezTo>
                    <a:pt x="5433" y="2920"/>
                    <a:pt x="4512" y="2087"/>
                    <a:pt x="4512" y="2087"/>
                  </a:cubicBezTo>
                  <a:lnTo>
                    <a:pt x="1555" y="4786"/>
                  </a:lnTo>
                  <a:lnTo>
                    <a:pt x="1394" y="4934"/>
                  </a:lnTo>
                  <a:cubicBezTo>
                    <a:pt x="1227" y="5063"/>
                    <a:pt x="1069" y="5112"/>
                    <a:pt x="923" y="5112"/>
                  </a:cubicBezTo>
                  <a:cubicBezTo>
                    <a:pt x="436" y="5112"/>
                    <a:pt x="100" y="4554"/>
                    <a:pt x="100" y="4554"/>
                  </a:cubicBezTo>
                  <a:lnTo>
                    <a:pt x="100" y="4554"/>
                  </a:lnTo>
                  <a:cubicBezTo>
                    <a:pt x="0" y="5687"/>
                    <a:pt x="917" y="5740"/>
                    <a:pt x="1090" y="5740"/>
                  </a:cubicBezTo>
                  <a:cubicBezTo>
                    <a:pt x="1108" y="5740"/>
                    <a:pt x="1117" y="5739"/>
                    <a:pt x="1117" y="5739"/>
                  </a:cubicBezTo>
                  <a:lnTo>
                    <a:pt x="4634" y="2615"/>
                  </a:lnTo>
                  <a:cubicBezTo>
                    <a:pt x="5194" y="3076"/>
                    <a:pt x="5783" y="3335"/>
                    <a:pt x="6248" y="3335"/>
                  </a:cubicBezTo>
                  <a:cubicBezTo>
                    <a:pt x="6479" y="3335"/>
                    <a:pt x="6679" y="3272"/>
                    <a:pt x="6831" y="3137"/>
                  </a:cubicBezTo>
                  <a:cubicBezTo>
                    <a:pt x="7385" y="2635"/>
                    <a:pt x="7063" y="1353"/>
                    <a:pt x="6097" y="271"/>
                  </a:cubicBezTo>
                  <a:cubicBezTo>
                    <a:pt x="6013" y="174"/>
                    <a:pt x="5929" y="84"/>
                    <a:pt x="5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4143475" y="4030025"/>
              <a:ext cx="48350" cy="60825"/>
            </a:xfrm>
            <a:custGeom>
              <a:rect b="b" l="l" r="r" t="t"/>
              <a:pathLst>
                <a:path extrusionOk="0" h="2433" w="1934">
                  <a:moveTo>
                    <a:pt x="1112" y="1"/>
                  </a:moveTo>
                  <a:cubicBezTo>
                    <a:pt x="883" y="1"/>
                    <a:pt x="685" y="64"/>
                    <a:pt x="536" y="197"/>
                  </a:cubicBezTo>
                  <a:cubicBezTo>
                    <a:pt x="78" y="603"/>
                    <a:pt x="207" y="1524"/>
                    <a:pt x="780" y="2433"/>
                  </a:cubicBezTo>
                  <a:cubicBezTo>
                    <a:pt x="722" y="2291"/>
                    <a:pt x="1" y="642"/>
                    <a:pt x="877" y="288"/>
                  </a:cubicBezTo>
                  <a:cubicBezTo>
                    <a:pt x="1126" y="186"/>
                    <a:pt x="1344" y="149"/>
                    <a:pt x="1531" y="149"/>
                  </a:cubicBezTo>
                  <a:cubicBezTo>
                    <a:pt x="1687" y="149"/>
                    <a:pt x="1822" y="175"/>
                    <a:pt x="1933" y="210"/>
                  </a:cubicBezTo>
                  <a:cubicBezTo>
                    <a:pt x="1640" y="74"/>
                    <a:pt x="1358" y="1"/>
                    <a:pt x="1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3816750" y="4293575"/>
              <a:ext cx="108075" cy="299525"/>
            </a:xfrm>
            <a:custGeom>
              <a:rect b="b" l="l" r="r" t="t"/>
              <a:pathLst>
                <a:path extrusionOk="0" h="11981" w="4323">
                  <a:moveTo>
                    <a:pt x="3028" y="0"/>
                  </a:moveTo>
                  <a:lnTo>
                    <a:pt x="2191" y="5920"/>
                  </a:lnTo>
                  <a:lnTo>
                    <a:pt x="2191" y="5920"/>
                  </a:lnTo>
                  <a:lnTo>
                    <a:pt x="2538" y="5759"/>
                  </a:lnTo>
                  <a:lnTo>
                    <a:pt x="2538" y="5836"/>
                  </a:lnTo>
                  <a:lnTo>
                    <a:pt x="2010" y="9978"/>
                  </a:lnTo>
                  <a:cubicBezTo>
                    <a:pt x="2010" y="9978"/>
                    <a:pt x="1983" y="9977"/>
                    <a:pt x="1935" y="9977"/>
                  </a:cubicBezTo>
                  <a:cubicBezTo>
                    <a:pt x="1642" y="9977"/>
                    <a:pt x="585" y="10015"/>
                    <a:pt x="374" y="10558"/>
                  </a:cubicBezTo>
                  <a:cubicBezTo>
                    <a:pt x="1" y="11498"/>
                    <a:pt x="2203" y="11942"/>
                    <a:pt x="2281" y="11975"/>
                  </a:cubicBezTo>
                  <a:cubicBezTo>
                    <a:pt x="2360" y="11979"/>
                    <a:pt x="2440" y="11981"/>
                    <a:pt x="2519" y="11981"/>
                  </a:cubicBezTo>
                  <a:cubicBezTo>
                    <a:pt x="2691" y="11981"/>
                    <a:pt x="2863" y="11971"/>
                    <a:pt x="3034" y="11949"/>
                  </a:cubicBezTo>
                  <a:cubicBezTo>
                    <a:pt x="3150" y="11930"/>
                    <a:pt x="3266" y="11910"/>
                    <a:pt x="3376" y="11878"/>
                  </a:cubicBezTo>
                  <a:cubicBezTo>
                    <a:pt x="3865" y="11743"/>
                    <a:pt x="4207" y="11485"/>
                    <a:pt x="4252" y="11150"/>
                  </a:cubicBezTo>
                  <a:cubicBezTo>
                    <a:pt x="4323" y="10661"/>
                    <a:pt x="3756" y="10152"/>
                    <a:pt x="2918" y="9894"/>
                  </a:cubicBezTo>
                  <a:lnTo>
                    <a:pt x="2912" y="9894"/>
                  </a:lnTo>
                  <a:lnTo>
                    <a:pt x="4290" y="187"/>
                  </a:lnTo>
                  <a:lnTo>
                    <a:pt x="30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3850400" y="4567250"/>
              <a:ext cx="17750" cy="15150"/>
            </a:xfrm>
            <a:custGeom>
              <a:rect b="b" l="l" r="r" t="t"/>
              <a:pathLst>
                <a:path extrusionOk="0" h="606" w="710">
                  <a:moveTo>
                    <a:pt x="299" y="0"/>
                  </a:moveTo>
                  <a:cubicBezTo>
                    <a:pt x="220" y="0"/>
                    <a:pt x="146" y="29"/>
                    <a:pt x="97" y="87"/>
                  </a:cubicBezTo>
                  <a:cubicBezTo>
                    <a:pt x="1" y="210"/>
                    <a:pt x="39" y="396"/>
                    <a:pt x="181" y="519"/>
                  </a:cubicBezTo>
                  <a:cubicBezTo>
                    <a:pt x="252" y="577"/>
                    <a:pt x="336" y="606"/>
                    <a:pt x="414" y="606"/>
                  </a:cubicBezTo>
                  <a:cubicBezTo>
                    <a:pt x="492" y="606"/>
                    <a:pt x="564" y="577"/>
                    <a:pt x="613" y="519"/>
                  </a:cubicBezTo>
                  <a:cubicBezTo>
                    <a:pt x="709" y="396"/>
                    <a:pt x="677" y="210"/>
                    <a:pt x="535" y="87"/>
                  </a:cubicBezTo>
                  <a:cubicBezTo>
                    <a:pt x="465" y="29"/>
                    <a:pt x="379" y="0"/>
                    <a:pt x="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815150" y="4435825"/>
              <a:ext cx="87775" cy="156975"/>
            </a:xfrm>
            <a:custGeom>
              <a:rect b="b" l="l" r="r" t="t"/>
              <a:pathLst>
                <a:path extrusionOk="0" h="6279" w="3511">
                  <a:moveTo>
                    <a:pt x="2820" y="0"/>
                  </a:moveTo>
                  <a:cubicBezTo>
                    <a:pt x="2498" y="0"/>
                    <a:pt x="2255" y="230"/>
                    <a:pt x="2255" y="230"/>
                  </a:cubicBezTo>
                  <a:lnTo>
                    <a:pt x="1720" y="4017"/>
                  </a:lnTo>
                  <a:cubicBezTo>
                    <a:pt x="838" y="4037"/>
                    <a:pt x="148" y="4365"/>
                    <a:pt x="84" y="4855"/>
                  </a:cubicBezTo>
                  <a:cubicBezTo>
                    <a:pt x="0" y="5460"/>
                    <a:pt x="876" y="6085"/>
                    <a:pt x="2048" y="6252"/>
                  </a:cubicBezTo>
                  <a:cubicBezTo>
                    <a:pt x="2152" y="6265"/>
                    <a:pt x="2248" y="6272"/>
                    <a:pt x="2351" y="6278"/>
                  </a:cubicBezTo>
                  <a:cubicBezTo>
                    <a:pt x="2293" y="6259"/>
                    <a:pt x="1230" y="6027"/>
                    <a:pt x="696" y="5583"/>
                  </a:cubicBezTo>
                  <a:lnTo>
                    <a:pt x="696" y="5583"/>
                  </a:lnTo>
                  <a:cubicBezTo>
                    <a:pt x="754" y="5598"/>
                    <a:pt x="808" y="5610"/>
                    <a:pt x="865" y="5610"/>
                  </a:cubicBezTo>
                  <a:cubicBezTo>
                    <a:pt x="877" y="5610"/>
                    <a:pt x="889" y="5609"/>
                    <a:pt x="902" y="5608"/>
                  </a:cubicBezTo>
                  <a:cubicBezTo>
                    <a:pt x="1224" y="5602"/>
                    <a:pt x="1475" y="5376"/>
                    <a:pt x="1462" y="5106"/>
                  </a:cubicBezTo>
                  <a:cubicBezTo>
                    <a:pt x="1456" y="4843"/>
                    <a:pt x="1207" y="4642"/>
                    <a:pt x="898" y="4642"/>
                  </a:cubicBezTo>
                  <a:cubicBezTo>
                    <a:pt x="889" y="4642"/>
                    <a:pt x="879" y="4642"/>
                    <a:pt x="870" y="4642"/>
                  </a:cubicBezTo>
                  <a:cubicBezTo>
                    <a:pt x="728" y="4642"/>
                    <a:pt x="593" y="4694"/>
                    <a:pt x="483" y="4777"/>
                  </a:cubicBezTo>
                  <a:cubicBezTo>
                    <a:pt x="776" y="4310"/>
                    <a:pt x="1772" y="4281"/>
                    <a:pt x="2019" y="4281"/>
                  </a:cubicBezTo>
                  <a:cubicBezTo>
                    <a:pt x="2054" y="4281"/>
                    <a:pt x="2074" y="4281"/>
                    <a:pt x="2074" y="4281"/>
                  </a:cubicBezTo>
                  <a:lnTo>
                    <a:pt x="2486" y="1054"/>
                  </a:lnTo>
                  <a:lnTo>
                    <a:pt x="2512" y="874"/>
                  </a:lnTo>
                  <a:cubicBezTo>
                    <a:pt x="2595" y="464"/>
                    <a:pt x="2897" y="373"/>
                    <a:pt x="3147" y="373"/>
                  </a:cubicBezTo>
                  <a:cubicBezTo>
                    <a:pt x="3345" y="373"/>
                    <a:pt x="3511" y="429"/>
                    <a:pt x="3511" y="429"/>
                  </a:cubicBezTo>
                  <a:cubicBezTo>
                    <a:pt x="3278" y="100"/>
                    <a:pt x="3032" y="0"/>
                    <a:pt x="2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889850" y="4540750"/>
              <a:ext cx="35775" cy="49800"/>
            </a:xfrm>
            <a:custGeom>
              <a:rect b="b" l="l" r="r" t="t"/>
              <a:pathLst>
                <a:path extrusionOk="0" h="1992" w="1431">
                  <a:moveTo>
                    <a:pt x="1" y="1"/>
                  </a:moveTo>
                  <a:cubicBezTo>
                    <a:pt x="110" y="59"/>
                    <a:pt x="1431" y="703"/>
                    <a:pt x="1070" y="1386"/>
                  </a:cubicBezTo>
                  <a:cubicBezTo>
                    <a:pt x="890" y="1740"/>
                    <a:pt x="651" y="1914"/>
                    <a:pt x="458" y="1991"/>
                  </a:cubicBezTo>
                  <a:cubicBezTo>
                    <a:pt x="948" y="1856"/>
                    <a:pt x="1283" y="1592"/>
                    <a:pt x="1328" y="1257"/>
                  </a:cubicBezTo>
                  <a:cubicBezTo>
                    <a:pt x="1399" y="767"/>
                    <a:pt x="838" y="26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950400" y="4358775"/>
              <a:ext cx="121300" cy="174050"/>
            </a:xfrm>
            <a:custGeom>
              <a:rect b="b" l="l" r="r" t="t"/>
              <a:pathLst>
                <a:path extrusionOk="0" h="6962" w="4852">
                  <a:moveTo>
                    <a:pt x="697" y="1"/>
                  </a:moveTo>
                  <a:lnTo>
                    <a:pt x="1" y="375"/>
                  </a:lnTo>
                  <a:lnTo>
                    <a:pt x="1772" y="3673"/>
                  </a:lnTo>
                  <a:lnTo>
                    <a:pt x="1882" y="3460"/>
                  </a:lnTo>
                  <a:lnTo>
                    <a:pt x="1914" y="3499"/>
                  </a:lnTo>
                  <a:lnTo>
                    <a:pt x="3183" y="5785"/>
                  </a:lnTo>
                  <a:cubicBezTo>
                    <a:pt x="3183" y="5785"/>
                    <a:pt x="2461" y="6275"/>
                    <a:pt x="2571" y="6681"/>
                  </a:cubicBezTo>
                  <a:cubicBezTo>
                    <a:pt x="2626" y="6891"/>
                    <a:pt x="2810" y="6962"/>
                    <a:pt x="3032" y="6962"/>
                  </a:cubicBezTo>
                  <a:cubicBezTo>
                    <a:pt x="3459" y="6962"/>
                    <a:pt x="4025" y="6700"/>
                    <a:pt x="4059" y="6687"/>
                  </a:cubicBezTo>
                  <a:cubicBezTo>
                    <a:pt x="4194" y="6603"/>
                    <a:pt x="4317" y="6507"/>
                    <a:pt x="4432" y="6397"/>
                  </a:cubicBezTo>
                  <a:cubicBezTo>
                    <a:pt x="4484" y="6346"/>
                    <a:pt x="4536" y="6288"/>
                    <a:pt x="4581" y="6236"/>
                  </a:cubicBezTo>
                  <a:cubicBezTo>
                    <a:pt x="4774" y="5985"/>
                    <a:pt x="4851" y="5727"/>
                    <a:pt x="4748" y="5540"/>
                  </a:cubicBezTo>
                  <a:cubicBezTo>
                    <a:pt x="4659" y="5378"/>
                    <a:pt x="4453" y="5294"/>
                    <a:pt x="4190" y="5294"/>
                  </a:cubicBezTo>
                  <a:cubicBezTo>
                    <a:pt x="4015" y="5294"/>
                    <a:pt x="3816" y="5331"/>
                    <a:pt x="3608" y="5405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4033025" y="4517825"/>
              <a:ext cx="10400" cy="8825"/>
            </a:xfrm>
            <a:custGeom>
              <a:rect b="b" l="l" r="r" t="t"/>
              <a:pathLst>
                <a:path extrusionOk="0" h="353" w="416">
                  <a:moveTo>
                    <a:pt x="227" y="0"/>
                  </a:moveTo>
                  <a:cubicBezTo>
                    <a:pt x="192" y="0"/>
                    <a:pt x="155" y="11"/>
                    <a:pt x="123" y="35"/>
                  </a:cubicBezTo>
                  <a:cubicBezTo>
                    <a:pt x="0" y="125"/>
                    <a:pt x="39" y="319"/>
                    <a:pt x="187" y="351"/>
                  </a:cubicBezTo>
                  <a:cubicBezTo>
                    <a:pt x="195" y="352"/>
                    <a:pt x="203" y="352"/>
                    <a:pt x="211" y="352"/>
                  </a:cubicBezTo>
                  <a:cubicBezTo>
                    <a:pt x="305" y="352"/>
                    <a:pt x="388" y="285"/>
                    <a:pt x="406" y="190"/>
                  </a:cubicBezTo>
                  <a:cubicBezTo>
                    <a:pt x="415" y="81"/>
                    <a:pt x="325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3994700" y="4440325"/>
              <a:ext cx="57175" cy="94850"/>
            </a:xfrm>
            <a:custGeom>
              <a:rect b="b" l="l" r="r" t="t"/>
              <a:pathLst>
                <a:path extrusionOk="0" h="3794" w="2287">
                  <a:moveTo>
                    <a:pt x="467" y="1"/>
                  </a:moveTo>
                  <a:cubicBezTo>
                    <a:pt x="70" y="1"/>
                    <a:pt x="0" y="411"/>
                    <a:pt x="0" y="411"/>
                  </a:cubicBezTo>
                  <a:lnTo>
                    <a:pt x="1134" y="2517"/>
                  </a:lnTo>
                  <a:cubicBezTo>
                    <a:pt x="696" y="2852"/>
                    <a:pt x="470" y="3270"/>
                    <a:pt x="619" y="3547"/>
                  </a:cubicBezTo>
                  <a:cubicBezTo>
                    <a:pt x="707" y="3711"/>
                    <a:pt x="913" y="3793"/>
                    <a:pt x="1177" y="3793"/>
                  </a:cubicBezTo>
                  <a:cubicBezTo>
                    <a:pt x="1453" y="3793"/>
                    <a:pt x="1793" y="3703"/>
                    <a:pt x="2126" y="3522"/>
                  </a:cubicBezTo>
                  <a:cubicBezTo>
                    <a:pt x="2184" y="3489"/>
                    <a:pt x="2235" y="3457"/>
                    <a:pt x="2287" y="3425"/>
                  </a:cubicBezTo>
                  <a:lnTo>
                    <a:pt x="2287" y="3425"/>
                  </a:lnTo>
                  <a:cubicBezTo>
                    <a:pt x="2256" y="3437"/>
                    <a:pt x="1672" y="3690"/>
                    <a:pt x="1244" y="3690"/>
                  </a:cubicBezTo>
                  <a:cubicBezTo>
                    <a:pt x="1228" y="3690"/>
                    <a:pt x="1213" y="3690"/>
                    <a:pt x="1198" y="3689"/>
                  </a:cubicBezTo>
                  <a:cubicBezTo>
                    <a:pt x="1237" y="3670"/>
                    <a:pt x="1276" y="3650"/>
                    <a:pt x="1314" y="3625"/>
                  </a:cubicBezTo>
                  <a:cubicBezTo>
                    <a:pt x="1469" y="3502"/>
                    <a:pt x="1514" y="3296"/>
                    <a:pt x="1411" y="3161"/>
                  </a:cubicBezTo>
                  <a:cubicBezTo>
                    <a:pt x="1357" y="3094"/>
                    <a:pt x="1274" y="3060"/>
                    <a:pt x="1184" y="3060"/>
                  </a:cubicBezTo>
                  <a:cubicBezTo>
                    <a:pt x="1101" y="3060"/>
                    <a:pt x="1012" y="3089"/>
                    <a:pt x="934" y="3148"/>
                  </a:cubicBezTo>
                  <a:cubicBezTo>
                    <a:pt x="863" y="3200"/>
                    <a:pt x="818" y="3277"/>
                    <a:pt x="792" y="3361"/>
                  </a:cubicBezTo>
                  <a:cubicBezTo>
                    <a:pt x="767" y="2968"/>
                    <a:pt x="1411" y="2523"/>
                    <a:pt x="1411" y="2523"/>
                  </a:cubicBezTo>
                  <a:lnTo>
                    <a:pt x="419" y="739"/>
                  </a:lnTo>
                  <a:lnTo>
                    <a:pt x="367" y="642"/>
                  </a:lnTo>
                  <a:cubicBezTo>
                    <a:pt x="174" y="211"/>
                    <a:pt x="709" y="43"/>
                    <a:pt x="709" y="43"/>
                  </a:cubicBezTo>
                  <a:cubicBezTo>
                    <a:pt x="617" y="13"/>
                    <a:pt x="537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4040750" y="4491150"/>
              <a:ext cx="30950" cy="23550"/>
            </a:xfrm>
            <a:custGeom>
              <a:rect b="b" l="l" r="r" t="t"/>
              <a:pathLst>
                <a:path extrusionOk="0" h="942" w="1238">
                  <a:moveTo>
                    <a:pt x="577" y="1"/>
                  </a:moveTo>
                  <a:cubicBezTo>
                    <a:pt x="404" y="1"/>
                    <a:pt x="206" y="35"/>
                    <a:pt x="0" y="104"/>
                  </a:cubicBezTo>
                  <a:cubicBezTo>
                    <a:pt x="33" y="98"/>
                    <a:pt x="208" y="67"/>
                    <a:pt x="406" y="67"/>
                  </a:cubicBezTo>
                  <a:cubicBezTo>
                    <a:pt x="685" y="67"/>
                    <a:pt x="1009" y="128"/>
                    <a:pt x="1050" y="407"/>
                  </a:cubicBezTo>
                  <a:cubicBezTo>
                    <a:pt x="1089" y="587"/>
                    <a:pt x="1057" y="774"/>
                    <a:pt x="967" y="941"/>
                  </a:cubicBezTo>
                  <a:cubicBezTo>
                    <a:pt x="1166" y="690"/>
                    <a:pt x="1237" y="432"/>
                    <a:pt x="1134" y="245"/>
                  </a:cubicBezTo>
                  <a:cubicBezTo>
                    <a:pt x="1048" y="82"/>
                    <a:pt x="842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4042025" y="4241875"/>
              <a:ext cx="187325" cy="67300"/>
            </a:xfrm>
            <a:custGeom>
              <a:rect b="b" l="l" r="r" t="t"/>
              <a:pathLst>
                <a:path extrusionOk="0" h="2692" w="7493">
                  <a:moveTo>
                    <a:pt x="136" y="1"/>
                  </a:moveTo>
                  <a:lnTo>
                    <a:pt x="1" y="786"/>
                  </a:lnTo>
                  <a:lnTo>
                    <a:pt x="3685" y="1431"/>
                  </a:lnTo>
                  <a:lnTo>
                    <a:pt x="3589" y="1212"/>
                  </a:lnTo>
                  <a:lnTo>
                    <a:pt x="3634" y="1212"/>
                  </a:lnTo>
                  <a:lnTo>
                    <a:pt x="6217" y="1624"/>
                  </a:lnTo>
                  <a:cubicBezTo>
                    <a:pt x="6217" y="1624"/>
                    <a:pt x="6159" y="2493"/>
                    <a:pt x="6545" y="2661"/>
                  </a:cubicBezTo>
                  <a:cubicBezTo>
                    <a:pt x="6595" y="2682"/>
                    <a:pt x="6642" y="2692"/>
                    <a:pt x="6688" y="2692"/>
                  </a:cubicBezTo>
                  <a:cubicBezTo>
                    <a:pt x="7184" y="2692"/>
                    <a:pt x="7455" y="1542"/>
                    <a:pt x="7473" y="1495"/>
                  </a:cubicBezTo>
                  <a:cubicBezTo>
                    <a:pt x="7492" y="1340"/>
                    <a:pt x="7492" y="1179"/>
                    <a:pt x="7473" y="1025"/>
                  </a:cubicBezTo>
                  <a:cubicBezTo>
                    <a:pt x="7466" y="954"/>
                    <a:pt x="7454" y="877"/>
                    <a:pt x="7434" y="812"/>
                  </a:cubicBezTo>
                  <a:cubicBezTo>
                    <a:pt x="7363" y="503"/>
                    <a:pt x="7202" y="284"/>
                    <a:pt x="6996" y="245"/>
                  </a:cubicBezTo>
                  <a:cubicBezTo>
                    <a:pt x="6976" y="242"/>
                    <a:pt x="6956" y="240"/>
                    <a:pt x="6935" y="240"/>
                  </a:cubicBezTo>
                  <a:cubicBezTo>
                    <a:pt x="6650" y="240"/>
                    <a:pt x="6353" y="570"/>
                    <a:pt x="6185" y="1050"/>
                  </a:cubicBezTo>
                  <a:lnTo>
                    <a:pt x="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4213250" y="4282900"/>
              <a:ext cx="9325" cy="8950"/>
            </a:xfrm>
            <a:custGeom>
              <a:rect b="b" l="l" r="r" t="t"/>
              <a:pathLst>
                <a:path extrusionOk="0" h="358" w="373">
                  <a:moveTo>
                    <a:pt x="182" y="0"/>
                  </a:moveTo>
                  <a:cubicBezTo>
                    <a:pt x="93" y="0"/>
                    <a:pt x="10" y="70"/>
                    <a:pt x="6" y="176"/>
                  </a:cubicBezTo>
                  <a:cubicBezTo>
                    <a:pt x="1" y="282"/>
                    <a:pt x="88" y="358"/>
                    <a:pt x="183" y="358"/>
                  </a:cubicBezTo>
                  <a:cubicBezTo>
                    <a:pt x="221" y="358"/>
                    <a:pt x="260" y="345"/>
                    <a:pt x="295" y="318"/>
                  </a:cubicBezTo>
                  <a:cubicBezTo>
                    <a:pt x="366" y="247"/>
                    <a:pt x="373" y="124"/>
                    <a:pt x="302" y="47"/>
                  </a:cubicBezTo>
                  <a:cubicBezTo>
                    <a:pt x="265" y="15"/>
                    <a:pt x="223" y="0"/>
                    <a:pt x="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4124650" y="4257975"/>
              <a:ext cx="104200" cy="56200"/>
            </a:xfrm>
            <a:custGeom>
              <a:rect b="b" l="l" r="r" t="t"/>
              <a:pathLst>
                <a:path extrusionOk="0" h="2248" w="4168">
                  <a:moveTo>
                    <a:pt x="535" y="1"/>
                  </a:moveTo>
                  <a:lnTo>
                    <a:pt x="535" y="1"/>
                  </a:lnTo>
                  <a:cubicBezTo>
                    <a:pt x="0" y="355"/>
                    <a:pt x="380" y="787"/>
                    <a:pt x="380" y="787"/>
                  </a:cubicBezTo>
                  <a:lnTo>
                    <a:pt x="2738" y="1199"/>
                  </a:lnTo>
                  <a:cubicBezTo>
                    <a:pt x="2731" y="1753"/>
                    <a:pt x="2925" y="2184"/>
                    <a:pt x="3227" y="2242"/>
                  </a:cubicBezTo>
                  <a:cubicBezTo>
                    <a:pt x="3248" y="2246"/>
                    <a:pt x="3269" y="2247"/>
                    <a:pt x="3289" y="2247"/>
                  </a:cubicBezTo>
                  <a:cubicBezTo>
                    <a:pt x="3651" y="2247"/>
                    <a:pt x="4020" y="1726"/>
                    <a:pt x="4142" y="1038"/>
                  </a:cubicBezTo>
                  <a:cubicBezTo>
                    <a:pt x="4155" y="973"/>
                    <a:pt x="4161" y="915"/>
                    <a:pt x="4168" y="851"/>
                  </a:cubicBezTo>
                  <a:lnTo>
                    <a:pt x="4168" y="851"/>
                  </a:lnTo>
                  <a:cubicBezTo>
                    <a:pt x="4155" y="890"/>
                    <a:pt x="3988" y="1547"/>
                    <a:pt x="3698" y="1869"/>
                  </a:cubicBezTo>
                  <a:cubicBezTo>
                    <a:pt x="3711" y="1830"/>
                    <a:pt x="3717" y="1785"/>
                    <a:pt x="3717" y="1746"/>
                  </a:cubicBezTo>
                  <a:cubicBezTo>
                    <a:pt x="3717" y="1540"/>
                    <a:pt x="3582" y="1379"/>
                    <a:pt x="3414" y="1379"/>
                  </a:cubicBezTo>
                  <a:cubicBezTo>
                    <a:pt x="3247" y="1379"/>
                    <a:pt x="3112" y="1540"/>
                    <a:pt x="3112" y="1746"/>
                  </a:cubicBezTo>
                  <a:cubicBezTo>
                    <a:pt x="3112" y="1830"/>
                    <a:pt x="3137" y="1914"/>
                    <a:pt x="3189" y="1985"/>
                  </a:cubicBezTo>
                  <a:cubicBezTo>
                    <a:pt x="2860" y="1766"/>
                    <a:pt x="2912" y="980"/>
                    <a:pt x="2912" y="980"/>
                  </a:cubicBezTo>
                  <a:lnTo>
                    <a:pt x="902" y="658"/>
                  </a:lnTo>
                  <a:lnTo>
                    <a:pt x="793" y="638"/>
                  </a:lnTo>
                  <a:cubicBezTo>
                    <a:pt x="335" y="529"/>
                    <a:pt x="535" y="1"/>
                    <a:pt x="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4196625" y="4247875"/>
              <a:ext cx="31275" cy="20275"/>
            </a:xfrm>
            <a:custGeom>
              <a:rect b="b" l="l" r="r" t="t"/>
              <a:pathLst>
                <a:path extrusionOk="0" h="811" w="1251">
                  <a:moveTo>
                    <a:pt x="751" y="0"/>
                  </a:moveTo>
                  <a:cubicBezTo>
                    <a:pt x="466" y="0"/>
                    <a:pt x="169" y="330"/>
                    <a:pt x="1" y="810"/>
                  </a:cubicBezTo>
                  <a:cubicBezTo>
                    <a:pt x="29" y="754"/>
                    <a:pt x="363" y="125"/>
                    <a:pt x="727" y="125"/>
                  </a:cubicBezTo>
                  <a:cubicBezTo>
                    <a:pt x="779" y="125"/>
                    <a:pt x="831" y="138"/>
                    <a:pt x="883" y="166"/>
                  </a:cubicBezTo>
                  <a:cubicBezTo>
                    <a:pt x="1051" y="250"/>
                    <a:pt x="1179" y="392"/>
                    <a:pt x="1250" y="566"/>
                  </a:cubicBezTo>
                  <a:cubicBezTo>
                    <a:pt x="1179" y="257"/>
                    <a:pt x="1018" y="44"/>
                    <a:pt x="812" y="5"/>
                  </a:cubicBezTo>
                  <a:cubicBezTo>
                    <a:pt x="792" y="2"/>
                    <a:pt x="772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3634450" y="4091550"/>
              <a:ext cx="226300" cy="136975"/>
            </a:xfrm>
            <a:custGeom>
              <a:rect b="b" l="l" r="r" t="t"/>
              <a:pathLst>
                <a:path extrusionOk="0" h="5479" w="9052">
                  <a:moveTo>
                    <a:pt x="1444" y="0"/>
                  </a:moveTo>
                  <a:cubicBezTo>
                    <a:pt x="869" y="0"/>
                    <a:pt x="234" y="1158"/>
                    <a:pt x="201" y="1208"/>
                  </a:cubicBezTo>
                  <a:cubicBezTo>
                    <a:pt x="123" y="1395"/>
                    <a:pt x="72" y="1582"/>
                    <a:pt x="40" y="1782"/>
                  </a:cubicBezTo>
                  <a:cubicBezTo>
                    <a:pt x="20" y="1872"/>
                    <a:pt x="14" y="1962"/>
                    <a:pt x="7" y="2052"/>
                  </a:cubicBezTo>
                  <a:cubicBezTo>
                    <a:pt x="1" y="2458"/>
                    <a:pt x="117" y="2774"/>
                    <a:pt x="355" y="2883"/>
                  </a:cubicBezTo>
                  <a:cubicBezTo>
                    <a:pt x="421" y="2914"/>
                    <a:pt x="492" y="2929"/>
                    <a:pt x="567" y="2929"/>
                  </a:cubicBezTo>
                  <a:cubicBezTo>
                    <a:pt x="896" y="2929"/>
                    <a:pt x="1298" y="2642"/>
                    <a:pt x="1618" y="2175"/>
                  </a:cubicBezTo>
                  <a:lnTo>
                    <a:pt x="8613" y="5479"/>
                  </a:lnTo>
                  <a:lnTo>
                    <a:pt x="9051" y="4564"/>
                  </a:lnTo>
                  <a:lnTo>
                    <a:pt x="4780" y="2555"/>
                  </a:lnTo>
                  <a:lnTo>
                    <a:pt x="4826" y="2851"/>
                  </a:lnTo>
                  <a:lnTo>
                    <a:pt x="4768" y="2838"/>
                  </a:lnTo>
                  <a:lnTo>
                    <a:pt x="1766" y="1466"/>
                  </a:lnTo>
                  <a:cubicBezTo>
                    <a:pt x="1766" y="1466"/>
                    <a:pt x="2127" y="429"/>
                    <a:pt x="1714" y="100"/>
                  </a:cubicBezTo>
                  <a:cubicBezTo>
                    <a:pt x="1628" y="31"/>
                    <a:pt x="1536" y="0"/>
                    <a:pt x="1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3649275" y="4109900"/>
              <a:ext cx="12825" cy="11250"/>
            </a:xfrm>
            <a:custGeom>
              <a:rect b="b" l="l" r="r" t="t"/>
              <a:pathLst>
                <a:path extrusionOk="0" h="450" w="513">
                  <a:moveTo>
                    <a:pt x="245" y="0"/>
                  </a:moveTo>
                  <a:cubicBezTo>
                    <a:pt x="218" y="0"/>
                    <a:pt x="190" y="6"/>
                    <a:pt x="162" y="17"/>
                  </a:cubicBezTo>
                  <a:cubicBezTo>
                    <a:pt x="46" y="81"/>
                    <a:pt x="1" y="230"/>
                    <a:pt x="65" y="346"/>
                  </a:cubicBezTo>
                  <a:cubicBezTo>
                    <a:pt x="110" y="416"/>
                    <a:pt x="182" y="450"/>
                    <a:pt x="252" y="450"/>
                  </a:cubicBezTo>
                  <a:cubicBezTo>
                    <a:pt x="343" y="450"/>
                    <a:pt x="432" y="395"/>
                    <a:pt x="464" y="294"/>
                  </a:cubicBezTo>
                  <a:cubicBezTo>
                    <a:pt x="513" y="143"/>
                    <a:pt x="389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3639625" y="4086000"/>
              <a:ext cx="122550" cy="91800"/>
            </a:xfrm>
            <a:custGeom>
              <a:rect b="b" l="l" r="r" t="t"/>
              <a:pathLst>
                <a:path extrusionOk="0" h="3672" w="4902">
                  <a:moveTo>
                    <a:pt x="1396" y="0"/>
                  </a:moveTo>
                  <a:cubicBezTo>
                    <a:pt x="972" y="0"/>
                    <a:pt x="431" y="486"/>
                    <a:pt x="90" y="1205"/>
                  </a:cubicBezTo>
                  <a:cubicBezTo>
                    <a:pt x="58" y="1276"/>
                    <a:pt x="26" y="1347"/>
                    <a:pt x="0" y="1424"/>
                  </a:cubicBezTo>
                  <a:cubicBezTo>
                    <a:pt x="19" y="1385"/>
                    <a:pt x="451" y="638"/>
                    <a:pt x="908" y="342"/>
                  </a:cubicBezTo>
                  <a:lnTo>
                    <a:pt x="908" y="342"/>
                  </a:lnTo>
                  <a:cubicBezTo>
                    <a:pt x="876" y="387"/>
                    <a:pt x="857" y="432"/>
                    <a:pt x="844" y="490"/>
                  </a:cubicBezTo>
                  <a:cubicBezTo>
                    <a:pt x="773" y="735"/>
                    <a:pt x="889" y="973"/>
                    <a:pt x="1089" y="1031"/>
                  </a:cubicBezTo>
                  <a:cubicBezTo>
                    <a:pt x="1118" y="1039"/>
                    <a:pt x="1148" y="1043"/>
                    <a:pt x="1177" y="1043"/>
                  </a:cubicBezTo>
                  <a:cubicBezTo>
                    <a:pt x="1354" y="1043"/>
                    <a:pt x="1523" y="900"/>
                    <a:pt x="1578" y="690"/>
                  </a:cubicBezTo>
                  <a:cubicBezTo>
                    <a:pt x="1610" y="587"/>
                    <a:pt x="1604" y="471"/>
                    <a:pt x="1565" y="368"/>
                  </a:cubicBezTo>
                  <a:lnTo>
                    <a:pt x="1565" y="368"/>
                  </a:lnTo>
                  <a:cubicBezTo>
                    <a:pt x="1887" y="748"/>
                    <a:pt x="1565" y="1682"/>
                    <a:pt x="1565" y="1682"/>
                  </a:cubicBezTo>
                  <a:lnTo>
                    <a:pt x="3904" y="2751"/>
                  </a:lnTo>
                  <a:lnTo>
                    <a:pt x="4032" y="2809"/>
                  </a:lnTo>
                  <a:cubicBezTo>
                    <a:pt x="4554" y="3099"/>
                    <a:pt x="4135" y="3672"/>
                    <a:pt x="4135" y="3672"/>
                  </a:cubicBezTo>
                  <a:cubicBezTo>
                    <a:pt x="4902" y="3421"/>
                    <a:pt x="4580" y="2770"/>
                    <a:pt x="4580" y="2770"/>
                  </a:cubicBezTo>
                  <a:lnTo>
                    <a:pt x="1842" y="1482"/>
                  </a:lnTo>
                  <a:cubicBezTo>
                    <a:pt x="2036" y="812"/>
                    <a:pt x="1952" y="219"/>
                    <a:pt x="1604" y="45"/>
                  </a:cubicBezTo>
                  <a:cubicBezTo>
                    <a:pt x="1539" y="15"/>
                    <a:pt x="1469" y="0"/>
                    <a:pt x="1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3634450" y="4142850"/>
              <a:ext cx="40450" cy="22000"/>
            </a:xfrm>
            <a:custGeom>
              <a:rect b="b" l="l" r="r" t="t"/>
              <a:pathLst>
                <a:path extrusionOk="0" h="880" w="1618">
                  <a:moveTo>
                    <a:pt x="14" y="0"/>
                  </a:moveTo>
                  <a:lnTo>
                    <a:pt x="14" y="0"/>
                  </a:lnTo>
                  <a:cubicBezTo>
                    <a:pt x="1" y="406"/>
                    <a:pt x="117" y="715"/>
                    <a:pt x="362" y="831"/>
                  </a:cubicBezTo>
                  <a:cubicBezTo>
                    <a:pt x="427" y="864"/>
                    <a:pt x="498" y="879"/>
                    <a:pt x="574" y="879"/>
                  </a:cubicBezTo>
                  <a:cubicBezTo>
                    <a:pt x="899" y="879"/>
                    <a:pt x="1299" y="588"/>
                    <a:pt x="1618" y="123"/>
                  </a:cubicBezTo>
                  <a:lnTo>
                    <a:pt x="1618" y="123"/>
                  </a:lnTo>
                  <a:cubicBezTo>
                    <a:pt x="1566" y="179"/>
                    <a:pt x="1047" y="728"/>
                    <a:pt x="620" y="728"/>
                  </a:cubicBezTo>
                  <a:cubicBezTo>
                    <a:pt x="512" y="728"/>
                    <a:pt x="410" y="693"/>
                    <a:pt x="323" y="606"/>
                  </a:cubicBezTo>
                  <a:cubicBezTo>
                    <a:pt x="149" y="451"/>
                    <a:pt x="40" y="232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3605950" y="4212400"/>
              <a:ext cx="352225" cy="211775"/>
            </a:xfrm>
            <a:custGeom>
              <a:rect b="b" l="l" r="r" t="t"/>
              <a:pathLst>
                <a:path extrusionOk="0" h="8471" w="14089">
                  <a:moveTo>
                    <a:pt x="13425" y="1"/>
                  </a:moveTo>
                  <a:lnTo>
                    <a:pt x="2519" y="5089"/>
                  </a:lnTo>
                  <a:cubicBezTo>
                    <a:pt x="2519" y="5089"/>
                    <a:pt x="2519" y="5089"/>
                    <a:pt x="2513" y="5083"/>
                  </a:cubicBezTo>
                  <a:cubicBezTo>
                    <a:pt x="2017" y="4355"/>
                    <a:pt x="1396" y="3900"/>
                    <a:pt x="884" y="3900"/>
                  </a:cubicBezTo>
                  <a:cubicBezTo>
                    <a:pt x="770" y="3900"/>
                    <a:pt x="662" y="3922"/>
                    <a:pt x="561" y="3969"/>
                  </a:cubicBezTo>
                  <a:cubicBezTo>
                    <a:pt x="188" y="4143"/>
                    <a:pt x="1" y="4632"/>
                    <a:pt x="20" y="5257"/>
                  </a:cubicBezTo>
                  <a:cubicBezTo>
                    <a:pt x="20" y="5399"/>
                    <a:pt x="39" y="5540"/>
                    <a:pt x="59" y="5682"/>
                  </a:cubicBezTo>
                  <a:lnTo>
                    <a:pt x="59" y="5688"/>
                  </a:lnTo>
                  <a:cubicBezTo>
                    <a:pt x="110" y="5991"/>
                    <a:pt x="188" y="6294"/>
                    <a:pt x="297" y="6584"/>
                  </a:cubicBezTo>
                  <a:cubicBezTo>
                    <a:pt x="353" y="6656"/>
                    <a:pt x="1337" y="8471"/>
                    <a:pt x="2230" y="8471"/>
                  </a:cubicBezTo>
                  <a:cubicBezTo>
                    <a:pt x="2373" y="8471"/>
                    <a:pt x="2514" y="8424"/>
                    <a:pt x="2648" y="8317"/>
                  </a:cubicBezTo>
                  <a:cubicBezTo>
                    <a:pt x="3299" y="7808"/>
                    <a:pt x="2745" y="6191"/>
                    <a:pt x="2745" y="6191"/>
                  </a:cubicBezTo>
                  <a:lnTo>
                    <a:pt x="7415" y="4085"/>
                  </a:lnTo>
                  <a:lnTo>
                    <a:pt x="7505" y="4052"/>
                  </a:lnTo>
                  <a:lnTo>
                    <a:pt x="7441" y="4523"/>
                  </a:lnTo>
                  <a:lnTo>
                    <a:pt x="7441" y="4523"/>
                  </a:lnTo>
                  <a:lnTo>
                    <a:pt x="14088" y="1418"/>
                  </a:lnTo>
                  <a:lnTo>
                    <a:pt x="13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3628500" y="4378450"/>
              <a:ext cx="22400" cy="18300"/>
            </a:xfrm>
            <a:custGeom>
              <a:rect b="b" l="l" r="r" t="t"/>
              <a:pathLst>
                <a:path extrusionOk="0" h="732" w="896">
                  <a:moveTo>
                    <a:pt x="384" y="0"/>
                  </a:moveTo>
                  <a:cubicBezTo>
                    <a:pt x="268" y="0"/>
                    <a:pt x="163" y="48"/>
                    <a:pt x="104" y="142"/>
                  </a:cubicBezTo>
                  <a:cubicBezTo>
                    <a:pt x="1" y="303"/>
                    <a:pt x="71" y="528"/>
                    <a:pt x="265" y="657"/>
                  </a:cubicBezTo>
                  <a:cubicBezTo>
                    <a:pt x="342" y="707"/>
                    <a:pt x="428" y="732"/>
                    <a:pt x="510" y="732"/>
                  </a:cubicBezTo>
                  <a:cubicBezTo>
                    <a:pt x="626" y="732"/>
                    <a:pt x="732" y="683"/>
                    <a:pt x="793" y="592"/>
                  </a:cubicBezTo>
                  <a:cubicBezTo>
                    <a:pt x="896" y="431"/>
                    <a:pt x="825" y="206"/>
                    <a:pt x="638" y="77"/>
                  </a:cubicBezTo>
                  <a:cubicBezTo>
                    <a:pt x="557" y="26"/>
                    <a:pt x="468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3613525" y="4290350"/>
              <a:ext cx="191000" cy="142000"/>
            </a:xfrm>
            <a:custGeom>
              <a:rect b="b" l="l" r="r" t="t"/>
              <a:pathLst>
                <a:path extrusionOk="0" h="5680" w="7640">
                  <a:moveTo>
                    <a:pt x="6448" y="0"/>
                  </a:moveTo>
                  <a:cubicBezTo>
                    <a:pt x="6448" y="0"/>
                    <a:pt x="7092" y="896"/>
                    <a:pt x="6287" y="1340"/>
                  </a:cubicBezTo>
                  <a:lnTo>
                    <a:pt x="6088" y="1430"/>
                  </a:lnTo>
                  <a:lnTo>
                    <a:pt x="2442" y="3073"/>
                  </a:lnTo>
                  <a:cubicBezTo>
                    <a:pt x="2442" y="3073"/>
                    <a:pt x="2938" y="4529"/>
                    <a:pt x="2429" y="5115"/>
                  </a:cubicBezTo>
                  <a:cubicBezTo>
                    <a:pt x="2493" y="4960"/>
                    <a:pt x="2500" y="4780"/>
                    <a:pt x="2455" y="4612"/>
                  </a:cubicBezTo>
                  <a:cubicBezTo>
                    <a:pt x="2366" y="4284"/>
                    <a:pt x="2098" y="4061"/>
                    <a:pt x="1823" y="4061"/>
                  </a:cubicBezTo>
                  <a:cubicBezTo>
                    <a:pt x="1780" y="4061"/>
                    <a:pt x="1737" y="4066"/>
                    <a:pt x="1695" y="4078"/>
                  </a:cubicBezTo>
                  <a:cubicBezTo>
                    <a:pt x="1373" y="4168"/>
                    <a:pt x="1199" y="4548"/>
                    <a:pt x="1302" y="4928"/>
                  </a:cubicBezTo>
                  <a:cubicBezTo>
                    <a:pt x="1328" y="5005"/>
                    <a:pt x="1360" y="5083"/>
                    <a:pt x="1405" y="5153"/>
                  </a:cubicBezTo>
                  <a:cubicBezTo>
                    <a:pt x="696" y="4683"/>
                    <a:pt x="39" y="3524"/>
                    <a:pt x="1" y="3466"/>
                  </a:cubicBezTo>
                  <a:lnTo>
                    <a:pt x="1" y="3466"/>
                  </a:lnTo>
                  <a:cubicBezTo>
                    <a:pt x="39" y="3575"/>
                    <a:pt x="84" y="3691"/>
                    <a:pt x="142" y="3807"/>
                  </a:cubicBezTo>
                  <a:cubicBezTo>
                    <a:pt x="664" y="4929"/>
                    <a:pt x="1506" y="5679"/>
                    <a:pt x="2165" y="5679"/>
                  </a:cubicBezTo>
                  <a:cubicBezTo>
                    <a:pt x="2279" y="5679"/>
                    <a:pt x="2387" y="5657"/>
                    <a:pt x="2487" y="5611"/>
                  </a:cubicBezTo>
                  <a:cubicBezTo>
                    <a:pt x="3034" y="5360"/>
                    <a:pt x="3176" y="4432"/>
                    <a:pt x="2880" y="3395"/>
                  </a:cubicBezTo>
                  <a:lnTo>
                    <a:pt x="7138" y="1405"/>
                  </a:lnTo>
                  <a:cubicBezTo>
                    <a:pt x="7138" y="1405"/>
                    <a:pt x="7640" y="400"/>
                    <a:pt x="6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3605950" y="4309975"/>
              <a:ext cx="62825" cy="34025"/>
            </a:xfrm>
            <a:custGeom>
              <a:rect b="b" l="l" r="r" t="t"/>
              <a:pathLst>
                <a:path extrusionOk="0" h="1361" w="2513">
                  <a:moveTo>
                    <a:pt x="887" y="0"/>
                  </a:moveTo>
                  <a:cubicBezTo>
                    <a:pt x="772" y="0"/>
                    <a:pt x="662" y="23"/>
                    <a:pt x="561" y="72"/>
                  </a:cubicBezTo>
                  <a:cubicBezTo>
                    <a:pt x="188" y="246"/>
                    <a:pt x="1" y="736"/>
                    <a:pt x="14" y="1360"/>
                  </a:cubicBezTo>
                  <a:cubicBezTo>
                    <a:pt x="39" y="1103"/>
                    <a:pt x="155" y="761"/>
                    <a:pt x="503" y="420"/>
                  </a:cubicBezTo>
                  <a:cubicBezTo>
                    <a:pt x="638" y="287"/>
                    <a:pt x="796" y="234"/>
                    <a:pt x="962" y="234"/>
                  </a:cubicBezTo>
                  <a:cubicBezTo>
                    <a:pt x="1626" y="234"/>
                    <a:pt x="2431" y="1092"/>
                    <a:pt x="2513" y="1180"/>
                  </a:cubicBezTo>
                  <a:cubicBezTo>
                    <a:pt x="2019" y="455"/>
                    <a:pt x="1397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3895825" y="3926100"/>
              <a:ext cx="89875" cy="249625"/>
            </a:xfrm>
            <a:custGeom>
              <a:rect b="b" l="l" r="r" t="t"/>
              <a:pathLst>
                <a:path extrusionOk="0" h="9985" w="3595">
                  <a:moveTo>
                    <a:pt x="2108" y="0"/>
                  </a:moveTo>
                  <a:cubicBezTo>
                    <a:pt x="2039" y="0"/>
                    <a:pt x="1969" y="2"/>
                    <a:pt x="1900" y="7"/>
                  </a:cubicBezTo>
                  <a:cubicBezTo>
                    <a:pt x="1836" y="32"/>
                    <a:pt x="0" y="393"/>
                    <a:pt x="303" y="1185"/>
                  </a:cubicBezTo>
                  <a:cubicBezTo>
                    <a:pt x="483" y="1640"/>
                    <a:pt x="1385" y="1669"/>
                    <a:pt x="1615" y="1669"/>
                  </a:cubicBezTo>
                  <a:cubicBezTo>
                    <a:pt x="1649" y="1669"/>
                    <a:pt x="1669" y="1668"/>
                    <a:pt x="1669" y="1668"/>
                  </a:cubicBezTo>
                  <a:lnTo>
                    <a:pt x="2100" y="5121"/>
                  </a:lnTo>
                  <a:lnTo>
                    <a:pt x="2100" y="5185"/>
                  </a:lnTo>
                  <a:lnTo>
                    <a:pt x="1810" y="5050"/>
                  </a:lnTo>
                  <a:lnTo>
                    <a:pt x="2493" y="9984"/>
                  </a:lnTo>
                  <a:lnTo>
                    <a:pt x="3543" y="9836"/>
                  </a:lnTo>
                  <a:lnTo>
                    <a:pt x="2422" y="1746"/>
                  </a:lnTo>
                  <a:cubicBezTo>
                    <a:pt x="3124" y="1527"/>
                    <a:pt x="3594" y="1108"/>
                    <a:pt x="3537" y="696"/>
                  </a:cubicBezTo>
                  <a:cubicBezTo>
                    <a:pt x="3498" y="419"/>
                    <a:pt x="3221" y="200"/>
                    <a:pt x="2809" y="90"/>
                  </a:cubicBezTo>
                  <a:cubicBezTo>
                    <a:pt x="2718" y="65"/>
                    <a:pt x="2622" y="39"/>
                    <a:pt x="2525" y="26"/>
                  </a:cubicBezTo>
                  <a:cubicBezTo>
                    <a:pt x="2388" y="9"/>
                    <a:pt x="2248" y="0"/>
                    <a:pt x="2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3924325" y="3934900"/>
              <a:ext cx="15475" cy="11500"/>
            </a:xfrm>
            <a:custGeom>
              <a:rect b="b" l="l" r="r" t="t"/>
              <a:pathLst>
                <a:path extrusionOk="0" h="460" w="619">
                  <a:moveTo>
                    <a:pt x="312" y="1"/>
                  </a:moveTo>
                  <a:cubicBezTo>
                    <a:pt x="247" y="1"/>
                    <a:pt x="181" y="25"/>
                    <a:pt x="129" y="73"/>
                  </a:cubicBezTo>
                  <a:cubicBezTo>
                    <a:pt x="0" y="228"/>
                    <a:pt x="110" y="460"/>
                    <a:pt x="310" y="460"/>
                  </a:cubicBezTo>
                  <a:cubicBezTo>
                    <a:pt x="509" y="460"/>
                    <a:pt x="619" y="228"/>
                    <a:pt x="490" y="73"/>
                  </a:cubicBezTo>
                  <a:cubicBezTo>
                    <a:pt x="442" y="25"/>
                    <a:pt x="377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3894200" y="3926250"/>
              <a:ext cx="72975" cy="130925"/>
            </a:xfrm>
            <a:custGeom>
              <a:rect b="b" l="l" r="r" t="t"/>
              <a:pathLst>
                <a:path extrusionOk="0" h="5237" w="2919">
                  <a:moveTo>
                    <a:pt x="1965" y="1"/>
                  </a:moveTo>
                  <a:cubicBezTo>
                    <a:pt x="1882" y="7"/>
                    <a:pt x="1804" y="13"/>
                    <a:pt x="1714" y="20"/>
                  </a:cubicBezTo>
                  <a:cubicBezTo>
                    <a:pt x="735" y="155"/>
                    <a:pt x="1" y="677"/>
                    <a:pt x="72" y="1179"/>
                  </a:cubicBezTo>
                  <a:cubicBezTo>
                    <a:pt x="130" y="1592"/>
                    <a:pt x="703" y="1869"/>
                    <a:pt x="1437" y="1881"/>
                  </a:cubicBezTo>
                  <a:lnTo>
                    <a:pt x="1875" y="5044"/>
                  </a:lnTo>
                  <a:cubicBezTo>
                    <a:pt x="1875" y="5044"/>
                    <a:pt x="2077" y="5236"/>
                    <a:pt x="2344" y="5236"/>
                  </a:cubicBezTo>
                  <a:cubicBezTo>
                    <a:pt x="2520" y="5236"/>
                    <a:pt x="2724" y="5153"/>
                    <a:pt x="2919" y="4877"/>
                  </a:cubicBezTo>
                  <a:lnTo>
                    <a:pt x="2919" y="4877"/>
                  </a:lnTo>
                  <a:cubicBezTo>
                    <a:pt x="2919" y="4877"/>
                    <a:pt x="2780" y="4924"/>
                    <a:pt x="2615" y="4924"/>
                  </a:cubicBezTo>
                  <a:cubicBezTo>
                    <a:pt x="2407" y="4924"/>
                    <a:pt x="2156" y="4848"/>
                    <a:pt x="2088" y="4503"/>
                  </a:cubicBezTo>
                  <a:lnTo>
                    <a:pt x="2068" y="4355"/>
                  </a:lnTo>
                  <a:lnTo>
                    <a:pt x="1734" y="1662"/>
                  </a:lnTo>
                  <a:cubicBezTo>
                    <a:pt x="1734" y="1662"/>
                    <a:pt x="1717" y="1663"/>
                    <a:pt x="1688" y="1663"/>
                  </a:cubicBezTo>
                  <a:cubicBezTo>
                    <a:pt x="1483" y="1663"/>
                    <a:pt x="649" y="1638"/>
                    <a:pt x="407" y="1244"/>
                  </a:cubicBezTo>
                  <a:lnTo>
                    <a:pt x="407" y="1244"/>
                  </a:lnTo>
                  <a:cubicBezTo>
                    <a:pt x="497" y="1321"/>
                    <a:pt x="613" y="1360"/>
                    <a:pt x="729" y="1366"/>
                  </a:cubicBezTo>
                  <a:cubicBezTo>
                    <a:pt x="734" y="1366"/>
                    <a:pt x="739" y="1366"/>
                    <a:pt x="743" y="1366"/>
                  </a:cubicBezTo>
                  <a:cubicBezTo>
                    <a:pt x="1001" y="1366"/>
                    <a:pt x="1218" y="1201"/>
                    <a:pt x="1225" y="973"/>
                  </a:cubicBezTo>
                  <a:cubicBezTo>
                    <a:pt x="1238" y="748"/>
                    <a:pt x="1025" y="561"/>
                    <a:pt x="754" y="555"/>
                  </a:cubicBezTo>
                  <a:cubicBezTo>
                    <a:pt x="696" y="555"/>
                    <a:pt x="645" y="561"/>
                    <a:pt x="587" y="574"/>
                  </a:cubicBezTo>
                  <a:cubicBezTo>
                    <a:pt x="1031" y="207"/>
                    <a:pt x="1920" y="13"/>
                    <a:pt x="1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3956525" y="3928350"/>
              <a:ext cx="29825" cy="41250"/>
            </a:xfrm>
            <a:custGeom>
              <a:rect b="b" l="l" r="r" t="t"/>
              <a:pathLst>
                <a:path extrusionOk="0" h="1650" w="1193">
                  <a:moveTo>
                    <a:pt x="387" y="0"/>
                  </a:moveTo>
                  <a:lnTo>
                    <a:pt x="387" y="0"/>
                  </a:lnTo>
                  <a:cubicBezTo>
                    <a:pt x="613" y="97"/>
                    <a:pt x="793" y="277"/>
                    <a:pt x="902" y="503"/>
                  </a:cubicBezTo>
                  <a:cubicBezTo>
                    <a:pt x="1192" y="1076"/>
                    <a:pt x="97" y="1604"/>
                    <a:pt x="1" y="1649"/>
                  </a:cubicBezTo>
                  <a:cubicBezTo>
                    <a:pt x="703" y="1437"/>
                    <a:pt x="1173" y="1018"/>
                    <a:pt x="1115" y="606"/>
                  </a:cubicBezTo>
                  <a:cubicBezTo>
                    <a:pt x="1076" y="329"/>
                    <a:pt x="793" y="11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3705650" y="4045050"/>
              <a:ext cx="466050" cy="424600"/>
            </a:xfrm>
            <a:custGeom>
              <a:rect b="b" l="l" r="r" t="t"/>
              <a:pathLst>
                <a:path extrusionOk="0" h="16984" w="18642">
                  <a:moveTo>
                    <a:pt x="9321" y="1"/>
                  </a:moveTo>
                  <a:cubicBezTo>
                    <a:pt x="7148" y="1"/>
                    <a:pt x="4976" y="830"/>
                    <a:pt x="3317" y="2489"/>
                  </a:cubicBezTo>
                  <a:cubicBezTo>
                    <a:pt x="0" y="5806"/>
                    <a:pt x="0" y="11178"/>
                    <a:pt x="3317" y="14495"/>
                  </a:cubicBezTo>
                  <a:cubicBezTo>
                    <a:pt x="4976" y="16154"/>
                    <a:pt x="7148" y="16983"/>
                    <a:pt x="9321" y="16983"/>
                  </a:cubicBezTo>
                  <a:cubicBezTo>
                    <a:pt x="11493" y="16983"/>
                    <a:pt x="13665" y="16154"/>
                    <a:pt x="15324" y="14495"/>
                  </a:cubicBezTo>
                  <a:cubicBezTo>
                    <a:pt x="18641" y="11178"/>
                    <a:pt x="18641" y="5806"/>
                    <a:pt x="15324" y="2489"/>
                  </a:cubicBezTo>
                  <a:cubicBezTo>
                    <a:pt x="13665" y="830"/>
                    <a:pt x="11493" y="1"/>
                    <a:pt x="93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3688250" y="4141225"/>
              <a:ext cx="457850" cy="328525"/>
            </a:xfrm>
            <a:custGeom>
              <a:rect b="b" l="l" r="r" t="t"/>
              <a:pathLst>
                <a:path extrusionOk="0" h="13141" w="18314">
                  <a:moveTo>
                    <a:pt x="2905" y="1"/>
                  </a:moveTo>
                  <a:cubicBezTo>
                    <a:pt x="0" y="4439"/>
                    <a:pt x="1836" y="10423"/>
                    <a:pt x="6732" y="12478"/>
                  </a:cubicBezTo>
                  <a:cubicBezTo>
                    <a:pt x="7810" y="12929"/>
                    <a:pt x="8920" y="13140"/>
                    <a:pt x="10008" y="13140"/>
                  </a:cubicBezTo>
                  <a:cubicBezTo>
                    <a:pt x="13859" y="13140"/>
                    <a:pt x="17429" y="10491"/>
                    <a:pt x="18313" y="6448"/>
                  </a:cubicBezTo>
                  <a:lnTo>
                    <a:pt x="18313" y="6448"/>
                  </a:lnTo>
                  <a:cubicBezTo>
                    <a:pt x="16722" y="8881"/>
                    <a:pt x="14030" y="10297"/>
                    <a:pt x="11201" y="10297"/>
                  </a:cubicBezTo>
                  <a:cubicBezTo>
                    <a:pt x="10629" y="10297"/>
                    <a:pt x="10051" y="10239"/>
                    <a:pt x="9476" y="10120"/>
                  </a:cubicBezTo>
                  <a:cubicBezTo>
                    <a:pt x="9836" y="9837"/>
                    <a:pt x="10055" y="9431"/>
                    <a:pt x="10010" y="9006"/>
                  </a:cubicBezTo>
                  <a:cubicBezTo>
                    <a:pt x="9945" y="8308"/>
                    <a:pt x="9238" y="7798"/>
                    <a:pt x="8387" y="7798"/>
                  </a:cubicBezTo>
                  <a:cubicBezTo>
                    <a:pt x="8319" y="7798"/>
                    <a:pt x="8250" y="7801"/>
                    <a:pt x="8181" y="7808"/>
                  </a:cubicBezTo>
                  <a:cubicBezTo>
                    <a:pt x="7395" y="7885"/>
                    <a:pt x="6770" y="8368"/>
                    <a:pt x="6628" y="8967"/>
                  </a:cubicBezTo>
                  <a:cubicBezTo>
                    <a:pt x="6081" y="8613"/>
                    <a:pt x="5579" y="8207"/>
                    <a:pt x="5128" y="7737"/>
                  </a:cubicBezTo>
                  <a:cubicBezTo>
                    <a:pt x="5147" y="7730"/>
                    <a:pt x="5166" y="7724"/>
                    <a:pt x="5186" y="7711"/>
                  </a:cubicBezTo>
                  <a:cubicBezTo>
                    <a:pt x="5521" y="7531"/>
                    <a:pt x="5669" y="7151"/>
                    <a:pt x="5521" y="6874"/>
                  </a:cubicBezTo>
                  <a:cubicBezTo>
                    <a:pt x="5422" y="6693"/>
                    <a:pt x="5227" y="6596"/>
                    <a:pt x="5010" y="6596"/>
                  </a:cubicBezTo>
                  <a:cubicBezTo>
                    <a:pt x="4886" y="6596"/>
                    <a:pt x="4756" y="6628"/>
                    <a:pt x="4632" y="6693"/>
                  </a:cubicBezTo>
                  <a:cubicBezTo>
                    <a:pt x="4542" y="6745"/>
                    <a:pt x="4464" y="6809"/>
                    <a:pt x="4400" y="6887"/>
                  </a:cubicBezTo>
                  <a:cubicBezTo>
                    <a:pt x="4155" y="6564"/>
                    <a:pt x="3936" y="6223"/>
                    <a:pt x="3743" y="5862"/>
                  </a:cubicBezTo>
                  <a:cubicBezTo>
                    <a:pt x="2764" y="4072"/>
                    <a:pt x="2467" y="1991"/>
                    <a:pt x="2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3896775" y="4105350"/>
              <a:ext cx="155750" cy="122850"/>
            </a:xfrm>
            <a:custGeom>
              <a:rect b="b" l="l" r="r" t="t"/>
              <a:pathLst>
                <a:path extrusionOk="0" h="4914" w="6230">
                  <a:moveTo>
                    <a:pt x="3307" y="0"/>
                  </a:moveTo>
                  <a:cubicBezTo>
                    <a:pt x="3102" y="0"/>
                    <a:pt x="2892" y="19"/>
                    <a:pt x="2680" y="57"/>
                  </a:cubicBezTo>
                  <a:cubicBezTo>
                    <a:pt x="1089" y="341"/>
                    <a:pt x="1" y="1648"/>
                    <a:pt x="239" y="2975"/>
                  </a:cubicBezTo>
                  <a:cubicBezTo>
                    <a:pt x="446" y="4126"/>
                    <a:pt x="1592" y="4913"/>
                    <a:pt x="2926" y="4913"/>
                  </a:cubicBezTo>
                  <a:cubicBezTo>
                    <a:pt x="3131" y="4913"/>
                    <a:pt x="3339" y="4895"/>
                    <a:pt x="3550" y="4856"/>
                  </a:cubicBezTo>
                  <a:cubicBezTo>
                    <a:pt x="5141" y="4566"/>
                    <a:pt x="6230" y="3259"/>
                    <a:pt x="5991" y="1932"/>
                  </a:cubicBezTo>
                  <a:cubicBezTo>
                    <a:pt x="5785" y="787"/>
                    <a:pt x="4643" y="0"/>
                    <a:pt x="3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3953800" y="4275675"/>
              <a:ext cx="60250" cy="47975"/>
            </a:xfrm>
            <a:custGeom>
              <a:rect b="b" l="l" r="r" t="t"/>
              <a:pathLst>
                <a:path extrusionOk="0" h="1919" w="2410">
                  <a:moveTo>
                    <a:pt x="1361" y="1"/>
                  </a:moveTo>
                  <a:cubicBezTo>
                    <a:pt x="1166" y="1"/>
                    <a:pt x="960" y="51"/>
                    <a:pt x="767" y="156"/>
                  </a:cubicBezTo>
                  <a:cubicBezTo>
                    <a:pt x="238" y="446"/>
                    <a:pt x="0" y="1045"/>
                    <a:pt x="245" y="1483"/>
                  </a:cubicBezTo>
                  <a:cubicBezTo>
                    <a:pt x="397" y="1766"/>
                    <a:pt x="708" y="1918"/>
                    <a:pt x="1051" y="1918"/>
                  </a:cubicBezTo>
                  <a:cubicBezTo>
                    <a:pt x="1246" y="1918"/>
                    <a:pt x="1451" y="1869"/>
                    <a:pt x="1643" y="1766"/>
                  </a:cubicBezTo>
                  <a:cubicBezTo>
                    <a:pt x="2171" y="1476"/>
                    <a:pt x="2409" y="884"/>
                    <a:pt x="2164" y="439"/>
                  </a:cubicBezTo>
                  <a:cubicBezTo>
                    <a:pt x="2012" y="156"/>
                    <a:pt x="1703" y="1"/>
                    <a:pt x="1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4031900" y="4280275"/>
              <a:ext cx="60400" cy="73100"/>
            </a:xfrm>
            <a:custGeom>
              <a:rect b="b" l="l" r="r" t="t"/>
              <a:pathLst>
                <a:path extrusionOk="0" h="2924" w="2416">
                  <a:moveTo>
                    <a:pt x="1062" y="1"/>
                  </a:moveTo>
                  <a:cubicBezTo>
                    <a:pt x="940" y="1"/>
                    <a:pt x="812" y="29"/>
                    <a:pt x="689" y="88"/>
                  </a:cubicBezTo>
                  <a:cubicBezTo>
                    <a:pt x="316" y="262"/>
                    <a:pt x="129" y="655"/>
                    <a:pt x="277" y="964"/>
                  </a:cubicBezTo>
                  <a:cubicBezTo>
                    <a:pt x="329" y="1080"/>
                    <a:pt x="425" y="1170"/>
                    <a:pt x="541" y="1221"/>
                  </a:cubicBezTo>
                  <a:cubicBezTo>
                    <a:pt x="200" y="1440"/>
                    <a:pt x="0" y="1801"/>
                    <a:pt x="71" y="2168"/>
                  </a:cubicBezTo>
                  <a:cubicBezTo>
                    <a:pt x="149" y="2621"/>
                    <a:pt x="597" y="2924"/>
                    <a:pt x="1123" y="2924"/>
                  </a:cubicBezTo>
                  <a:cubicBezTo>
                    <a:pt x="1202" y="2924"/>
                    <a:pt x="1284" y="2917"/>
                    <a:pt x="1366" y="2903"/>
                  </a:cubicBezTo>
                  <a:cubicBezTo>
                    <a:pt x="1984" y="2787"/>
                    <a:pt x="2416" y="2278"/>
                    <a:pt x="2319" y="1763"/>
                  </a:cubicBezTo>
                  <a:cubicBezTo>
                    <a:pt x="2248" y="1376"/>
                    <a:pt x="1907" y="1093"/>
                    <a:pt x="1475" y="1028"/>
                  </a:cubicBezTo>
                  <a:cubicBezTo>
                    <a:pt x="1668" y="829"/>
                    <a:pt x="1739" y="552"/>
                    <a:pt x="1636" y="326"/>
                  </a:cubicBezTo>
                  <a:cubicBezTo>
                    <a:pt x="1537" y="118"/>
                    <a:pt x="1312" y="1"/>
                    <a:pt x="10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3782600" y="4189625"/>
              <a:ext cx="79750" cy="64000"/>
            </a:xfrm>
            <a:custGeom>
              <a:rect b="b" l="l" r="r" t="t"/>
              <a:pathLst>
                <a:path extrusionOk="0" h="2560" w="3190">
                  <a:moveTo>
                    <a:pt x="1354" y="0"/>
                  </a:moveTo>
                  <a:cubicBezTo>
                    <a:pt x="933" y="0"/>
                    <a:pt x="552" y="179"/>
                    <a:pt x="349" y="512"/>
                  </a:cubicBezTo>
                  <a:cubicBezTo>
                    <a:pt x="1" y="1079"/>
                    <a:pt x="278" y="1884"/>
                    <a:pt x="967" y="2303"/>
                  </a:cubicBezTo>
                  <a:cubicBezTo>
                    <a:pt x="1247" y="2476"/>
                    <a:pt x="1552" y="2559"/>
                    <a:pt x="1839" y="2559"/>
                  </a:cubicBezTo>
                  <a:cubicBezTo>
                    <a:pt x="2256" y="2559"/>
                    <a:pt x="2635" y="2382"/>
                    <a:pt x="2842" y="2045"/>
                  </a:cubicBezTo>
                  <a:cubicBezTo>
                    <a:pt x="3189" y="1472"/>
                    <a:pt x="2912" y="673"/>
                    <a:pt x="2223" y="255"/>
                  </a:cubicBezTo>
                  <a:cubicBezTo>
                    <a:pt x="1944" y="83"/>
                    <a:pt x="1640" y="0"/>
                    <a:pt x="1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1" name="Google Shape;501;p3"/>
          <p:cNvSpPr/>
          <p:nvPr/>
        </p:nvSpPr>
        <p:spPr>
          <a:xfrm rot="2095205">
            <a:off x="6803197" y="4162855"/>
            <a:ext cx="579650" cy="611586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rgbClr val="DA868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"/>
          <p:cNvSpPr txBox="1"/>
          <p:nvPr>
            <p:ph idx="1" type="subTitle"/>
          </p:nvPr>
        </p:nvSpPr>
        <p:spPr>
          <a:xfrm flipH="1">
            <a:off x="381362" y="1764528"/>
            <a:ext cx="7082365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Procesar y analizar un conjunto de datos sobre los casos de COVID-19 ocurridos a nivel mundial, para identificar desigualdades más destacadas durante el año 2020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07" name="Google Shape;507;p4"/>
          <p:cNvSpPr txBox="1"/>
          <p:nvPr/>
        </p:nvSpPr>
        <p:spPr>
          <a:xfrm>
            <a:off x="1994232" y="510467"/>
            <a:ext cx="650044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54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OBJETIVO GENERAL</a:t>
            </a:r>
            <a:endParaRPr b="0" i="0" sz="5400" u="none" cap="none" strike="noStrike">
              <a:solidFill>
                <a:schemeClr val="dk1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  <p:sp>
        <p:nvSpPr>
          <p:cNvPr id="508" name="Google Shape;508;p4"/>
          <p:cNvSpPr txBox="1"/>
          <p:nvPr/>
        </p:nvSpPr>
        <p:spPr>
          <a:xfrm>
            <a:off x="1383324" y="2802821"/>
            <a:ext cx="602566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Países más afectados.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s-MX" sz="1800">
                <a:solidFill>
                  <a:schemeClr val="dk1"/>
                </a:solidFill>
              </a:rPr>
              <a:t>Número</a:t>
            </a: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muertes.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Países con mayor número de personas recuperadas.</a:t>
            </a:r>
            <a:endParaRPr/>
          </a:p>
        </p:txBody>
      </p:sp>
      <p:grpSp>
        <p:nvGrpSpPr>
          <p:cNvPr id="509" name="Google Shape;509;p4"/>
          <p:cNvGrpSpPr/>
          <p:nvPr/>
        </p:nvGrpSpPr>
        <p:grpSpPr>
          <a:xfrm>
            <a:off x="-259645" y="3963248"/>
            <a:ext cx="1443676" cy="1329175"/>
            <a:chOff x="5180700" y="584000"/>
            <a:chExt cx="621925" cy="625975"/>
          </a:xfrm>
        </p:grpSpPr>
        <p:sp>
          <p:nvSpPr>
            <p:cNvPr id="510" name="Google Shape;510;p4"/>
            <p:cNvSpPr/>
            <p:nvPr/>
          </p:nvSpPr>
          <p:spPr>
            <a:xfrm>
              <a:off x="5180700" y="584000"/>
              <a:ext cx="621925" cy="621950"/>
            </a:xfrm>
            <a:custGeom>
              <a:rect b="b" l="l" r="r" t="t"/>
              <a:pathLst>
                <a:path extrusionOk="0" h="24878" w="24877">
                  <a:moveTo>
                    <a:pt x="12439" y="1"/>
                  </a:moveTo>
                  <a:cubicBezTo>
                    <a:pt x="5566" y="1"/>
                    <a:pt x="1" y="5566"/>
                    <a:pt x="1" y="12439"/>
                  </a:cubicBezTo>
                  <a:cubicBezTo>
                    <a:pt x="1" y="19306"/>
                    <a:pt x="5566" y="24877"/>
                    <a:pt x="12439" y="24877"/>
                  </a:cubicBezTo>
                  <a:cubicBezTo>
                    <a:pt x="19312" y="24877"/>
                    <a:pt x="24877" y="19306"/>
                    <a:pt x="24877" y="12439"/>
                  </a:cubicBezTo>
                  <a:cubicBezTo>
                    <a:pt x="24877" y="5566"/>
                    <a:pt x="19312" y="1"/>
                    <a:pt x="124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5426775" y="996100"/>
              <a:ext cx="123200" cy="72100"/>
            </a:xfrm>
            <a:custGeom>
              <a:rect b="b" l="l" r="r" t="t"/>
              <a:pathLst>
                <a:path extrusionOk="0" h="2884" w="4928">
                  <a:moveTo>
                    <a:pt x="2392" y="0"/>
                  </a:moveTo>
                  <a:cubicBezTo>
                    <a:pt x="1588" y="0"/>
                    <a:pt x="779" y="122"/>
                    <a:pt x="6" y="361"/>
                  </a:cubicBezTo>
                  <a:cubicBezTo>
                    <a:pt x="0" y="1145"/>
                    <a:pt x="220" y="2883"/>
                    <a:pt x="2345" y="2883"/>
                  </a:cubicBezTo>
                  <a:cubicBezTo>
                    <a:pt x="2402" y="2883"/>
                    <a:pt x="2459" y="2882"/>
                    <a:pt x="2518" y="2880"/>
                  </a:cubicBezTo>
                  <a:cubicBezTo>
                    <a:pt x="4792" y="2783"/>
                    <a:pt x="4928" y="1095"/>
                    <a:pt x="4870" y="342"/>
                  </a:cubicBezTo>
                  <a:cubicBezTo>
                    <a:pt x="4084" y="110"/>
                    <a:pt x="3272" y="0"/>
                    <a:pt x="2454" y="0"/>
                  </a:cubicBezTo>
                  <a:cubicBezTo>
                    <a:pt x="2433" y="0"/>
                    <a:pt x="2413" y="0"/>
                    <a:pt x="2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5332550" y="691750"/>
              <a:ext cx="316450" cy="152975"/>
            </a:xfrm>
            <a:custGeom>
              <a:rect b="b" l="l" r="r" t="t"/>
              <a:pathLst>
                <a:path extrusionOk="0" h="6119" w="12658">
                  <a:moveTo>
                    <a:pt x="6831" y="1"/>
                  </a:moveTo>
                  <a:cubicBezTo>
                    <a:pt x="5324" y="1"/>
                    <a:pt x="3142" y="200"/>
                    <a:pt x="1946" y="1237"/>
                  </a:cubicBezTo>
                  <a:cubicBezTo>
                    <a:pt x="1" y="2918"/>
                    <a:pt x="1212" y="5288"/>
                    <a:pt x="1212" y="5288"/>
                  </a:cubicBezTo>
                  <a:cubicBezTo>
                    <a:pt x="1212" y="5288"/>
                    <a:pt x="4933" y="6118"/>
                    <a:pt x="7852" y="6118"/>
                  </a:cubicBezTo>
                  <a:cubicBezTo>
                    <a:pt x="9244" y="6118"/>
                    <a:pt x="10453" y="5930"/>
                    <a:pt x="10990" y="5372"/>
                  </a:cubicBezTo>
                  <a:cubicBezTo>
                    <a:pt x="12658" y="3652"/>
                    <a:pt x="10990" y="1939"/>
                    <a:pt x="10990" y="1939"/>
                  </a:cubicBezTo>
                  <a:cubicBezTo>
                    <a:pt x="10990" y="1939"/>
                    <a:pt x="8510" y="77"/>
                    <a:pt x="8458" y="77"/>
                  </a:cubicBezTo>
                  <a:cubicBezTo>
                    <a:pt x="8441" y="77"/>
                    <a:pt x="7766" y="1"/>
                    <a:pt x="6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5586350" y="808175"/>
              <a:ext cx="67000" cy="67000"/>
            </a:xfrm>
            <a:custGeom>
              <a:rect b="b" l="l" r="r" t="t"/>
              <a:pathLst>
                <a:path extrusionOk="0" h="2680" w="2680">
                  <a:moveTo>
                    <a:pt x="1340" y="0"/>
                  </a:moveTo>
                  <a:cubicBezTo>
                    <a:pt x="599" y="0"/>
                    <a:pt x="0" y="599"/>
                    <a:pt x="0" y="1340"/>
                  </a:cubicBezTo>
                  <a:cubicBezTo>
                    <a:pt x="0" y="2081"/>
                    <a:pt x="599" y="2680"/>
                    <a:pt x="1340" y="2680"/>
                  </a:cubicBezTo>
                  <a:cubicBezTo>
                    <a:pt x="2081" y="2680"/>
                    <a:pt x="2680" y="2081"/>
                    <a:pt x="2680" y="1340"/>
                  </a:cubicBezTo>
                  <a:cubicBezTo>
                    <a:pt x="2680" y="599"/>
                    <a:pt x="2081" y="0"/>
                    <a:pt x="1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5335775" y="808175"/>
              <a:ext cx="67025" cy="67000"/>
            </a:xfrm>
            <a:custGeom>
              <a:rect b="b" l="l" r="r" t="t"/>
              <a:pathLst>
                <a:path extrusionOk="0" h="2680" w="2681">
                  <a:moveTo>
                    <a:pt x="1340" y="0"/>
                  </a:moveTo>
                  <a:cubicBezTo>
                    <a:pt x="600" y="0"/>
                    <a:pt x="1" y="599"/>
                    <a:pt x="1" y="1340"/>
                  </a:cubicBezTo>
                  <a:cubicBezTo>
                    <a:pt x="1" y="2081"/>
                    <a:pt x="600" y="2680"/>
                    <a:pt x="1340" y="2680"/>
                  </a:cubicBezTo>
                  <a:cubicBezTo>
                    <a:pt x="2081" y="2680"/>
                    <a:pt x="2680" y="2081"/>
                    <a:pt x="2680" y="1340"/>
                  </a:cubicBezTo>
                  <a:cubicBezTo>
                    <a:pt x="2680" y="599"/>
                    <a:pt x="2081" y="0"/>
                    <a:pt x="1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5376350" y="668750"/>
              <a:ext cx="234975" cy="282150"/>
            </a:xfrm>
            <a:custGeom>
              <a:rect b="b" l="l" r="r" t="t"/>
              <a:pathLst>
                <a:path extrusionOk="0" h="11286" w="9399">
                  <a:moveTo>
                    <a:pt x="4383" y="0"/>
                  </a:moveTo>
                  <a:cubicBezTo>
                    <a:pt x="4258" y="0"/>
                    <a:pt x="4188" y="5"/>
                    <a:pt x="4188" y="5"/>
                  </a:cubicBezTo>
                  <a:cubicBezTo>
                    <a:pt x="4188" y="5"/>
                    <a:pt x="4184" y="5"/>
                    <a:pt x="4178" y="5"/>
                  </a:cubicBezTo>
                  <a:cubicBezTo>
                    <a:pt x="3967" y="5"/>
                    <a:pt x="297" y="72"/>
                    <a:pt x="65" y="4708"/>
                  </a:cubicBezTo>
                  <a:cubicBezTo>
                    <a:pt x="1" y="5996"/>
                    <a:pt x="7" y="7523"/>
                    <a:pt x="484" y="8714"/>
                  </a:cubicBezTo>
                  <a:cubicBezTo>
                    <a:pt x="903" y="9764"/>
                    <a:pt x="1721" y="10537"/>
                    <a:pt x="2777" y="10975"/>
                  </a:cubicBezTo>
                  <a:cubicBezTo>
                    <a:pt x="3297" y="11189"/>
                    <a:pt x="3874" y="11285"/>
                    <a:pt x="4459" y="11285"/>
                  </a:cubicBezTo>
                  <a:cubicBezTo>
                    <a:pt x="5410" y="11285"/>
                    <a:pt x="6383" y="11030"/>
                    <a:pt x="7176" y="10608"/>
                  </a:cubicBezTo>
                  <a:cubicBezTo>
                    <a:pt x="8452" y="9925"/>
                    <a:pt x="9128" y="8701"/>
                    <a:pt x="9283" y="7291"/>
                  </a:cubicBezTo>
                  <a:cubicBezTo>
                    <a:pt x="9366" y="6576"/>
                    <a:pt x="9399" y="6363"/>
                    <a:pt x="9354" y="5648"/>
                  </a:cubicBezTo>
                  <a:cubicBezTo>
                    <a:pt x="9371" y="312"/>
                    <a:pt x="5328" y="0"/>
                    <a:pt x="4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5445125" y="936025"/>
              <a:ext cx="83925" cy="119400"/>
            </a:xfrm>
            <a:custGeom>
              <a:rect b="b" l="l" r="r" t="t"/>
              <a:pathLst>
                <a:path extrusionOk="0" h="4776" w="3357">
                  <a:moveTo>
                    <a:pt x="251" y="1"/>
                  </a:moveTo>
                  <a:lnTo>
                    <a:pt x="0" y="3324"/>
                  </a:lnTo>
                  <a:cubicBezTo>
                    <a:pt x="0" y="3324"/>
                    <a:pt x="161" y="4776"/>
                    <a:pt x="1492" y="4776"/>
                  </a:cubicBezTo>
                  <a:cubicBezTo>
                    <a:pt x="1568" y="4776"/>
                    <a:pt x="1648" y="4771"/>
                    <a:pt x="1733" y="4761"/>
                  </a:cubicBezTo>
                  <a:cubicBezTo>
                    <a:pt x="3292" y="4580"/>
                    <a:pt x="3356" y="3621"/>
                    <a:pt x="3356" y="3621"/>
                  </a:cubicBezTo>
                  <a:lnTo>
                    <a:pt x="3189" y="1701"/>
                  </a:lnTo>
                  <a:cubicBezTo>
                    <a:pt x="2016" y="1572"/>
                    <a:pt x="947" y="954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5451400" y="882250"/>
              <a:ext cx="73625" cy="117250"/>
            </a:xfrm>
            <a:custGeom>
              <a:rect b="b" l="l" r="r" t="t"/>
              <a:pathLst>
                <a:path extrusionOk="0" h="4690" w="2945">
                  <a:moveTo>
                    <a:pt x="226" y="0"/>
                  </a:moveTo>
                  <a:lnTo>
                    <a:pt x="0" y="2989"/>
                  </a:lnTo>
                  <a:cubicBezTo>
                    <a:pt x="696" y="3942"/>
                    <a:pt x="1765" y="4561"/>
                    <a:pt x="2944" y="4690"/>
                  </a:cubicBezTo>
                  <a:lnTo>
                    <a:pt x="2564" y="32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5541425" y="793825"/>
              <a:ext cx="12100" cy="23875"/>
            </a:xfrm>
            <a:custGeom>
              <a:rect b="b" l="l" r="r" t="t"/>
              <a:pathLst>
                <a:path extrusionOk="0" h="955" w="484">
                  <a:moveTo>
                    <a:pt x="238" y="1"/>
                  </a:moveTo>
                  <a:cubicBezTo>
                    <a:pt x="103" y="1"/>
                    <a:pt x="0" y="214"/>
                    <a:pt x="0" y="478"/>
                  </a:cubicBezTo>
                  <a:cubicBezTo>
                    <a:pt x="0" y="742"/>
                    <a:pt x="103" y="954"/>
                    <a:pt x="238" y="954"/>
                  </a:cubicBezTo>
                  <a:cubicBezTo>
                    <a:pt x="374" y="954"/>
                    <a:pt x="483" y="742"/>
                    <a:pt x="483" y="478"/>
                  </a:cubicBezTo>
                  <a:cubicBezTo>
                    <a:pt x="483" y="214"/>
                    <a:pt x="374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5430950" y="795775"/>
              <a:ext cx="11950" cy="23850"/>
            </a:xfrm>
            <a:custGeom>
              <a:rect b="b" l="l" r="r" t="t"/>
              <a:pathLst>
                <a:path extrusionOk="0" h="954" w="478">
                  <a:moveTo>
                    <a:pt x="239" y="0"/>
                  </a:moveTo>
                  <a:cubicBezTo>
                    <a:pt x="110" y="0"/>
                    <a:pt x="0" y="213"/>
                    <a:pt x="0" y="477"/>
                  </a:cubicBezTo>
                  <a:cubicBezTo>
                    <a:pt x="0" y="741"/>
                    <a:pt x="110" y="954"/>
                    <a:pt x="239" y="954"/>
                  </a:cubicBezTo>
                  <a:cubicBezTo>
                    <a:pt x="374" y="954"/>
                    <a:pt x="477" y="741"/>
                    <a:pt x="477" y="477"/>
                  </a:cubicBezTo>
                  <a:cubicBezTo>
                    <a:pt x="477" y="213"/>
                    <a:pt x="374" y="0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5363400" y="628325"/>
              <a:ext cx="297050" cy="173775"/>
            </a:xfrm>
            <a:custGeom>
              <a:rect b="b" l="l" r="r" t="t"/>
              <a:pathLst>
                <a:path extrusionOk="0" h="6951" w="11882">
                  <a:moveTo>
                    <a:pt x="7231" y="1"/>
                  </a:moveTo>
                  <a:cubicBezTo>
                    <a:pt x="6197" y="1"/>
                    <a:pt x="5846" y="1030"/>
                    <a:pt x="5846" y="1030"/>
                  </a:cubicBezTo>
                  <a:cubicBezTo>
                    <a:pt x="5846" y="1030"/>
                    <a:pt x="5328" y="158"/>
                    <a:pt x="4282" y="158"/>
                  </a:cubicBezTo>
                  <a:cubicBezTo>
                    <a:pt x="4156" y="158"/>
                    <a:pt x="4023" y="171"/>
                    <a:pt x="3881" y="199"/>
                  </a:cubicBezTo>
                  <a:cubicBezTo>
                    <a:pt x="2561" y="463"/>
                    <a:pt x="2799" y="1822"/>
                    <a:pt x="2799" y="1822"/>
                  </a:cubicBezTo>
                  <a:cubicBezTo>
                    <a:pt x="2799" y="1822"/>
                    <a:pt x="2518" y="1621"/>
                    <a:pt x="2044" y="1621"/>
                  </a:cubicBezTo>
                  <a:cubicBezTo>
                    <a:pt x="1931" y="1621"/>
                    <a:pt x="1806" y="1633"/>
                    <a:pt x="1672" y="1661"/>
                  </a:cubicBezTo>
                  <a:cubicBezTo>
                    <a:pt x="551" y="1906"/>
                    <a:pt x="23" y="3149"/>
                    <a:pt x="261" y="4424"/>
                  </a:cubicBezTo>
                  <a:cubicBezTo>
                    <a:pt x="422" y="5262"/>
                    <a:pt x="242" y="6028"/>
                    <a:pt x="94" y="6460"/>
                  </a:cubicBezTo>
                  <a:cubicBezTo>
                    <a:pt x="1" y="6732"/>
                    <a:pt x="140" y="6951"/>
                    <a:pt x="248" y="6951"/>
                  </a:cubicBezTo>
                  <a:cubicBezTo>
                    <a:pt x="252" y="6951"/>
                    <a:pt x="257" y="6950"/>
                    <a:pt x="261" y="6949"/>
                  </a:cubicBezTo>
                  <a:cubicBezTo>
                    <a:pt x="560" y="6892"/>
                    <a:pt x="608" y="4062"/>
                    <a:pt x="1686" y="4062"/>
                  </a:cubicBezTo>
                  <a:cubicBezTo>
                    <a:pt x="1700" y="4062"/>
                    <a:pt x="1715" y="4063"/>
                    <a:pt x="1730" y="4064"/>
                  </a:cubicBezTo>
                  <a:cubicBezTo>
                    <a:pt x="1782" y="4637"/>
                    <a:pt x="2021" y="5543"/>
                    <a:pt x="2700" y="5543"/>
                  </a:cubicBezTo>
                  <a:cubicBezTo>
                    <a:pt x="2777" y="5543"/>
                    <a:pt x="2859" y="5531"/>
                    <a:pt x="2947" y="5507"/>
                  </a:cubicBezTo>
                  <a:cubicBezTo>
                    <a:pt x="3160" y="5436"/>
                    <a:pt x="3340" y="5307"/>
                    <a:pt x="3475" y="5133"/>
                  </a:cubicBezTo>
                  <a:cubicBezTo>
                    <a:pt x="3694" y="4856"/>
                    <a:pt x="3804" y="4508"/>
                    <a:pt x="4055" y="4244"/>
                  </a:cubicBezTo>
                  <a:cubicBezTo>
                    <a:pt x="4216" y="4077"/>
                    <a:pt x="4409" y="3935"/>
                    <a:pt x="4622" y="3825"/>
                  </a:cubicBezTo>
                  <a:cubicBezTo>
                    <a:pt x="4873" y="3711"/>
                    <a:pt x="5141" y="3655"/>
                    <a:pt x="5409" y="3655"/>
                  </a:cubicBezTo>
                  <a:cubicBezTo>
                    <a:pt x="5684" y="3655"/>
                    <a:pt x="5958" y="3714"/>
                    <a:pt x="6213" y="3832"/>
                  </a:cubicBezTo>
                  <a:cubicBezTo>
                    <a:pt x="6973" y="4160"/>
                    <a:pt x="7617" y="4721"/>
                    <a:pt x="8049" y="5436"/>
                  </a:cubicBezTo>
                  <a:cubicBezTo>
                    <a:pt x="8242" y="5777"/>
                    <a:pt x="8577" y="6022"/>
                    <a:pt x="8963" y="6119"/>
                  </a:cubicBezTo>
                  <a:cubicBezTo>
                    <a:pt x="9125" y="6157"/>
                    <a:pt x="9302" y="6185"/>
                    <a:pt x="9478" y="6185"/>
                  </a:cubicBezTo>
                  <a:cubicBezTo>
                    <a:pt x="9884" y="6185"/>
                    <a:pt x="10286" y="6038"/>
                    <a:pt x="10483" y="5539"/>
                  </a:cubicBezTo>
                  <a:cubicBezTo>
                    <a:pt x="10773" y="4837"/>
                    <a:pt x="10683" y="4032"/>
                    <a:pt x="10245" y="3413"/>
                  </a:cubicBezTo>
                  <a:cubicBezTo>
                    <a:pt x="10245" y="3413"/>
                    <a:pt x="11881" y="2080"/>
                    <a:pt x="10657" y="1030"/>
                  </a:cubicBezTo>
                  <a:cubicBezTo>
                    <a:pt x="10293" y="714"/>
                    <a:pt x="9966" y="603"/>
                    <a:pt x="9686" y="603"/>
                  </a:cubicBezTo>
                  <a:cubicBezTo>
                    <a:pt x="9030" y="603"/>
                    <a:pt x="8635" y="1210"/>
                    <a:pt x="8635" y="1210"/>
                  </a:cubicBezTo>
                  <a:cubicBezTo>
                    <a:pt x="8635" y="1210"/>
                    <a:pt x="8493" y="89"/>
                    <a:pt x="7359" y="6"/>
                  </a:cubicBezTo>
                  <a:cubicBezTo>
                    <a:pt x="7315" y="2"/>
                    <a:pt x="7272" y="1"/>
                    <a:pt x="7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5403575" y="833500"/>
              <a:ext cx="182475" cy="123075"/>
            </a:xfrm>
            <a:custGeom>
              <a:rect b="b" l="l" r="r" t="t"/>
              <a:pathLst>
                <a:path extrusionOk="0" h="4923" w="7299">
                  <a:moveTo>
                    <a:pt x="3666" y="1"/>
                  </a:moveTo>
                  <a:cubicBezTo>
                    <a:pt x="2356" y="1"/>
                    <a:pt x="1043" y="168"/>
                    <a:pt x="0" y="501"/>
                  </a:cubicBezTo>
                  <a:cubicBezTo>
                    <a:pt x="889" y="1654"/>
                    <a:pt x="1192" y="2730"/>
                    <a:pt x="290" y="3644"/>
                  </a:cubicBezTo>
                  <a:cubicBezTo>
                    <a:pt x="1032" y="4278"/>
                    <a:pt x="2188" y="4922"/>
                    <a:pt x="3568" y="4922"/>
                  </a:cubicBezTo>
                  <a:cubicBezTo>
                    <a:pt x="4573" y="4922"/>
                    <a:pt x="5697" y="4581"/>
                    <a:pt x="6867" y="3644"/>
                  </a:cubicBezTo>
                  <a:cubicBezTo>
                    <a:pt x="6171" y="2807"/>
                    <a:pt x="6487" y="1718"/>
                    <a:pt x="7298" y="501"/>
                  </a:cubicBezTo>
                  <a:cubicBezTo>
                    <a:pt x="6270" y="167"/>
                    <a:pt x="4970" y="1"/>
                    <a:pt x="3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5372000" y="809775"/>
              <a:ext cx="37875" cy="39150"/>
            </a:xfrm>
            <a:custGeom>
              <a:rect b="b" l="l" r="r" t="t"/>
              <a:pathLst>
                <a:path extrusionOk="0" h="1566" w="1515">
                  <a:moveTo>
                    <a:pt x="1" y="1"/>
                  </a:moveTo>
                  <a:lnTo>
                    <a:pt x="1" y="1"/>
                  </a:lnTo>
                  <a:cubicBezTo>
                    <a:pt x="355" y="580"/>
                    <a:pt x="845" y="1160"/>
                    <a:pt x="1515" y="156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5576350" y="809775"/>
              <a:ext cx="34325" cy="41425"/>
            </a:xfrm>
            <a:custGeom>
              <a:rect b="b" l="l" r="r" t="t"/>
              <a:pathLst>
                <a:path extrusionOk="0" h="1657" w="1373">
                  <a:moveTo>
                    <a:pt x="1373" y="1"/>
                  </a:moveTo>
                  <a:lnTo>
                    <a:pt x="1" y="1656"/>
                  </a:lnTo>
                  <a:cubicBezTo>
                    <a:pt x="587" y="1244"/>
                    <a:pt x="1019" y="664"/>
                    <a:pt x="1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5524025" y="773400"/>
              <a:ext cx="38025" cy="13850"/>
            </a:xfrm>
            <a:custGeom>
              <a:rect b="b" l="l" r="r" t="t"/>
              <a:pathLst>
                <a:path extrusionOk="0" h="554" w="1521">
                  <a:moveTo>
                    <a:pt x="819" y="1"/>
                  </a:moveTo>
                  <a:cubicBezTo>
                    <a:pt x="789" y="1"/>
                    <a:pt x="759" y="3"/>
                    <a:pt x="728" y="6"/>
                  </a:cubicBezTo>
                  <a:cubicBezTo>
                    <a:pt x="561" y="26"/>
                    <a:pt x="406" y="84"/>
                    <a:pt x="277" y="187"/>
                  </a:cubicBezTo>
                  <a:cubicBezTo>
                    <a:pt x="149" y="283"/>
                    <a:pt x="52" y="406"/>
                    <a:pt x="0" y="554"/>
                  </a:cubicBezTo>
                  <a:cubicBezTo>
                    <a:pt x="284" y="438"/>
                    <a:pt x="522" y="335"/>
                    <a:pt x="761" y="316"/>
                  </a:cubicBezTo>
                  <a:cubicBezTo>
                    <a:pt x="809" y="308"/>
                    <a:pt x="857" y="304"/>
                    <a:pt x="905" y="304"/>
                  </a:cubicBezTo>
                  <a:cubicBezTo>
                    <a:pt x="978" y="304"/>
                    <a:pt x="1051" y="313"/>
                    <a:pt x="1121" y="328"/>
                  </a:cubicBezTo>
                  <a:cubicBezTo>
                    <a:pt x="1244" y="348"/>
                    <a:pt x="1372" y="399"/>
                    <a:pt x="1521" y="438"/>
                  </a:cubicBezTo>
                  <a:cubicBezTo>
                    <a:pt x="1488" y="367"/>
                    <a:pt x="1443" y="303"/>
                    <a:pt x="1392" y="251"/>
                  </a:cubicBezTo>
                  <a:cubicBezTo>
                    <a:pt x="1334" y="193"/>
                    <a:pt x="1276" y="142"/>
                    <a:pt x="1205" y="103"/>
                  </a:cubicBezTo>
                  <a:cubicBezTo>
                    <a:pt x="1085" y="35"/>
                    <a:pt x="951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5417250" y="770150"/>
              <a:ext cx="40925" cy="14200"/>
            </a:xfrm>
            <a:custGeom>
              <a:rect b="b" l="l" r="r" t="t"/>
              <a:pathLst>
                <a:path extrusionOk="0" h="568" w="1637">
                  <a:moveTo>
                    <a:pt x="888" y="1"/>
                  </a:moveTo>
                  <a:cubicBezTo>
                    <a:pt x="878" y="1"/>
                    <a:pt x="868" y="1"/>
                    <a:pt x="858" y="1"/>
                  </a:cubicBezTo>
                  <a:cubicBezTo>
                    <a:pt x="684" y="8"/>
                    <a:pt x="516" y="53"/>
                    <a:pt x="368" y="136"/>
                  </a:cubicBezTo>
                  <a:cubicBezTo>
                    <a:pt x="297" y="181"/>
                    <a:pt x="233" y="227"/>
                    <a:pt x="168" y="278"/>
                  </a:cubicBezTo>
                  <a:cubicBezTo>
                    <a:pt x="104" y="330"/>
                    <a:pt x="46" y="394"/>
                    <a:pt x="1" y="458"/>
                  </a:cubicBezTo>
                  <a:cubicBezTo>
                    <a:pt x="78" y="446"/>
                    <a:pt x="155" y="433"/>
                    <a:pt x="233" y="413"/>
                  </a:cubicBezTo>
                  <a:cubicBezTo>
                    <a:pt x="310" y="394"/>
                    <a:pt x="387" y="381"/>
                    <a:pt x="452" y="362"/>
                  </a:cubicBezTo>
                  <a:cubicBezTo>
                    <a:pt x="587" y="336"/>
                    <a:pt x="729" y="317"/>
                    <a:pt x="864" y="310"/>
                  </a:cubicBezTo>
                  <a:cubicBezTo>
                    <a:pt x="882" y="309"/>
                    <a:pt x="900" y="309"/>
                    <a:pt x="917" y="309"/>
                  </a:cubicBezTo>
                  <a:cubicBezTo>
                    <a:pt x="1182" y="309"/>
                    <a:pt x="1438" y="399"/>
                    <a:pt x="1637" y="568"/>
                  </a:cubicBezTo>
                  <a:cubicBezTo>
                    <a:pt x="1611" y="400"/>
                    <a:pt x="1508" y="246"/>
                    <a:pt x="1366" y="143"/>
                  </a:cubicBezTo>
                  <a:cubicBezTo>
                    <a:pt x="1227" y="52"/>
                    <a:pt x="1058" y="1"/>
                    <a:pt x="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5299700" y="1004300"/>
              <a:ext cx="388125" cy="205675"/>
            </a:xfrm>
            <a:custGeom>
              <a:rect b="b" l="l" r="r" t="t"/>
              <a:pathLst>
                <a:path extrusionOk="0" h="8227" w="15525">
                  <a:moveTo>
                    <a:pt x="9953" y="1"/>
                  </a:moveTo>
                  <a:lnTo>
                    <a:pt x="9953" y="1"/>
                  </a:lnTo>
                  <a:cubicBezTo>
                    <a:pt x="10011" y="754"/>
                    <a:pt x="9875" y="2442"/>
                    <a:pt x="7601" y="2532"/>
                  </a:cubicBezTo>
                  <a:cubicBezTo>
                    <a:pt x="7543" y="2535"/>
                    <a:pt x="7485" y="2536"/>
                    <a:pt x="7429" y="2536"/>
                  </a:cubicBezTo>
                  <a:cubicBezTo>
                    <a:pt x="5315" y="2536"/>
                    <a:pt x="5083" y="798"/>
                    <a:pt x="5096" y="14"/>
                  </a:cubicBezTo>
                  <a:lnTo>
                    <a:pt x="5096" y="14"/>
                  </a:lnTo>
                  <a:cubicBezTo>
                    <a:pt x="2184" y="935"/>
                    <a:pt x="716" y="3440"/>
                    <a:pt x="1" y="5392"/>
                  </a:cubicBezTo>
                  <a:cubicBezTo>
                    <a:pt x="2132" y="7216"/>
                    <a:pt x="4847" y="8226"/>
                    <a:pt x="7652" y="8226"/>
                  </a:cubicBezTo>
                  <a:cubicBezTo>
                    <a:pt x="7661" y="8226"/>
                    <a:pt x="7670" y="8226"/>
                    <a:pt x="7679" y="8226"/>
                  </a:cubicBezTo>
                  <a:cubicBezTo>
                    <a:pt x="7687" y="8226"/>
                    <a:pt x="7696" y="8226"/>
                    <a:pt x="7705" y="8226"/>
                  </a:cubicBezTo>
                  <a:cubicBezTo>
                    <a:pt x="10588" y="8226"/>
                    <a:pt x="13373" y="7164"/>
                    <a:pt x="15524" y="5250"/>
                  </a:cubicBezTo>
                  <a:cubicBezTo>
                    <a:pt x="14610" y="3312"/>
                    <a:pt x="12909" y="883"/>
                    <a:pt x="99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" name="Google Shape;527;p4"/>
          <p:cNvGrpSpPr/>
          <p:nvPr/>
        </p:nvGrpSpPr>
        <p:grpSpPr>
          <a:xfrm>
            <a:off x="3772023" y="4210835"/>
            <a:ext cx="624131" cy="546761"/>
            <a:chOff x="5273444" y="2891285"/>
            <a:chExt cx="371123" cy="362267"/>
          </a:xfrm>
        </p:grpSpPr>
        <p:sp>
          <p:nvSpPr>
            <p:cNvPr id="528" name="Google Shape;528;p4"/>
            <p:cNvSpPr/>
            <p:nvPr/>
          </p:nvSpPr>
          <p:spPr>
            <a:xfrm>
              <a:off x="5301373" y="2914996"/>
              <a:ext cx="315186" cy="314452"/>
            </a:xfrm>
            <a:custGeom>
              <a:rect b="b" l="l" r="r" t="t"/>
              <a:pathLst>
                <a:path extrusionOk="0" h="12002" w="12030">
                  <a:moveTo>
                    <a:pt x="6161" y="1"/>
                  </a:moveTo>
                  <a:cubicBezTo>
                    <a:pt x="5782" y="1"/>
                    <a:pt x="5441" y="423"/>
                    <a:pt x="5071" y="480"/>
                  </a:cubicBezTo>
                  <a:cubicBezTo>
                    <a:pt x="5030" y="487"/>
                    <a:pt x="4988" y="490"/>
                    <a:pt x="4945" y="490"/>
                  </a:cubicBezTo>
                  <a:cubicBezTo>
                    <a:pt x="4666" y="490"/>
                    <a:pt x="4355" y="358"/>
                    <a:pt x="4081" y="358"/>
                  </a:cubicBezTo>
                  <a:cubicBezTo>
                    <a:pt x="4005" y="358"/>
                    <a:pt x="3932" y="368"/>
                    <a:pt x="3863" y="394"/>
                  </a:cubicBezTo>
                  <a:cubicBezTo>
                    <a:pt x="3499" y="528"/>
                    <a:pt x="3346" y="1065"/>
                    <a:pt x="3020" y="1266"/>
                  </a:cubicBezTo>
                  <a:cubicBezTo>
                    <a:pt x="2703" y="1467"/>
                    <a:pt x="2147" y="1391"/>
                    <a:pt x="1879" y="1649"/>
                  </a:cubicBezTo>
                  <a:cubicBezTo>
                    <a:pt x="1611" y="1908"/>
                    <a:pt x="1659" y="2464"/>
                    <a:pt x="1438" y="2771"/>
                  </a:cubicBezTo>
                  <a:cubicBezTo>
                    <a:pt x="1227" y="3068"/>
                    <a:pt x="690" y="3202"/>
                    <a:pt x="528" y="3557"/>
                  </a:cubicBezTo>
                  <a:cubicBezTo>
                    <a:pt x="374" y="3912"/>
                    <a:pt x="643" y="4391"/>
                    <a:pt x="556" y="4765"/>
                  </a:cubicBezTo>
                  <a:cubicBezTo>
                    <a:pt x="470" y="5138"/>
                    <a:pt x="20" y="5455"/>
                    <a:pt x="10" y="5838"/>
                  </a:cubicBezTo>
                  <a:cubicBezTo>
                    <a:pt x="0" y="6231"/>
                    <a:pt x="432" y="6567"/>
                    <a:pt x="499" y="6950"/>
                  </a:cubicBezTo>
                  <a:cubicBezTo>
                    <a:pt x="566" y="7324"/>
                    <a:pt x="278" y="7794"/>
                    <a:pt x="413" y="8148"/>
                  </a:cubicBezTo>
                  <a:cubicBezTo>
                    <a:pt x="547" y="8512"/>
                    <a:pt x="1083" y="8675"/>
                    <a:pt x="1285" y="8992"/>
                  </a:cubicBezTo>
                  <a:cubicBezTo>
                    <a:pt x="1486" y="9308"/>
                    <a:pt x="1400" y="9864"/>
                    <a:pt x="1659" y="10132"/>
                  </a:cubicBezTo>
                  <a:cubicBezTo>
                    <a:pt x="1917" y="10410"/>
                    <a:pt x="2483" y="10353"/>
                    <a:pt x="2790" y="10573"/>
                  </a:cubicBezTo>
                  <a:cubicBezTo>
                    <a:pt x="3087" y="10794"/>
                    <a:pt x="3221" y="11331"/>
                    <a:pt x="3576" y="11484"/>
                  </a:cubicBezTo>
                  <a:cubicBezTo>
                    <a:pt x="3662" y="11523"/>
                    <a:pt x="3755" y="11538"/>
                    <a:pt x="3852" y="11538"/>
                  </a:cubicBezTo>
                  <a:cubicBezTo>
                    <a:pt x="4098" y="11538"/>
                    <a:pt x="4370" y="11447"/>
                    <a:pt x="4615" y="11447"/>
                  </a:cubicBezTo>
                  <a:cubicBezTo>
                    <a:pt x="4673" y="11447"/>
                    <a:pt x="4729" y="11452"/>
                    <a:pt x="4783" y="11465"/>
                  </a:cubicBezTo>
                  <a:cubicBezTo>
                    <a:pt x="5157" y="11551"/>
                    <a:pt x="5474" y="11992"/>
                    <a:pt x="5857" y="12002"/>
                  </a:cubicBezTo>
                  <a:cubicBezTo>
                    <a:pt x="5861" y="12002"/>
                    <a:pt x="5865" y="12002"/>
                    <a:pt x="5870" y="12002"/>
                  </a:cubicBezTo>
                  <a:cubicBezTo>
                    <a:pt x="6248" y="12002"/>
                    <a:pt x="6590" y="11579"/>
                    <a:pt x="6959" y="11513"/>
                  </a:cubicBezTo>
                  <a:cubicBezTo>
                    <a:pt x="6995" y="11507"/>
                    <a:pt x="7031" y="11505"/>
                    <a:pt x="7068" y="11505"/>
                  </a:cubicBezTo>
                  <a:cubicBezTo>
                    <a:pt x="7348" y="11505"/>
                    <a:pt x="7661" y="11640"/>
                    <a:pt x="7937" y="11640"/>
                  </a:cubicBezTo>
                  <a:cubicBezTo>
                    <a:pt x="8017" y="11640"/>
                    <a:pt x="8095" y="11628"/>
                    <a:pt x="8167" y="11599"/>
                  </a:cubicBezTo>
                  <a:cubicBezTo>
                    <a:pt x="8531" y="11465"/>
                    <a:pt x="8685" y="10938"/>
                    <a:pt x="9011" y="10736"/>
                  </a:cubicBezTo>
                  <a:cubicBezTo>
                    <a:pt x="9327" y="10535"/>
                    <a:pt x="9883" y="10612"/>
                    <a:pt x="10151" y="10353"/>
                  </a:cubicBezTo>
                  <a:cubicBezTo>
                    <a:pt x="10420" y="10094"/>
                    <a:pt x="10372" y="9529"/>
                    <a:pt x="10592" y="9231"/>
                  </a:cubicBezTo>
                  <a:cubicBezTo>
                    <a:pt x="10803" y="8925"/>
                    <a:pt x="11340" y="8800"/>
                    <a:pt x="11503" y="8445"/>
                  </a:cubicBezTo>
                  <a:cubicBezTo>
                    <a:pt x="11656" y="8091"/>
                    <a:pt x="11388" y="7611"/>
                    <a:pt x="11474" y="7238"/>
                  </a:cubicBezTo>
                  <a:cubicBezTo>
                    <a:pt x="11560" y="6864"/>
                    <a:pt x="12011" y="6547"/>
                    <a:pt x="12020" y="6154"/>
                  </a:cubicBezTo>
                  <a:cubicBezTo>
                    <a:pt x="12030" y="5771"/>
                    <a:pt x="11599" y="5426"/>
                    <a:pt x="11532" y="5052"/>
                  </a:cubicBezTo>
                  <a:cubicBezTo>
                    <a:pt x="11464" y="4678"/>
                    <a:pt x="11752" y="4209"/>
                    <a:pt x="11618" y="3844"/>
                  </a:cubicBezTo>
                  <a:cubicBezTo>
                    <a:pt x="11484" y="3490"/>
                    <a:pt x="10947" y="3327"/>
                    <a:pt x="10746" y="3010"/>
                  </a:cubicBezTo>
                  <a:cubicBezTo>
                    <a:pt x="10544" y="2685"/>
                    <a:pt x="10631" y="2138"/>
                    <a:pt x="10372" y="1860"/>
                  </a:cubicBezTo>
                  <a:cubicBezTo>
                    <a:pt x="10113" y="1592"/>
                    <a:pt x="9547" y="1640"/>
                    <a:pt x="9241" y="1429"/>
                  </a:cubicBezTo>
                  <a:cubicBezTo>
                    <a:pt x="8944" y="1208"/>
                    <a:pt x="8809" y="672"/>
                    <a:pt x="8455" y="518"/>
                  </a:cubicBezTo>
                  <a:cubicBezTo>
                    <a:pt x="8369" y="479"/>
                    <a:pt x="8275" y="465"/>
                    <a:pt x="8178" y="465"/>
                  </a:cubicBezTo>
                  <a:cubicBezTo>
                    <a:pt x="7932" y="465"/>
                    <a:pt x="7660" y="555"/>
                    <a:pt x="7415" y="555"/>
                  </a:cubicBezTo>
                  <a:cubicBezTo>
                    <a:pt x="7357" y="555"/>
                    <a:pt x="7301" y="550"/>
                    <a:pt x="7247" y="537"/>
                  </a:cubicBezTo>
                  <a:cubicBezTo>
                    <a:pt x="6873" y="451"/>
                    <a:pt x="6557" y="1"/>
                    <a:pt x="6173" y="1"/>
                  </a:cubicBezTo>
                  <a:cubicBezTo>
                    <a:pt x="6169" y="1"/>
                    <a:pt x="6165" y="1"/>
                    <a:pt x="6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5430539" y="3027210"/>
              <a:ext cx="131786" cy="142318"/>
            </a:xfrm>
            <a:custGeom>
              <a:rect b="b" l="l" r="r" t="t"/>
              <a:pathLst>
                <a:path extrusionOk="0" h="5432" w="5030">
                  <a:moveTo>
                    <a:pt x="3592" y="0"/>
                  </a:moveTo>
                  <a:cubicBezTo>
                    <a:pt x="3355" y="0"/>
                    <a:pt x="3140" y="118"/>
                    <a:pt x="3084" y="376"/>
                  </a:cubicBezTo>
                  <a:cubicBezTo>
                    <a:pt x="2748" y="1910"/>
                    <a:pt x="1972" y="2840"/>
                    <a:pt x="841" y="4019"/>
                  </a:cubicBezTo>
                  <a:cubicBezTo>
                    <a:pt x="1" y="4893"/>
                    <a:pt x="539" y="5432"/>
                    <a:pt x="1462" y="5432"/>
                  </a:cubicBezTo>
                  <a:cubicBezTo>
                    <a:pt x="2330" y="5432"/>
                    <a:pt x="3538" y="4956"/>
                    <a:pt x="4263" y="3836"/>
                  </a:cubicBezTo>
                  <a:cubicBezTo>
                    <a:pt x="5030" y="2657"/>
                    <a:pt x="4589" y="1306"/>
                    <a:pt x="4311" y="482"/>
                  </a:cubicBezTo>
                  <a:cubicBezTo>
                    <a:pt x="4205" y="176"/>
                    <a:pt x="3882" y="0"/>
                    <a:pt x="3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5441752" y="3027761"/>
              <a:ext cx="120572" cy="141585"/>
            </a:xfrm>
            <a:custGeom>
              <a:rect b="b" l="l" r="r" t="t"/>
              <a:pathLst>
                <a:path extrusionOk="0" h="5404" w="4602">
                  <a:moveTo>
                    <a:pt x="3365" y="1"/>
                  </a:moveTo>
                  <a:lnTo>
                    <a:pt x="3365" y="1"/>
                  </a:lnTo>
                  <a:cubicBezTo>
                    <a:pt x="3643" y="834"/>
                    <a:pt x="4026" y="2119"/>
                    <a:pt x="3288" y="3260"/>
                  </a:cubicBezTo>
                  <a:cubicBezTo>
                    <a:pt x="2569" y="4375"/>
                    <a:pt x="1366" y="4857"/>
                    <a:pt x="499" y="4857"/>
                  </a:cubicBezTo>
                  <a:cubicBezTo>
                    <a:pt x="315" y="4857"/>
                    <a:pt x="146" y="4835"/>
                    <a:pt x="1" y="4793"/>
                  </a:cubicBezTo>
                  <a:lnTo>
                    <a:pt x="1" y="4793"/>
                  </a:lnTo>
                  <a:cubicBezTo>
                    <a:pt x="16" y="5182"/>
                    <a:pt x="450" y="5404"/>
                    <a:pt x="1041" y="5404"/>
                  </a:cubicBezTo>
                  <a:cubicBezTo>
                    <a:pt x="1907" y="5404"/>
                    <a:pt x="3111" y="4928"/>
                    <a:pt x="3835" y="3806"/>
                  </a:cubicBezTo>
                  <a:cubicBezTo>
                    <a:pt x="4602" y="2627"/>
                    <a:pt x="4161" y="1285"/>
                    <a:pt x="3883" y="451"/>
                  </a:cubicBezTo>
                  <a:cubicBezTo>
                    <a:pt x="3796" y="231"/>
                    <a:pt x="3605" y="58"/>
                    <a:pt x="3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5382986" y="2999779"/>
              <a:ext cx="69640" cy="69587"/>
            </a:xfrm>
            <a:custGeom>
              <a:rect b="b" l="l" r="r" t="t"/>
              <a:pathLst>
                <a:path extrusionOk="0" h="2656" w="2658">
                  <a:moveTo>
                    <a:pt x="1473" y="1"/>
                  </a:moveTo>
                  <a:cubicBezTo>
                    <a:pt x="1003" y="1"/>
                    <a:pt x="495" y="370"/>
                    <a:pt x="288" y="838"/>
                  </a:cubicBezTo>
                  <a:cubicBezTo>
                    <a:pt x="1" y="1490"/>
                    <a:pt x="288" y="2248"/>
                    <a:pt x="940" y="2535"/>
                  </a:cubicBezTo>
                  <a:cubicBezTo>
                    <a:pt x="1123" y="2616"/>
                    <a:pt x="1339" y="2656"/>
                    <a:pt x="1555" y="2656"/>
                  </a:cubicBezTo>
                  <a:cubicBezTo>
                    <a:pt x="2108" y="2656"/>
                    <a:pt x="2657" y="2393"/>
                    <a:pt x="2637" y="1883"/>
                  </a:cubicBezTo>
                  <a:cubicBezTo>
                    <a:pt x="2608" y="1289"/>
                    <a:pt x="2368" y="522"/>
                    <a:pt x="1985" y="187"/>
                  </a:cubicBezTo>
                  <a:cubicBezTo>
                    <a:pt x="1834" y="57"/>
                    <a:pt x="1656" y="1"/>
                    <a:pt x="1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5390767" y="3000644"/>
              <a:ext cx="61858" cy="68932"/>
            </a:xfrm>
            <a:custGeom>
              <a:rect b="b" l="l" r="r" t="t"/>
              <a:pathLst>
                <a:path extrusionOk="0" h="2631" w="2361">
                  <a:moveTo>
                    <a:pt x="1391" y="0"/>
                  </a:moveTo>
                  <a:cubicBezTo>
                    <a:pt x="1573" y="374"/>
                    <a:pt x="1678" y="786"/>
                    <a:pt x="1697" y="1208"/>
                  </a:cubicBezTo>
                  <a:cubicBezTo>
                    <a:pt x="1718" y="1718"/>
                    <a:pt x="1168" y="1981"/>
                    <a:pt x="616" y="1981"/>
                  </a:cubicBezTo>
                  <a:cubicBezTo>
                    <a:pt x="400" y="1981"/>
                    <a:pt x="184" y="1941"/>
                    <a:pt x="1" y="1860"/>
                  </a:cubicBezTo>
                  <a:lnTo>
                    <a:pt x="1" y="1860"/>
                  </a:lnTo>
                  <a:cubicBezTo>
                    <a:pt x="125" y="2147"/>
                    <a:pt x="365" y="2377"/>
                    <a:pt x="653" y="2512"/>
                  </a:cubicBezTo>
                  <a:cubicBezTo>
                    <a:pt x="830" y="2591"/>
                    <a:pt x="1041" y="2630"/>
                    <a:pt x="1253" y="2630"/>
                  </a:cubicBezTo>
                  <a:cubicBezTo>
                    <a:pt x="1805" y="2630"/>
                    <a:pt x="2360" y="2363"/>
                    <a:pt x="2340" y="1850"/>
                  </a:cubicBezTo>
                  <a:cubicBezTo>
                    <a:pt x="2311" y="1256"/>
                    <a:pt x="2071" y="489"/>
                    <a:pt x="1688" y="154"/>
                  </a:cubicBezTo>
                  <a:cubicBezTo>
                    <a:pt x="1602" y="77"/>
                    <a:pt x="1506" y="29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5510554" y="2894429"/>
              <a:ext cx="37571" cy="42706"/>
            </a:xfrm>
            <a:custGeom>
              <a:rect b="b" l="l" r="r" t="t"/>
              <a:pathLst>
                <a:path extrusionOk="0" h="1630" w="1434">
                  <a:moveTo>
                    <a:pt x="831" y="1"/>
                  </a:moveTo>
                  <a:cubicBezTo>
                    <a:pt x="670" y="1"/>
                    <a:pt x="510" y="88"/>
                    <a:pt x="432" y="297"/>
                  </a:cubicBezTo>
                  <a:lnTo>
                    <a:pt x="1" y="1275"/>
                  </a:lnTo>
                  <a:cubicBezTo>
                    <a:pt x="58" y="1264"/>
                    <a:pt x="117" y="1258"/>
                    <a:pt x="177" y="1258"/>
                  </a:cubicBezTo>
                  <a:cubicBezTo>
                    <a:pt x="275" y="1258"/>
                    <a:pt x="375" y="1273"/>
                    <a:pt x="471" y="1303"/>
                  </a:cubicBezTo>
                  <a:cubicBezTo>
                    <a:pt x="614" y="1380"/>
                    <a:pt x="729" y="1495"/>
                    <a:pt x="816" y="1629"/>
                  </a:cubicBezTo>
                  <a:lnTo>
                    <a:pt x="1247" y="661"/>
                  </a:lnTo>
                  <a:cubicBezTo>
                    <a:pt x="1433" y="295"/>
                    <a:pt x="1129" y="1"/>
                    <a:pt x="8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5597721" y="2995928"/>
              <a:ext cx="46846" cy="32619"/>
            </a:xfrm>
            <a:custGeom>
              <a:rect b="b" l="l" r="r" t="t"/>
              <a:pathLst>
                <a:path extrusionOk="0" h="1245" w="1788">
                  <a:moveTo>
                    <a:pt x="1152" y="0"/>
                  </a:moveTo>
                  <a:cubicBezTo>
                    <a:pt x="1103" y="0"/>
                    <a:pt x="1051" y="8"/>
                    <a:pt x="997" y="27"/>
                  </a:cubicBezTo>
                  <a:lnTo>
                    <a:pt x="0" y="410"/>
                  </a:lnTo>
                  <a:cubicBezTo>
                    <a:pt x="134" y="497"/>
                    <a:pt x="240" y="621"/>
                    <a:pt x="307" y="765"/>
                  </a:cubicBezTo>
                  <a:cubicBezTo>
                    <a:pt x="355" y="918"/>
                    <a:pt x="355" y="1081"/>
                    <a:pt x="316" y="1244"/>
                  </a:cubicBezTo>
                  <a:lnTo>
                    <a:pt x="1313" y="861"/>
                  </a:lnTo>
                  <a:cubicBezTo>
                    <a:pt x="1787" y="663"/>
                    <a:pt x="1587" y="0"/>
                    <a:pt x="1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5594184" y="3123941"/>
              <a:ext cx="47448" cy="33824"/>
            </a:xfrm>
            <a:custGeom>
              <a:rect b="b" l="l" r="r" t="t"/>
              <a:pathLst>
                <a:path extrusionOk="0" h="1291" w="1811">
                  <a:moveTo>
                    <a:pt x="365" y="1"/>
                  </a:moveTo>
                  <a:lnTo>
                    <a:pt x="365" y="1"/>
                  </a:lnTo>
                  <a:cubicBezTo>
                    <a:pt x="394" y="154"/>
                    <a:pt x="384" y="317"/>
                    <a:pt x="327" y="470"/>
                  </a:cubicBezTo>
                  <a:cubicBezTo>
                    <a:pt x="250" y="614"/>
                    <a:pt x="135" y="729"/>
                    <a:pt x="1" y="815"/>
                  </a:cubicBezTo>
                  <a:lnTo>
                    <a:pt x="979" y="1247"/>
                  </a:lnTo>
                  <a:cubicBezTo>
                    <a:pt x="1046" y="1277"/>
                    <a:pt x="1111" y="1290"/>
                    <a:pt x="1172" y="1290"/>
                  </a:cubicBezTo>
                  <a:cubicBezTo>
                    <a:pt x="1593" y="1290"/>
                    <a:pt x="1811" y="642"/>
                    <a:pt x="1333" y="432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5503034" y="3211082"/>
              <a:ext cx="35894" cy="42470"/>
            </a:xfrm>
            <a:custGeom>
              <a:rect b="b" l="l" r="r" t="t"/>
              <a:pathLst>
                <a:path extrusionOk="0" h="1621" w="1370">
                  <a:moveTo>
                    <a:pt x="834" y="1"/>
                  </a:moveTo>
                  <a:cubicBezTo>
                    <a:pt x="710" y="221"/>
                    <a:pt x="472" y="357"/>
                    <a:pt x="226" y="357"/>
                  </a:cubicBezTo>
                  <a:cubicBezTo>
                    <a:pt x="151" y="357"/>
                    <a:pt x="75" y="344"/>
                    <a:pt x="0" y="317"/>
                  </a:cubicBezTo>
                  <a:lnTo>
                    <a:pt x="0" y="317"/>
                  </a:lnTo>
                  <a:lnTo>
                    <a:pt x="384" y="1314"/>
                  </a:lnTo>
                  <a:cubicBezTo>
                    <a:pt x="458" y="1530"/>
                    <a:pt x="623" y="1620"/>
                    <a:pt x="791" y="1620"/>
                  </a:cubicBezTo>
                  <a:cubicBezTo>
                    <a:pt x="1077" y="1620"/>
                    <a:pt x="1369" y="1355"/>
                    <a:pt x="1218" y="998"/>
                  </a:cubicBezTo>
                  <a:lnTo>
                    <a:pt x="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5369912" y="3207571"/>
              <a:ext cx="37466" cy="42706"/>
            </a:xfrm>
            <a:custGeom>
              <a:rect b="b" l="l" r="r" t="t"/>
              <a:pathLst>
                <a:path extrusionOk="0" h="1630" w="1430">
                  <a:moveTo>
                    <a:pt x="624" y="1"/>
                  </a:moveTo>
                  <a:lnTo>
                    <a:pt x="193" y="978"/>
                  </a:lnTo>
                  <a:cubicBezTo>
                    <a:pt x="1" y="1338"/>
                    <a:pt x="302" y="1630"/>
                    <a:pt x="598" y="1630"/>
                  </a:cubicBezTo>
                  <a:cubicBezTo>
                    <a:pt x="760" y="1630"/>
                    <a:pt x="920" y="1543"/>
                    <a:pt x="998" y="1333"/>
                  </a:cubicBezTo>
                  <a:lnTo>
                    <a:pt x="1429" y="365"/>
                  </a:lnTo>
                  <a:lnTo>
                    <a:pt x="1429" y="365"/>
                  </a:lnTo>
                  <a:cubicBezTo>
                    <a:pt x="1380" y="374"/>
                    <a:pt x="1330" y="378"/>
                    <a:pt x="1280" y="378"/>
                  </a:cubicBezTo>
                  <a:cubicBezTo>
                    <a:pt x="1173" y="378"/>
                    <a:pt x="1064" y="359"/>
                    <a:pt x="960" y="327"/>
                  </a:cubicBezTo>
                  <a:cubicBezTo>
                    <a:pt x="826" y="250"/>
                    <a:pt x="701" y="135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5273444" y="3116159"/>
              <a:ext cx="47029" cy="32698"/>
            </a:xfrm>
            <a:custGeom>
              <a:rect b="b" l="l" r="r" t="t"/>
              <a:pathLst>
                <a:path extrusionOk="0" h="1248" w="1795">
                  <a:moveTo>
                    <a:pt x="1469" y="1"/>
                  </a:moveTo>
                  <a:lnTo>
                    <a:pt x="472" y="384"/>
                  </a:lnTo>
                  <a:cubicBezTo>
                    <a:pt x="1" y="590"/>
                    <a:pt x="196" y="1247"/>
                    <a:pt x="633" y="1247"/>
                  </a:cubicBezTo>
                  <a:cubicBezTo>
                    <a:pt x="685" y="1247"/>
                    <a:pt x="740" y="1238"/>
                    <a:pt x="798" y="1218"/>
                  </a:cubicBezTo>
                  <a:lnTo>
                    <a:pt x="1795" y="834"/>
                  </a:lnTo>
                  <a:cubicBezTo>
                    <a:pt x="1661" y="748"/>
                    <a:pt x="1546" y="624"/>
                    <a:pt x="1479" y="480"/>
                  </a:cubicBezTo>
                  <a:cubicBezTo>
                    <a:pt x="1431" y="326"/>
                    <a:pt x="1431" y="164"/>
                    <a:pt x="1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5277452" y="2987517"/>
              <a:ext cx="46295" cy="33248"/>
            </a:xfrm>
            <a:custGeom>
              <a:rect b="b" l="l" r="r" t="t"/>
              <a:pathLst>
                <a:path extrusionOk="0" h="1269" w="1767">
                  <a:moveTo>
                    <a:pt x="629" y="0"/>
                  </a:moveTo>
                  <a:cubicBezTo>
                    <a:pt x="208" y="0"/>
                    <a:pt x="0" y="607"/>
                    <a:pt x="434" y="837"/>
                  </a:cubicBezTo>
                  <a:lnTo>
                    <a:pt x="1412" y="1268"/>
                  </a:lnTo>
                  <a:cubicBezTo>
                    <a:pt x="1383" y="1115"/>
                    <a:pt x="1393" y="952"/>
                    <a:pt x="1450" y="798"/>
                  </a:cubicBezTo>
                  <a:cubicBezTo>
                    <a:pt x="1517" y="664"/>
                    <a:pt x="1632" y="540"/>
                    <a:pt x="1766" y="463"/>
                  </a:cubicBezTo>
                  <a:lnTo>
                    <a:pt x="798" y="32"/>
                  </a:lnTo>
                  <a:cubicBezTo>
                    <a:pt x="739" y="10"/>
                    <a:pt x="682" y="0"/>
                    <a:pt x="6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5379265" y="2891285"/>
              <a:ext cx="35632" cy="42575"/>
            </a:xfrm>
            <a:custGeom>
              <a:rect b="b" l="l" r="r" t="t"/>
              <a:pathLst>
                <a:path extrusionOk="0" h="1625" w="1360">
                  <a:moveTo>
                    <a:pt x="576" y="0"/>
                  </a:moveTo>
                  <a:cubicBezTo>
                    <a:pt x="289" y="0"/>
                    <a:pt x="1" y="264"/>
                    <a:pt x="152" y="628"/>
                  </a:cubicBezTo>
                  <a:lnTo>
                    <a:pt x="536" y="1625"/>
                  </a:lnTo>
                  <a:cubicBezTo>
                    <a:pt x="661" y="1395"/>
                    <a:pt x="896" y="1263"/>
                    <a:pt x="1141" y="1263"/>
                  </a:cubicBezTo>
                  <a:cubicBezTo>
                    <a:pt x="1214" y="1263"/>
                    <a:pt x="1288" y="1275"/>
                    <a:pt x="1360" y="1299"/>
                  </a:cubicBezTo>
                  <a:lnTo>
                    <a:pt x="986" y="302"/>
                  </a:lnTo>
                  <a:cubicBezTo>
                    <a:pt x="908" y="90"/>
                    <a:pt x="742" y="0"/>
                    <a:pt x="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"/>
          <p:cNvSpPr txBox="1"/>
          <p:nvPr>
            <p:ph type="title"/>
          </p:nvPr>
        </p:nvSpPr>
        <p:spPr>
          <a:xfrm>
            <a:off x="348419" y="411905"/>
            <a:ext cx="3992068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5400"/>
              <a:t>OBJETIVOS </a:t>
            </a:r>
            <a:r>
              <a:rPr lang="es-MX" sz="5400"/>
              <a:t>ESPECÍFICOS</a:t>
            </a:r>
            <a:endParaRPr sz="5400"/>
          </a:p>
        </p:txBody>
      </p:sp>
      <p:sp>
        <p:nvSpPr>
          <p:cNvPr id="546" name="Google Shape;546;p5"/>
          <p:cNvSpPr/>
          <p:nvPr/>
        </p:nvSpPr>
        <p:spPr>
          <a:xfrm>
            <a:off x="458163" y="540000"/>
            <a:ext cx="523677" cy="536723"/>
          </a:xfrm>
          <a:custGeom>
            <a:rect b="b" l="l" r="r" t="t"/>
            <a:pathLst>
              <a:path extrusionOk="0" h="3538" w="3452">
                <a:moveTo>
                  <a:pt x="1791" y="0"/>
                </a:moveTo>
                <a:cubicBezTo>
                  <a:pt x="1783" y="0"/>
                  <a:pt x="1775" y="2"/>
                  <a:pt x="1767" y="6"/>
                </a:cubicBezTo>
                <a:cubicBezTo>
                  <a:pt x="1726" y="6"/>
                  <a:pt x="1685" y="15"/>
                  <a:pt x="1653" y="23"/>
                </a:cubicBezTo>
                <a:cubicBezTo>
                  <a:pt x="1628" y="31"/>
                  <a:pt x="1612" y="39"/>
                  <a:pt x="1596" y="47"/>
                </a:cubicBezTo>
                <a:cubicBezTo>
                  <a:pt x="1523" y="80"/>
                  <a:pt x="1474" y="129"/>
                  <a:pt x="1482" y="186"/>
                </a:cubicBezTo>
                <a:cubicBezTo>
                  <a:pt x="1482" y="259"/>
                  <a:pt x="1580" y="332"/>
                  <a:pt x="1718" y="348"/>
                </a:cubicBezTo>
                <a:lnTo>
                  <a:pt x="1726" y="698"/>
                </a:lnTo>
                <a:cubicBezTo>
                  <a:pt x="1689" y="695"/>
                  <a:pt x="1652" y="693"/>
                  <a:pt x="1615" y="693"/>
                </a:cubicBezTo>
                <a:cubicBezTo>
                  <a:pt x="1344" y="693"/>
                  <a:pt x="1080" y="796"/>
                  <a:pt x="880" y="975"/>
                </a:cubicBezTo>
                <a:lnTo>
                  <a:pt x="538" y="755"/>
                </a:lnTo>
                <a:cubicBezTo>
                  <a:pt x="578" y="666"/>
                  <a:pt x="570" y="584"/>
                  <a:pt x="530" y="560"/>
                </a:cubicBezTo>
                <a:cubicBezTo>
                  <a:pt x="513" y="553"/>
                  <a:pt x="494" y="549"/>
                  <a:pt x="476" y="549"/>
                </a:cubicBezTo>
                <a:cubicBezTo>
                  <a:pt x="451" y="549"/>
                  <a:pt x="426" y="557"/>
                  <a:pt x="407" y="576"/>
                </a:cubicBezTo>
                <a:lnTo>
                  <a:pt x="375" y="601"/>
                </a:lnTo>
                <a:cubicBezTo>
                  <a:pt x="359" y="617"/>
                  <a:pt x="334" y="641"/>
                  <a:pt x="318" y="658"/>
                </a:cubicBezTo>
                <a:lnTo>
                  <a:pt x="302" y="690"/>
                </a:lnTo>
                <a:cubicBezTo>
                  <a:pt x="236" y="796"/>
                  <a:pt x="220" y="910"/>
                  <a:pt x="277" y="951"/>
                </a:cubicBezTo>
                <a:cubicBezTo>
                  <a:pt x="292" y="959"/>
                  <a:pt x="307" y="963"/>
                  <a:pt x="323" y="963"/>
                </a:cubicBezTo>
                <a:cubicBezTo>
                  <a:pt x="368" y="963"/>
                  <a:pt x="416" y="930"/>
                  <a:pt x="464" y="869"/>
                </a:cubicBezTo>
                <a:lnTo>
                  <a:pt x="782" y="1073"/>
                </a:lnTo>
                <a:cubicBezTo>
                  <a:pt x="530" y="1358"/>
                  <a:pt x="448" y="1749"/>
                  <a:pt x="554" y="2115"/>
                </a:cubicBezTo>
                <a:cubicBezTo>
                  <a:pt x="554" y="2115"/>
                  <a:pt x="554" y="2123"/>
                  <a:pt x="554" y="2123"/>
                </a:cubicBezTo>
                <a:cubicBezTo>
                  <a:pt x="562" y="2147"/>
                  <a:pt x="570" y="2172"/>
                  <a:pt x="578" y="2188"/>
                </a:cubicBezTo>
                <a:lnTo>
                  <a:pt x="220" y="2351"/>
                </a:lnTo>
                <a:cubicBezTo>
                  <a:pt x="181" y="2285"/>
                  <a:pt x="131" y="2246"/>
                  <a:pt x="87" y="2246"/>
                </a:cubicBezTo>
                <a:cubicBezTo>
                  <a:pt x="77" y="2246"/>
                  <a:pt x="67" y="2249"/>
                  <a:pt x="57" y="2253"/>
                </a:cubicBezTo>
                <a:cubicBezTo>
                  <a:pt x="17" y="2270"/>
                  <a:pt x="0" y="2384"/>
                  <a:pt x="49" y="2497"/>
                </a:cubicBezTo>
                <a:cubicBezTo>
                  <a:pt x="49" y="2506"/>
                  <a:pt x="57" y="2514"/>
                  <a:pt x="57" y="2530"/>
                </a:cubicBezTo>
                <a:cubicBezTo>
                  <a:pt x="74" y="2546"/>
                  <a:pt x="90" y="2571"/>
                  <a:pt x="106" y="2587"/>
                </a:cubicBezTo>
                <a:cubicBezTo>
                  <a:pt x="114" y="2603"/>
                  <a:pt x="122" y="2611"/>
                  <a:pt x="131" y="2620"/>
                </a:cubicBezTo>
                <a:cubicBezTo>
                  <a:pt x="149" y="2644"/>
                  <a:pt x="177" y="2655"/>
                  <a:pt x="208" y="2655"/>
                </a:cubicBezTo>
                <a:cubicBezTo>
                  <a:pt x="217" y="2655"/>
                  <a:pt x="227" y="2654"/>
                  <a:pt x="236" y="2652"/>
                </a:cubicBezTo>
                <a:cubicBezTo>
                  <a:pt x="285" y="2636"/>
                  <a:pt x="302" y="2554"/>
                  <a:pt x="277" y="2465"/>
                </a:cubicBezTo>
                <a:lnTo>
                  <a:pt x="627" y="2310"/>
                </a:lnTo>
                <a:lnTo>
                  <a:pt x="627" y="2318"/>
                </a:lnTo>
                <a:cubicBezTo>
                  <a:pt x="643" y="2343"/>
                  <a:pt x="660" y="2367"/>
                  <a:pt x="676" y="2392"/>
                </a:cubicBezTo>
                <a:lnTo>
                  <a:pt x="692" y="2416"/>
                </a:lnTo>
                <a:cubicBezTo>
                  <a:pt x="700" y="2441"/>
                  <a:pt x="717" y="2457"/>
                  <a:pt x="733" y="2481"/>
                </a:cubicBezTo>
                <a:lnTo>
                  <a:pt x="749" y="2497"/>
                </a:lnTo>
                <a:cubicBezTo>
                  <a:pt x="766" y="2522"/>
                  <a:pt x="782" y="2538"/>
                  <a:pt x="806" y="2563"/>
                </a:cubicBezTo>
                <a:cubicBezTo>
                  <a:pt x="806" y="2571"/>
                  <a:pt x="823" y="2579"/>
                  <a:pt x="823" y="2579"/>
                </a:cubicBezTo>
                <a:lnTo>
                  <a:pt x="880" y="2636"/>
                </a:lnTo>
                <a:lnTo>
                  <a:pt x="896" y="2652"/>
                </a:lnTo>
                <a:cubicBezTo>
                  <a:pt x="920" y="2668"/>
                  <a:pt x="945" y="2685"/>
                  <a:pt x="969" y="2709"/>
                </a:cubicBezTo>
                <a:lnTo>
                  <a:pt x="985" y="2717"/>
                </a:lnTo>
                <a:lnTo>
                  <a:pt x="1059" y="2758"/>
                </a:lnTo>
                <a:lnTo>
                  <a:pt x="1075" y="2774"/>
                </a:lnTo>
                <a:lnTo>
                  <a:pt x="1124" y="2799"/>
                </a:lnTo>
                <a:lnTo>
                  <a:pt x="1018" y="3149"/>
                </a:lnTo>
                <a:cubicBezTo>
                  <a:pt x="998" y="3146"/>
                  <a:pt x="978" y="3145"/>
                  <a:pt x="959" y="3145"/>
                </a:cubicBezTo>
                <a:cubicBezTo>
                  <a:pt x="848" y="3145"/>
                  <a:pt x="762" y="3185"/>
                  <a:pt x="741" y="3255"/>
                </a:cubicBezTo>
                <a:cubicBezTo>
                  <a:pt x="733" y="3320"/>
                  <a:pt x="766" y="3377"/>
                  <a:pt x="823" y="3417"/>
                </a:cubicBezTo>
                <a:cubicBezTo>
                  <a:pt x="839" y="3426"/>
                  <a:pt x="855" y="3434"/>
                  <a:pt x="871" y="3450"/>
                </a:cubicBezTo>
                <a:cubicBezTo>
                  <a:pt x="904" y="3466"/>
                  <a:pt x="945" y="3482"/>
                  <a:pt x="977" y="3499"/>
                </a:cubicBezTo>
                <a:lnTo>
                  <a:pt x="1026" y="3515"/>
                </a:lnTo>
                <a:cubicBezTo>
                  <a:pt x="1082" y="3530"/>
                  <a:pt x="1136" y="3537"/>
                  <a:pt x="1186" y="3537"/>
                </a:cubicBezTo>
                <a:cubicBezTo>
                  <a:pt x="1297" y="3537"/>
                  <a:pt x="1384" y="3501"/>
                  <a:pt x="1401" y="3434"/>
                </a:cubicBezTo>
                <a:cubicBezTo>
                  <a:pt x="1425" y="3360"/>
                  <a:pt x="1344" y="3263"/>
                  <a:pt x="1221" y="3206"/>
                </a:cubicBezTo>
                <a:lnTo>
                  <a:pt x="1311" y="2872"/>
                </a:lnTo>
                <a:lnTo>
                  <a:pt x="1376" y="2888"/>
                </a:lnTo>
                <a:cubicBezTo>
                  <a:pt x="1449" y="2900"/>
                  <a:pt x="1523" y="2907"/>
                  <a:pt x="1596" y="2907"/>
                </a:cubicBezTo>
                <a:cubicBezTo>
                  <a:pt x="1669" y="2907"/>
                  <a:pt x="1742" y="2900"/>
                  <a:pt x="1816" y="2888"/>
                </a:cubicBezTo>
                <a:cubicBezTo>
                  <a:pt x="1881" y="2872"/>
                  <a:pt x="1938" y="2856"/>
                  <a:pt x="1995" y="2839"/>
                </a:cubicBezTo>
                <a:lnTo>
                  <a:pt x="2052" y="2815"/>
                </a:lnTo>
                <a:cubicBezTo>
                  <a:pt x="2092" y="2799"/>
                  <a:pt x="2133" y="2774"/>
                  <a:pt x="2166" y="2758"/>
                </a:cubicBezTo>
                <a:lnTo>
                  <a:pt x="2443" y="3067"/>
                </a:lnTo>
                <a:cubicBezTo>
                  <a:pt x="2369" y="3157"/>
                  <a:pt x="2337" y="3246"/>
                  <a:pt x="2386" y="3295"/>
                </a:cubicBezTo>
                <a:cubicBezTo>
                  <a:pt x="2403" y="3312"/>
                  <a:pt x="2431" y="3322"/>
                  <a:pt x="2466" y="3322"/>
                </a:cubicBezTo>
                <a:cubicBezTo>
                  <a:pt x="2530" y="3322"/>
                  <a:pt x="2616" y="3291"/>
                  <a:pt x="2695" y="3222"/>
                </a:cubicBezTo>
                <a:cubicBezTo>
                  <a:pt x="2703" y="3214"/>
                  <a:pt x="2711" y="3206"/>
                  <a:pt x="2719" y="3198"/>
                </a:cubicBezTo>
                <a:cubicBezTo>
                  <a:pt x="2744" y="3173"/>
                  <a:pt x="2760" y="3149"/>
                  <a:pt x="2784" y="3116"/>
                </a:cubicBezTo>
                <a:cubicBezTo>
                  <a:pt x="2793" y="3108"/>
                  <a:pt x="2801" y="3092"/>
                  <a:pt x="2801" y="3075"/>
                </a:cubicBezTo>
                <a:cubicBezTo>
                  <a:pt x="2833" y="3035"/>
                  <a:pt x="2833" y="2978"/>
                  <a:pt x="2801" y="2929"/>
                </a:cubicBezTo>
                <a:cubicBezTo>
                  <a:pt x="2784" y="2909"/>
                  <a:pt x="2758" y="2900"/>
                  <a:pt x="2727" y="2900"/>
                </a:cubicBezTo>
                <a:cubicBezTo>
                  <a:pt x="2681" y="2900"/>
                  <a:pt x="2623" y="2920"/>
                  <a:pt x="2565" y="2953"/>
                </a:cubicBezTo>
                <a:lnTo>
                  <a:pt x="2304" y="2660"/>
                </a:lnTo>
                <a:lnTo>
                  <a:pt x="2337" y="2636"/>
                </a:lnTo>
                <a:cubicBezTo>
                  <a:pt x="2377" y="2603"/>
                  <a:pt x="2410" y="2563"/>
                  <a:pt x="2451" y="2522"/>
                </a:cubicBezTo>
                <a:cubicBezTo>
                  <a:pt x="2500" y="2465"/>
                  <a:pt x="2540" y="2408"/>
                  <a:pt x="2573" y="2343"/>
                </a:cubicBezTo>
                <a:cubicBezTo>
                  <a:pt x="2589" y="2310"/>
                  <a:pt x="2605" y="2278"/>
                  <a:pt x="2622" y="2245"/>
                </a:cubicBezTo>
                <a:lnTo>
                  <a:pt x="2874" y="2302"/>
                </a:lnTo>
                <a:cubicBezTo>
                  <a:pt x="2874" y="2375"/>
                  <a:pt x="2890" y="2432"/>
                  <a:pt x="2931" y="2441"/>
                </a:cubicBezTo>
                <a:cubicBezTo>
                  <a:pt x="2933" y="2441"/>
                  <a:pt x="2936" y="2441"/>
                  <a:pt x="2938" y="2441"/>
                </a:cubicBezTo>
                <a:cubicBezTo>
                  <a:pt x="2978" y="2441"/>
                  <a:pt x="3030" y="2378"/>
                  <a:pt x="3053" y="2286"/>
                </a:cubicBezTo>
                <a:lnTo>
                  <a:pt x="3053" y="2261"/>
                </a:lnTo>
                <a:cubicBezTo>
                  <a:pt x="3053" y="2245"/>
                  <a:pt x="3053" y="2221"/>
                  <a:pt x="3053" y="2204"/>
                </a:cubicBezTo>
                <a:cubicBezTo>
                  <a:pt x="3053" y="2188"/>
                  <a:pt x="3053" y="2180"/>
                  <a:pt x="3053" y="2172"/>
                </a:cubicBezTo>
                <a:cubicBezTo>
                  <a:pt x="3045" y="2131"/>
                  <a:pt x="3029" y="2107"/>
                  <a:pt x="2996" y="2099"/>
                </a:cubicBezTo>
                <a:cubicBezTo>
                  <a:pt x="2994" y="2098"/>
                  <a:pt x="2992" y="2098"/>
                  <a:pt x="2989" y="2098"/>
                </a:cubicBezTo>
                <a:cubicBezTo>
                  <a:pt x="2962" y="2098"/>
                  <a:pt x="2913" y="2137"/>
                  <a:pt x="2890" y="2196"/>
                </a:cubicBezTo>
                <a:lnTo>
                  <a:pt x="2654" y="2147"/>
                </a:lnTo>
                <a:cubicBezTo>
                  <a:pt x="2670" y="2107"/>
                  <a:pt x="2679" y="2074"/>
                  <a:pt x="2687" y="2033"/>
                </a:cubicBezTo>
                <a:cubicBezTo>
                  <a:pt x="2695" y="1993"/>
                  <a:pt x="2703" y="1952"/>
                  <a:pt x="2711" y="1911"/>
                </a:cubicBezTo>
                <a:lnTo>
                  <a:pt x="2711" y="1879"/>
                </a:lnTo>
                <a:lnTo>
                  <a:pt x="2711" y="1797"/>
                </a:lnTo>
                <a:lnTo>
                  <a:pt x="2711" y="1757"/>
                </a:lnTo>
                <a:lnTo>
                  <a:pt x="2711" y="1683"/>
                </a:lnTo>
                <a:cubicBezTo>
                  <a:pt x="2711" y="1659"/>
                  <a:pt x="2711" y="1651"/>
                  <a:pt x="2703" y="1635"/>
                </a:cubicBezTo>
                <a:cubicBezTo>
                  <a:pt x="2695" y="1626"/>
                  <a:pt x="2703" y="1610"/>
                  <a:pt x="2695" y="1602"/>
                </a:cubicBezTo>
                <a:lnTo>
                  <a:pt x="3086" y="1456"/>
                </a:lnTo>
                <a:cubicBezTo>
                  <a:pt x="3140" y="1565"/>
                  <a:pt x="3218" y="1634"/>
                  <a:pt x="3285" y="1634"/>
                </a:cubicBezTo>
                <a:cubicBezTo>
                  <a:pt x="3298" y="1634"/>
                  <a:pt x="3310" y="1632"/>
                  <a:pt x="3322" y="1626"/>
                </a:cubicBezTo>
                <a:cubicBezTo>
                  <a:pt x="3436" y="1594"/>
                  <a:pt x="3452" y="1423"/>
                  <a:pt x="3387" y="1244"/>
                </a:cubicBezTo>
                <a:cubicBezTo>
                  <a:pt x="3387" y="1228"/>
                  <a:pt x="3379" y="1211"/>
                  <a:pt x="3371" y="1203"/>
                </a:cubicBezTo>
                <a:cubicBezTo>
                  <a:pt x="3354" y="1162"/>
                  <a:pt x="3338" y="1130"/>
                  <a:pt x="3314" y="1097"/>
                </a:cubicBezTo>
                <a:cubicBezTo>
                  <a:pt x="3297" y="1081"/>
                  <a:pt x="3289" y="1073"/>
                  <a:pt x="3273" y="1057"/>
                </a:cubicBezTo>
                <a:cubicBezTo>
                  <a:pt x="3244" y="1007"/>
                  <a:pt x="3191" y="982"/>
                  <a:pt x="3134" y="982"/>
                </a:cubicBezTo>
                <a:cubicBezTo>
                  <a:pt x="3126" y="982"/>
                  <a:pt x="3118" y="982"/>
                  <a:pt x="3110" y="983"/>
                </a:cubicBezTo>
                <a:cubicBezTo>
                  <a:pt x="3037" y="1016"/>
                  <a:pt x="3004" y="1130"/>
                  <a:pt x="3029" y="1268"/>
                </a:cubicBezTo>
                <a:lnTo>
                  <a:pt x="2654" y="1407"/>
                </a:lnTo>
                <a:cubicBezTo>
                  <a:pt x="2646" y="1390"/>
                  <a:pt x="2638" y="1374"/>
                  <a:pt x="2630" y="1350"/>
                </a:cubicBezTo>
                <a:cubicBezTo>
                  <a:pt x="2622" y="1342"/>
                  <a:pt x="2622" y="1333"/>
                  <a:pt x="2613" y="1317"/>
                </a:cubicBezTo>
                <a:cubicBezTo>
                  <a:pt x="2605" y="1293"/>
                  <a:pt x="2589" y="1276"/>
                  <a:pt x="2581" y="1252"/>
                </a:cubicBezTo>
                <a:lnTo>
                  <a:pt x="2557" y="1219"/>
                </a:lnTo>
                <a:cubicBezTo>
                  <a:pt x="2548" y="1195"/>
                  <a:pt x="2532" y="1179"/>
                  <a:pt x="2516" y="1154"/>
                </a:cubicBezTo>
                <a:cubicBezTo>
                  <a:pt x="2516" y="1146"/>
                  <a:pt x="2508" y="1138"/>
                  <a:pt x="2500" y="1138"/>
                </a:cubicBezTo>
                <a:cubicBezTo>
                  <a:pt x="2475" y="1105"/>
                  <a:pt x="2451" y="1073"/>
                  <a:pt x="2426" y="1040"/>
                </a:cubicBezTo>
                <a:lnTo>
                  <a:pt x="2605" y="894"/>
                </a:lnTo>
                <a:cubicBezTo>
                  <a:pt x="2639" y="928"/>
                  <a:pt x="2681" y="946"/>
                  <a:pt x="2714" y="946"/>
                </a:cubicBezTo>
                <a:cubicBezTo>
                  <a:pt x="2729" y="946"/>
                  <a:pt x="2742" y="942"/>
                  <a:pt x="2752" y="935"/>
                </a:cubicBezTo>
                <a:cubicBezTo>
                  <a:pt x="2776" y="910"/>
                  <a:pt x="2768" y="821"/>
                  <a:pt x="2711" y="747"/>
                </a:cubicBezTo>
                <a:lnTo>
                  <a:pt x="2695" y="723"/>
                </a:lnTo>
                <a:cubicBezTo>
                  <a:pt x="2679" y="715"/>
                  <a:pt x="2662" y="698"/>
                  <a:pt x="2646" y="682"/>
                </a:cubicBezTo>
                <a:lnTo>
                  <a:pt x="2622" y="674"/>
                </a:lnTo>
                <a:cubicBezTo>
                  <a:pt x="2605" y="662"/>
                  <a:pt x="2589" y="656"/>
                  <a:pt x="2573" y="656"/>
                </a:cubicBezTo>
                <a:cubicBezTo>
                  <a:pt x="2557" y="656"/>
                  <a:pt x="2540" y="662"/>
                  <a:pt x="2524" y="674"/>
                </a:cubicBezTo>
                <a:cubicBezTo>
                  <a:pt x="2491" y="698"/>
                  <a:pt x="2500" y="755"/>
                  <a:pt x="2540" y="821"/>
                </a:cubicBezTo>
                <a:lnTo>
                  <a:pt x="2353" y="975"/>
                </a:lnTo>
                <a:cubicBezTo>
                  <a:pt x="2231" y="869"/>
                  <a:pt x="2084" y="788"/>
                  <a:pt x="1930" y="747"/>
                </a:cubicBezTo>
                <a:lnTo>
                  <a:pt x="1930" y="348"/>
                </a:lnTo>
                <a:cubicBezTo>
                  <a:pt x="2068" y="324"/>
                  <a:pt x="2166" y="251"/>
                  <a:pt x="2166" y="177"/>
                </a:cubicBezTo>
                <a:cubicBezTo>
                  <a:pt x="2166" y="77"/>
                  <a:pt x="2019" y="6"/>
                  <a:pt x="1844" y="6"/>
                </a:cubicBezTo>
                <a:cubicBezTo>
                  <a:pt x="1835" y="6"/>
                  <a:pt x="1825" y="6"/>
                  <a:pt x="1816" y="6"/>
                </a:cubicBezTo>
                <a:cubicBezTo>
                  <a:pt x="1808" y="2"/>
                  <a:pt x="1799" y="0"/>
                  <a:pt x="17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7" name="Google Shape;547;p5"/>
          <p:cNvGrpSpPr/>
          <p:nvPr/>
        </p:nvGrpSpPr>
        <p:grpSpPr>
          <a:xfrm>
            <a:off x="7246456" y="751018"/>
            <a:ext cx="903819" cy="915039"/>
            <a:chOff x="4304200" y="4312250"/>
            <a:chExt cx="191325" cy="193700"/>
          </a:xfrm>
        </p:grpSpPr>
        <p:sp>
          <p:nvSpPr>
            <p:cNvPr id="548" name="Google Shape;548;p5"/>
            <p:cNvSpPr/>
            <p:nvPr/>
          </p:nvSpPr>
          <p:spPr>
            <a:xfrm>
              <a:off x="4390025" y="4365900"/>
              <a:ext cx="105500" cy="55400"/>
            </a:xfrm>
            <a:custGeom>
              <a:rect b="b" l="l" r="r" t="t"/>
              <a:pathLst>
                <a:path extrusionOk="0" h="2216" w="4220">
                  <a:moveTo>
                    <a:pt x="3481" y="1"/>
                  </a:moveTo>
                  <a:cubicBezTo>
                    <a:pt x="3456" y="1"/>
                    <a:pt x="3432" y="4"/>
                    <a:pt x="3408" y="12"/>
                  </a:cubicBezTo>
                  <a:cubicBezTo>
                    <a:pt x="3247" y="70"/>
                    <a:pt x="3183" y="328"/>
                    <a:pt x="3241" y="631"/>
                  </a:cubicBezTo>
                  <a:lnTo>
                    <a:pt x="1" y="1803"/>
                  </a:lnTo>
                  <a:lnTo>
                    <a:pt x="155" y="2215"/>
                  </a:lnTo>
                  <a:lnTo>
                    <a:pt x="2126" y="1507"/>
                  </a:lnTo>
                  <a:lnTo>
                    <a:pt x="2023" y="1429"/>
                  </a:lnTo>
                  <a:lnTo>
                    <a:pt x="2043" y="1416"/>
                  </a:lnTo>
                  <a:lnTo>
                    <a:pt x="3415" y="901"/>
                  </a:lnTo>
                  <a:cubicBezTo>
                    <a:pt x="3415" y="901"/>
                    <a:pt x="3621" y="1314"/>
                    <a:pt x="3846" y="1314"/>
                  </a:cubicBezTo>
                  <a:cubicBezTo>
                    <a:pt x="3852" y="1314"/>
                    <a:pt x="3859" y="1314"/>
                    <a:pt x="3865" y="1313"/>
                  </a:cubicBezTo>
                  <a:cubicBezTo>
                    <a:pt x="4220" y="1275"/>
                    <a:pt x="3994" y="515"/>
                    <a:pt x="3994" y="489"/>
                  </a:cubicBezTo>
                  <a:cubicBezTo>
                    <a:pt x="3956" y="405"/>
                    <a:pt x="3911" y="328"/>
                    <a:pt x="3859" y="257"/>
                  </a:cubicBezTo>
                  <a:cubicBezTo>
                    <a:pt x="3833" y="225"/>
                    <a:pt x="3807" y="193"/>
                    <a:pt x="3782" y="167"/>
                  </a:cubicBezTo>
                  <a:cubicBezTo>
                    <a:pt x="3684" y="59"/>
                    <a:pt x="3579" y="1"/>
                    <a:pt x="3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4483525" y="4382550"/>
              <a:ext cx="5875" cy="5025"/>
            </a:xfrm>
            <a:custGeom>
              <a:rect b="b" l="l" r="r" t="t"/>
              <a:pathLst>
                <a:path extrusionOk="0" h="201" w="235">
                  <a:moveTo>
                    <a:pt x="123" y="1"/>
                  </a:moveTo>
                  <a:cubicBezTo>
                    <a:pt x="55" y="1"/>
                    <a:pt x="0" y="81"/>
                    <a:pt x="35" y="151"/>
                  </a:cubicBezTo>
                  <a:cubicBezTo>
                    <a:pt x="56" y="185"/>
                    <a:pt x="91" y="201"/>
                    <a:pt x="126" y="201"/>
                  </a:cubicBezTo>
                  <a:cubicBezTo>
                    <a:pt x="166" y="201"/>
                    <a:pt x="205" y="180"/>
                    <a:pt x="222" y="139"/>
                  </a:cubicBezTo>
                  <a:cubicBezTo>
                    <a:pt x="235" y="81"/>
                    <a:pt x="203" y="23"/>
                    <a:pt x="145" y="3"/>
                  </a:cubicBezTo>
                  <a:cubicBezTo>
                    <a:pt x="138" y="1"/>
                    <a:pt x="130" y="1"/>
                    <a:pt x="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4435600" y="4378100"/>
              <a:ext cx="58800" cy="25475"/>
            </a:xfrm>
            <a:custGeom>
              <a:rect b="b" l="l" r="r" t="t"/>
              <a:pathLst>
                <a:path extrusionOk="0" h="1019" w="2352">
                  <a:moveTo>
                    <a:pt x="2171" y="1"/>
                  </a:moveTo>
                  <a:cubicBezTo>
                    <a:pt x="2171" y="20"/>
                    <a:pt x="2274" y="387"/>
                    <a:pt x="2223" y="626"/>
                  </a:cubicBezTo>
                  <a:cubicBezTo>
                    <a:pt x="2216" y="600"/>
                    <a:pt x="2210" y="581"/>
                    <a:pt x="2197" y="561"/>
                  </a:cubicBezTo>
                  <a:cubicBezTo>
                    <a:pt x="2178" y="505"/>
                    <a:pt x="2135" y="483"/>
                    <a:pt x="2086" y="483"/>
                  </a:cubicBezTo>
                  <a:cubicBezTo>
                    <a:pt x="1965" y="483"/>
                    <a:pt x="1809" y="619"/>
                    <a:pt x="1901" y="729"/>
                  </a:cubicBezTo>
                  <a:cubicBezTo>
                    <a:pt x="1927" y="774"/>
                    <a:pt x="1965" y="806"/>
                    <a:pt x="2010" y="825"/>
                  </a:cubicBezTo>
                  <a:cubicBezTo>
                    <a:pt x="1785" y="806"/>
                    <a:pt x="1592" y="413"/>
                    <a:pt x="1592" y="413"/>
                  </a:cubicBezTo>
                  <a:lnTo>
                    <a:pt x="522" y="813"/>
                  </a:lnTo>
                  <a:lnTo>
                    <a:pt x="464" y="838"/>
                  </a:lnTo>
                  <a:cubicBezTo>
                    <a:pt x="439" y="845"/>
                    <a:pt x="416" y="849"/>
                    <a:pt x="394" y="849"/>
                  </a:cubicBezTo>
                  <a:cubicBezTo>
                    <a:pt x="203" y="849"/>
                    <a:pt x="162" y="594"/>
                    <a:pt x="162" y="594"/>
                  </a:cubicBezTo>
                  <a:lnTo>
                    <a:pt x="162" y="594"/>
                  </a:lnTo>
                  <a:cubicBezTo>
                    <a:pt x="1" y="916"/>
                    <a:pt x="303" y="1019"/>
                    <a:pt x="303" y="1019"/>
                  </a:cubicBezTo>
                  <a:lnTo>
                    <a:pt x="1572" y="568"/>
                  </a:lnTo>
                  <a:cubicBezTo>
                    <a:pt x="1700" y="800"/>
                    <a:pt x="1874" y="947"/>
                    <a:pt x="2027" y="947"/>
                  </a:cubicBezTo>
                  <a:cubicBezTo>
                    <a:pt x="2052" y="947"/>
                    <a:pt x="2077" y="943"/>
                    <a:pt x="2100" y="935"/>
                  </a:cubicBezTo>
                  <a:cubicBezTo>
                    <a:pt x="2300" y="864"/>
                    <a:pt x="2352" y="490"/>
                    <a:pt x="2210" y="98"/>
                  </a:cubicBezTo>
                  <a:cubicBezTo>
                    <a:pt x="2197" y="65"/>
                    <a:pt x="2184" y="33"/>
                    <a:pt x="2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4469575" y="4365750"/>
              <a:ext cx="15000" cy="15925"/>
            </a:xfrm>
            <a:custGeom>
              <a:rect b="b" l="l" r="r" t="t"/>
              <a:pathLst>
                <a:path extrusionOk="0" h="637" w="600">
                  <a:moveTo>
                    <a:pt x="303" y="0"/>
                  </a:moveTo>
                  <a:cubicBezTo>
                    <a:pt x="278" y="0"/>
                    <a:pt x="255" y="4"/>
                    <a:pt x="233" y="12"/>
                  </a:cubicBezTo>
                  <a:cubicBezTo>
                    <a:pt x="72" y="76"/>
                    <a:pt x="1" y="334"/>
                    <a:pt x="59" y="637"/>
                  </a:cubicBezTo>
                  <a:cubicBezTo>
                    <a:pt x="59" y="592"/>
                    <a:pt x="39" y="76"/>
                    <a:pt x="310" y="70"/>
                  </a:cubicBezTo>
                  <a:cubicBezTo>
                    <a:pt x="318" y="69"/>
                    <a:pt x="326" y="69"/>
                    <a:pt x="333" y="69"/>
                  </a:cubicBezTo>
                  <a:cubicBezTo>
                    <a:pt x="433" y="69"/>
                    <a:pt x="522" y="107"/>
                    <a:pt x="600" y="166"/>
                  </a:cubicBezTo>
                  <a:cubicBezTo>
                    <a:pt x="502" y="59"/>
                    <a:pt x="397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4386000" y="4312400"/>
              <a:ext cx="36425" cy="105025"/>
            </a:xfrm>
            <a:custGeom>
              <a:rect b="b" l="l" r="r" t="t"/>
              <a:pathLst>
                <a:path extrusionOk="0" h="4201" w="1457">
                  <a:moveTo>
                    <a:pt x="645" y="1"/>
                  </a:moveTo>
                  <a:cubicBezTo>
                    <a:pt x="555" y="7"/>
                    <a:pt x="464" y="27"/>
                    <a:pt x="381" y="52"/>
                  </a:cubicBezTo>
                  <a:cubicBezTo>
                    <a:pt x="342" y="65"/>
                    <a:pt x="303" y="78"/>
                    <a:pt x="271" y="97"/>
                  </a:cubicBezTo>
                  <a:cubicBezTo>
                    <a:pt x="110" y="168"/>
                    <a:pt x="1" y="278"/>
                    <a:pt x="7" y="400"/>
                  </a:cubicBezTo>
                  <a:cubicBezTo>
                    <a:pt x="7" y="574"/>
                    <a:pt x="233" y="716"/>
                    <a:pt x="535" y="761"/>
                  </a:cubicBezTo>
                  <a:lnTo>
                    <a:pt x="600" y="4201"/>
                  </a:lnTo>
                  <a:lnTo>
                    <a:pt x="1051" y="4188"/>
                  </a:lnTo>
                  <a:lnTo>
                    <a:pt x="1012" y="2094"/>
                  </a:lnTo>
                  <a:lnTo>
                    <a:pt x="902" y="2172"/>
                  </a:lnTo>
                  <a:lnTo>
                    <a:pt x="896" y="2146"/>
                  </a:lnTo>
                  <a:lnTo>
                    <a:pt x="851" y="677"/>
                  </a:lnTo>
                  <a:cubicBezTo>
                    <a:pt x="851" y="677"/>
                    <a:pt x="1334" y="619"/>
                    <a:pt x="1386" y="387"/>
                  </a:cubicBezTo>
                  <a:cubicBezTo>
                    <a:pt x="1456" y="40"/>
                    <a:pt x="671" y="7"/>
                    <a:pt x="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4404700" y="4315175"/>
              <a:ext cx="6450" cy="5275"/>
            </a:xfrm>
            <a:custGeom>
              <a:rect b="b" l="l" r="r" t="t"/>
              <a:pathLst>
                <a:path extrusionOk="0" h="211" w="258">
                  <a:moveTo>
                    <a:pt x="125" y="1"/>
                  </a:moveTo>
                  <a:cubicBezTo>
                    <a:pt x="90" y="1"/>
                    <a:pt x="56" y="16"/>
                    <a:pt x="32" y="44"/>
                  </a:cubicBezTo>
                  <a:cubicBezTo>
                    <a:pt x="0" y="135"/>
                    <a:pt x="71" y="210"/>
                    <a:pt x="147" y="210"/>
                  </a:cubicBezTo>
                  <a:cubicBezTo>
                    <a:pt x="179" y="210"/>
                    <a:pt x="212" y="197"/>
                    <a:pt x="238" y="167"/>
                  </a:cubicBezTo>
                  <a:cubicBezTo>
                    <a:pt x="257" y="109"/>
                    <a:pt x="238" y="44"/>
                    <a:pt x="187" y="19"/>
                  </a:cubicBezTo>
                  <a:cubicBezTo>
                    <a:pt x="167" y="7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4400025" y="4312250"/>
              <a:ext cx="23675" cy="55300"/>
            </a:xfrm>
            <a:custGeom>
              <a:rect b="b" l="l" r="r" t="t"/>
              <a:pathLst>
                <a:path extrusionOk="0" h="2212" w="947">
                  <a:moveTo>
                    <a:pt x="210" y="0"/>
                  </a:moveTo>
                  <a:cubicBezTo>
                    <a:pt x="202" y="0"/>
                    <a:pt x="195" y="0"/>
                    <a:pt x="187" y="0"/>
                  </a:cubicBezTo>
                  <a:cubicBezTo>
                    <a:pt x="148" y="0"/>
                    <a:pt x="116" y="7"/>
                    <a:pt x="84" y="7"/>
                  </a:cubicBezTo>
                  <a:cubicBezTo>
                    <a:pt x="103" y="13"/>
                    <a:pt x="483" y="33"/>
                    <a:pt x="689" y="155"/>
                  </a:cubicBezTo>
                  <a:lnTo>
                    <a:pt x="618" y="155"/>
                  </a:lnTo>
                  <a:cubicBezTo>
                    <a:pt x="435" y="161"/>
                    <a:pt x="485" y="498"/>
                    <a:pt x="644" y="498"/>
                  </a:cubicBezTo>
                  <a:cubicBezTo>
                    <a:pt x="659" y="498"/>
                    <a:pt x="674" y="496"/>
                    <a:pt x="689" y="490"/>
                  </a:cubicBezTo>
                  <a:cubicBezTo>
                    <a:pt x="734" y="484"/>
                    <a:pt x="779" y="458"/>
                    <a:pt x="812" y="419"/>
                  </a:cubicBezTo>
                  <a:lnTo>
                    <a:pt x="812" y="419"/>
                  </a:lnTo>
                  <a:cubicBezTo>
                    <a:pt x="721" y="625"/>
                    <a:pt x="290" y="683"/>
                    <a:pt x="290" y="683"/>
                  </a:cubicBezTo>
                  <a:lnTo>
                    <a:pt x="322" y="1823"/>
                  </a:lnTo>
                  <a:lnTo>
                    <a:pt x="322" y="1888"/>
                  </a:lnTo>
                  <a:cubicBezTo>
                    <a:pt x="317" y="2078"/>
                    <a:pt x="153" y="2104"/>
                    <a:pt x="61" y="2104"/>
                  </a:cubicBezTo>
                  <a:cubicBezTo>
                    <a:pt x="25" y="2104"/>
                    <a:pt x="0" y="2100"/>
                    <a:pt x="0" y="2100"/>
                  </a:cubicBezTo>
                  <a:lnTo>
                    <a:pt x="0" y="2100"/>
                  </a:lnTo>
                  <a:cubicBezTo>
                    <a:pt x="84" y="2184"/>
                    <a:pt x="162" y="2212"/>
                    <a:pt x="229" y="2212"/>
                  </a:cubicBezTo>
                  <a:cubicBezTo>
                    <a:pt x="362" y="2212"/>
                    <a:pt x="451" y="2100"/>
                    <a:pt x="451" y="2100"/>
                  </a:cubicBezTo>
                  <a:lnTo>
                    <a:pt x="425" y="754"/>
                  </a:lnTo>
                  <a:cubicBezTo>
                    <a:pt x="728" y="696"/>
                    <a:pt x="947" y="548"/>
                    <a:pt x="947" y="374"/>
                  </a:cubicBezTo>
                  <a:cubicBezTo>
                    <a:pt x="941" y="165"/>
                    <a:pt x="618" y="0"/>
                    <a:pt x="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4386000" y="4314825"/>
              <a:ext cx="13400" cy="16450"/>
            </a:xfrm>
            <a:custGeom>
              <a:rect b="b" l="l" r="r" t="t"/>
              <a:pathLst>
                <a:path extrusionOk="0" h="658" w="536">
                  <a:moveTo>
                    <a:pt x="265" y="0"/>
                  </a:moveTo>
                  <a:lnTo>
                    <a:pt x="265" y="0"/>
                  </a:lnTo>
                  <a:cubicBezTo>
                    <a:pt x="104" y="71"/>
                    <a:pt x="1" y="181"/>
                    <a:pt x="1" y="297"/>
                  </a:cubicBezTo>
                  <a:cubicBezTo>
                    <a:pt x="7" y="471"/>
                    <a:pt x="233" y="612"/>
                    <a:pt x="535" y="657"/>
                  </a:cubicBezTo>
                  <a:cubicBezTo>
                    <a:pt x="497" y="645"/>
                    <a:pt x="1" y="496"/>
                    <a:pt x="84" y="239"/>
                  </a:cubicBezTo>
                  <a:cubicBezTo>
                    <a:pt x="117" y="142"/>
                    <a:pt x="181" y="52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4393100" y="4421750"/>
              <a:ext cx="67800" cy="71625"/>
            </a:xfrm>
            <a:custGeom>
              <a:rect b="b" l="l" r="r" t="t"/>
              <a:pathLst>
                <a:path extrusionOk="0" h="2865" w="2712">
                  <a:moveTo>
                    <a:pt x="277" y="1"/>
                  </a:moveTo>
                  <a:lnTo>
                    <a:pt x="0" y="239"/>
                  </a:lnTo>
                  <a:lnTo>
                    <a:pt x="1127" y="1521"/>
                  </a:lnTo>
                  <a:lnTo>
                    <a:pt x="1159" y="1418"/>
                  </a:lnTo>
                  <a:lnTo>
                    <a:pt x="1172" y="1430"/>
                  </a:lnTo>
                  <a:lnTo>
                    <a:pt x="1978" y="2313"/>
                  </a:lnTo>
                  <a:cubicBezTo>
                    <a:pt x="1978" y="2313"/>
                    <a:pt x="1707" y="2609"/>
                    <a:pt x="1797" y="2777"/>
                  </a:cubicBezTo>
                  <a:cubicBezTo>
                    <a:pt x="1830" y="2840"/>
                    <a:pt x="1886" y="2864"/>
                    <a:pt x="1952" y="2864"/>
                  </a:cubicBezTo>
                  <a:cubicBezTo>
                    <a:pt x="2153" y="2864"/>
                    <a:pt x="2446" y="2638"/>
                    <a:pt x="2461" y="2629"/>
                  </a:cubicBezTo>
                  <a:cubicBezTo>
                    <a:pt x="2512" y="2577"/>
                    <a:pt x="2557" y="2519"/>
                    <a:pt x="2596" y="2461"/>
                  </a:cubicBezTo>
                  <a:cubicBezTo>
                    <a:pt x="2615" y="2429"/>
                    <a:pt x="2628" y="2403"/>
                    <a:pt x="2641" y="2371"/>
                  </a:cubicBezTo>
                  <a:cubicBezTo>
                    <a:pt x="2705" y="2242"/>
                    <a:pt x="2712" y="2120"/>
                    <a:pt x="2647" y="2049"/>
                  </a:cubicBezTo>
                  <a:cubicBezTo>
                    <a:pt x="2608" y="2006"/>
                    <a:pt x="2548" y="1986"/>
                    <a:pt x="2477" y="1986"/>
                  </a:cubicBezTo>
                  <a:cubicBezTo>
                    <a:pt x="2375" y="1986"/>
                    <a:pt x="2250" y="2027"/>
                    <a:pt x="2126" y="2107"/>
                  </a:cubicBezTo>
                  <a:lnTo>
                    <a:pt x="2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4445750" y="4485125"/>
              <a:ext cx="4700" cy="4125"/>
            </a:xfrm>
            <a:custGeom>
              <a:rect b="b" l="l" r="r" t="t"/>
              <a:pathLst>
                <a:path extrusionOk="0" h="165" w="188">
                  <a:moveTo>
                    <a:pt x="108" y="0"/>
                  </a:moveTo>
                  <a:cubicBezTo>
                    <a:pt x="86" y="0"/>
                    <a:pt x="63" y="9"/>
                    <a:pt x="45" y="29"/>
                  </a:cubicBezTo>
                  <a:cubicBezTo>
                    <a:pt x="0" y="81"/>
                    <a:pt x="39" y="158"/>
                    <a:pt x="103" y="164"/>
                  </a:cubicBezTo>
                  <a:cubicBezTo>
                    <a:pt x="155" y="158"/>
                    <a:pt x="187" y="113"/>
                    <a:pt x="187" y="68"/>
                  </a:cubicBezTo>
                  <a:cubicBezTo>
                    <a:pt x="179" y="24"/>
                    <a:pt x="144" y="0"/>
                    <a:pt x="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4420975" y="4453900"/>
              <a:ext cx="33650" cy="40800"/>
            </a:xfrm>
            <a:custGeom>
              <a:rect b="b" l="l" r="r" t="t"/>
              <a:pathLst>
                <a:path extrusionOk="0" h="1632" w="1346">
                  <a:moveTo>
                    <a:pt x="242" y="0"/>
                  </a:moveTo>
                  <a:cubicBezTo>
                    <a:pt x="1" y="0"/>
                    <a:pt x="12" y="235"/>
                    <a:pt x="12" y="235"/>
                  </a:cubicBezTo>
                  <a:lnTo>
                    <a:pt x="740" y="1059"/>
                  </a:lnTo>
                  <a:cubicBezTo>
                    <a:pt x="579" y="1252"/>
                    <a:pt x="521" y="1459"/>
                    <a:pt x="618" y="1568"/>
                  </a:cubicBezTo>
                  <a:cubicBezTo>
                    <a:pt x="657" y="1611"/>
                    <a:pt x="716" y="1632"/>
                    <a:pt x="787" y="1632"/>
                  </a:cubicBezTo>
                  <a:cubicBezTo>
                    <a:pt x="927" y="1632"/>
                    <a:pt x="1114" y="1550"/>
                    <a:pt x="1281" y="1401"/>
                  </a:cubicBezTo>
                  <a:cubicBezTo>
                    <a:pt x="1307" y="1381"/>
                    <a:pt x="1326" y="1362"/>
                    <a:pt x="1346" y="1343"/>
                  </a:cubicBezTo>
                  <a:lnTo>
                    <a:pt x="1346" y="1343"/>
                  </a:lnTo>
                  <a:cubicBezTo>
                    <a:pt x="1333" y="1349"/>
                    <a:pt x="1082" y="1536"/>
                    <a:pt x="888" y="1568"/>
                  </a:cubicBezTo>
                  <a:cubicBezTo>
                    <a:pt x="901" y="1562"/>
                    <a:pt x="920" y="1549"/>
                    <a:pt x="933" y="1529"/>
                  </a:cubicBezTo>
                  <a:cubicBezTo>
                    <a:pt x="1026" y="1446"/>
                    <a:pt x="896" y="1307"/>
                    <a:pt x="795" y="1307"/>
                  </a:cubicBezTo>
                  <a:cubicBezTo>
                    <a:pt x="762" y="1307"/>
                    <a:pt x="733" y="1321"/>
                    <a:pt x="714" y="1355"/>
                  </a:cubicBezTo>
                  <a:cubicBezTo>
                    <a:pt x="689" y="1388"/>
                    <a:pt x="676" y="1426"/>
                    <a:pt x="676" y="1465"/>
                  </a:cubicBezTo>
                  <a:cubicBezTo>
                    <a:pt x="618" y="1291"/>
                    <a:pt x="863" y="1027"/>
                    <a:pt x="863" y="1027"/>
                  </a:cubicBezTo>
                  <a:lnTo>
                    <a:pt x="238" y="338"/>
                  </a:lnTo>
                  <a:lnTo>
                    <a:pt x="206" y="299"/>
                  </a:lnTo>
                  <a:cubicBezTo>
                    <a:pt x="70" y="132"/>
                    <a:pt x="289" y="3"/>
                    <a:pt x="289" y="3"/>
                  </a:cubicBezTo>
                  <a:cubicBezTo>
                    <a:pt x="273" y="1"/>
                    <a:pt x="257" y="0"/>
                    <a:pt x="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4446400" y="4471225"/>
              <a:ext cx="14500" cy="9650"/>
            </a:xfrm>
            <a:custGeom>
              <a:rect b="b" l="l" r="r" t="t"/>
              <a:pathLst>
                <a:path extrusionOk="0" h="386" w="580">
                  <a:moveTo>
                    <a:pt x="350" y="0"/>
                  </a:moveTo>
                  <a:cubicBezTo>
                    <a:pt x="250" y="0"/>
                    <a:pt x="125" y="42"/>
                    <a:pt x="0" y="121"/>
                  </a:cubicBezTo>
                  <a:cubicBezTo>
                    <a:pt x="20" y="113"/>
                    <a:pt x="176" y="45"/>
                    <a:pt x="310" y="45"/>
                  </a:cubicBezTo>
                  <a:cubicBezTo>
                    <a:pt x="391" y="45"/>
                    <a:pt x="465" y="70"/>
                    <a:pt x="496" y="147"/>
                  </a:cubicBezTo>
                  <a:cubicBezTo>
                    <a:pt x="535" y="224"/>
                    <a:pt x="535" y="308"/>
                    <a:pt x="515" y="385"/>
                  </a:cubicBezTo>
                  <a:cubicBezTo>
                    <a:pt x="573" y="257"/>
                    <a:pt x="580" y="134"/>
                    <a:pt x="515" y="63"/>
                  </a:cubicBezTo>
                  <a:cubicBezTo>
                    <a:pt x="478" y="21"/>
                    <a:pt x="420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4420150" y="4423350"/>
              <a:ext cx="53325" cy="21225"/>
            </a:xfrm>
            <a:custGeom>
              <a:rect b="b" l="l" r="r" t="t"/>
              <a:pathLst>
                <a:path extrusionOk="0" h="849" w="2133">
                  <a:moveTo>
                    <a:pt x="45" y="1"/>
                  </a:moveTo>
                  <a:lnTo>
                    <a:pt x="0" y="226"/>
                  </a:lnTo>
                  <a:lnTo>
                    <a:pt x="1044" y="452"/>
                  </a:lnTo>
                  <a:lnTo>
                    <a:pt x="1018" y="387"/>
                  </a:lnTo>
                  <a:lnTo>
                    <a:pt x="1031" y="387"/>
                  </a:lnTo>
                  <a:lnTo>
                    <a:pt x="1765" y="536"/>
                  </a:lnTo>
                  <a:cubicBezTo>
                    <a:pt x="1765" y="536"/>
                    <a:pt x="1739" y="787"/>
                    <a:pt x="1849" y="838"/>
                  </a:cubicBezTo>
                  <a:cubicBezTo>
                    <a:pt x="1863" y="845"/>
                    <a:pt x="1878" y="849"/>
                    <a:pt x="1891" y="849"/>
                  </a:cubicBezTo>
                  <a:cubicBezTo>
                    <a:pt x="2029" y="849"/>
                    <a:pt x="2120" y="528"/>
                    <a:pt x="2126" y="516"/>
                  </a:cubicBezTo>
                  <a:cubicBezTo>
                    <a:pt x="2132" y="471"/>
                    <a:pt x="2132" y="426"/>
                    <a:pt x="2132" y="381"/>
                  </a:cubicBezTo>
                  <a:cubicBezTo>
                    <a:pt x="2126" y="362"/>
                    <a:pt x="2126" y="336"/>
                    <a:pt x="2119" y="317"/>
                  </a:cubicBezTo>
                  <a:cubicBezTo>
                    <a:pt x="2106" y="233"/>
                    <a:pt x="2061" y="168"/>
                    <a:pt x="2003" y="156"/>
                  </a:cubicBezTo>
                  <a:cubicBezTo>
                    <a:pt x="1995" y="154"/>
                    <a:pt x="1987" y="153"/>
                    <a:pt x="1979" y="153"/>
                  </a:cubicBezTo>
                  <a:cubicBezTo>
                    <a:pt x="1896" y="153"/>
                    <a:pt x="1811" y="240"/>
                    <a:pt x="1759" y="375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4467925" y="4437375"/>
              <a:ext cx="3825" cy="2525"/>
            </a:xfrm>
            <a:custGeom>
              <a:rect b="b" l="l" r="r" t="t"/>
              <a:pathLst>
                <a:path extrusionOk="0" h="101" w="153">
                  <a:moveTo>
                    <a:pt x="66" y="0"/>
                  </a:moveTo>
                  <a:cubicBezTo>
                    <a:pt x="56" y="0"/>
                    <a:pt x="47" y="4"/>
                    <a:pt x="41" y="13"/>
                  </a:cubicBezTo>
                  <a:cubicBezTo>
                    <a:pt x="1" y="43"/>
                    <a:pt x="46" y="100"/>
                    <a:pt x="84" y="100"/>
                  </a:cubicBezTo>
                  <a:cubicBezTo>
                    <a:pt x="94" y="100"/>
                    <a:pt x="105" y="96"/>
                    <a:pt x="112" y="84"/>
                  </a:cubicBezTo>
                  <a:cubicBezTo>
                    <a:pt x="153" y="58"/>
                    <a:pt x="104" y="0"/>
                    <a:pt x="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4444625" y="4429150"/>
              <a:ext cx="28675" cy="16850"/>
            </a:xfrm>
            <a:custGeom>
              <a:rect b="b" l="l" r="r" t="t"/>
              <a:pathLst>
                <a:path extrusionOk="0" h="674" w="1147">
                  <a:moveTo>
                    <a:pt x="116" y="1"/>
                  </a:moveTo>
                  <a:lnTo>
                    <a:pt x="116" y="1"/>
                  </a:lnTo>
                  <a:cubicBezTo>
                    <a:pt x="26" y="39"/>
                    <a:pt x="0" y="149"/>
                    <a:pt x="65" y="220"/>
                  </a:cubicBezTo>
                  <a:lnTo>
                    <a:pt x="735" y="368"/>
                  </a:lnTo>
                  <a:cubicBezTo>
                    <a:pt x="722" y="529"/>
                    <a:pt x="773" y="651"/>
                    <a:pt x="863" y="671"/>
                  </a:cubicBezTo>
                  <a:cubicBezTo>
                    <a:pt x="871" y="673"/>
                    <a:pt x="879" y="674"/>
                    <a:pt x="887" y="674"/>
                  </a:cubicBezTo>
                  <a:cubicBezTo>
                    <a:pt x="985" y="674"/>
                    <a:pt x="1092" y="533"/>
                    <a:pt x="1134" y="342"/>
                  </a:cubicBezTo>
                  <a:cubicBezTo>
                    <a:pt x="1140" y="323"/>
                    <a:pt x="1147" y="304"/>
                    <a:pt x="1147" y="284"/>
                  </a:cubicBezTo>
                  <a:lnTo>
                    <a:pt x="1147" y="284"/>
                  </a:lnTo>
                  <a:cubicBezTo>
                    <a:pt x="1115" y="387"/>
                    <a:pt x="1063" y="484"/>
                    <a:pt x="999" y="574"/>
                  </a:cubicBezTo>
                  <a:cubicBezTo>
                    <a:pt x="1005" y="561"/>
                    <a:pt x="1005" y="548"/>
                    <a:pt x="1005" y="535"/>
                  </a:cubicBezTo>
                  <a:cubicBezTo>
                    <a:pt x="1018" y="482"/>
                    <a:pt x="968" y="455"/>
                    <a:pt x="918" y="455"/>
                  </a:cubicBezTo>
                  <a:cubicBezTo>
                    <a:pt x="872" y="455"/>
                    <a:pt x="825" y="479"/>
                    <a:pt x="831" y="529"/>
                  </a:cubicBezTo>
                  <a:cubicBezTo>
                    <a:pt x="831" y="555"/>
                    <a:pt x="838" y="581"/>
                    <a:pt x="851" y="600"/>
                  </a:cubicBezTo>
                  <a:cubicBezTo>
                    <a:pt x="760" y="529"/>
                    <a:pt x="786" y="310"/>
                    <a:pt x="786" y="310"/>
                  </a:cubicBezTo>
                  <a:lnTo>
                    <a:pt x="213" y="194"/>
                  </a:lnTo>
                  <a:lnTo>
                    <a:pt x="181" y="188"/>
                  </a:lnTo>
                  <a:cubicBezTo>
                    <a:pt x="52" y="149"/>
                    <a:pt x="116" y="1"/>
                    <a:pt x="1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4464100" y="4427150"/>
              <a:ext cx="9050" cy="5575"/>
            </a:xfrm>
            <a:custGeom>
              <a:rect b="b" l="l" r="r" t="t"/>
              <a:pathLst>
                <a:path extrusionOk="0" h="223" w="362">
                  <a:moveTo>
                    <a:pt x="221" y="1"/>
                  </a:moveTo>
                  <a:cubicBezTo>
                    <a:pt x="138" y="1"/>
                    <a:pt x="53" y="88"/>
                    <a:pt x="1" y="223"/>
                  </a:cubicBezTo>
                  <a:cubicBezTo>
                    <a:pt x="12" y="206"/>
                    <a:pt x="116" y="37"/>
                    <a:pt x="220" y="37"/>
                  </a:cubicBezTo>
                  <a:cubicBezTo>
                    <a:pt x="235" y="37"/>
                    <a:pt x="250" y="40"/>
                    <a:pt x="265" y="49"/>
                  </a:cubicBezTo>
                  <a:cubicBezTo>
                    <a:pt x="310" y="74"/>
                    <a:pt x="342" y="119"/>
                    <a:pt x="361" y="171"/>
                  </a:cubicBezTo>
                  <a:cubicBezTo>
                    <a:pt x="342" y="81"/>
                    <a:pt x="303" y="16"/>
                    <a:pt x="245" y="4"/>
                  </a:cubicBezTo>
                  <a:cubicBezTo>
                    <a:pt x="237" y="2"/>
                    <a:pt x="22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4410325" y="4348150"/>
              <a:ext cx="48325" cy="41100"/>
            </a:xfrm>
            <a:custGeom>
              <a:rect b="b" l="l" r="r" t="t"/>
              <a:pathLst>
                <a:path extrusionOk="0" h="1644" w="1933">
                  <a:moveTo>
                    <a:pt x="1424" y="1"/>
                  </a:moveTo>
                  <a:cubicBezTo>
                    <a:pt x="1390" y="1"/>
                    <a:pt x="1357" y="9"/>
                    <a:pt x="1327" y="27"/>
                  </a:cubicBezTo>
                  <a:cubicBezTo>
                    <a:pt x="1263" y="85"/>
                    <a:pt x="1276" y="220"/>
                    <a:pt x="1353" y="355"/>
                  </a:cubicBezTo>
                  <a:lnTo>
                    <a:pt x="0" y="1469"/>
                  </a:lnTo>
                  <a:lnTo>
                    <a:pt x="148" y="1643"/>
                  </a:lnTo>
                  <a:lnTo>
                    <a:pt x="966" y="967"/>
                  </a:lnTo>
                  <a:lnTo>
                    <a:pt x="902" y="948"/>
                  </a:lnTo>
                  <a:lnTo>
                    <a:pt x="915" y="935"/>
                  </a:lnTo>
                  <a:lnTo>
                    <a:pt x="1482" y="452"/>
                  </a:lnTo>
                  <a:cubicBezTo>
                    <a:pt x="1482" y="452"/>
                    <a:pt x="1619" y="584"/>
                    <a:pt x="1726" y="584"/>
                  </a:cubicBezTo>
                  <a:cubicBezTo>
                    <a:pt x="1742" y="584"/>
                    <a:pt x="1757" y="581"/>
                    <a:pt x="1772" y="574"/>
                  </a:cubicBezTo>
                  <a:cubicBezTo>
                    <a:pt x="1933" y="490"/>
                    <a:pt x="1694" y="168"/>
                    <a:pt x="1688" y="155"/>
                  </a:cubicBezTo>
                  <a:cubicBezTo>
                    <a:pt x="1656" y="123"/>
                    <a:pt x="1623" y="91"/>
                    <a:pt x="1585" y="65"/>
                  </a:cubicBezTo>
                  <a:cubicBezTo>
                    <a:pt x="1566" y="59"/>
                    <a:pt x="1553" y="46"/>
                    <a:pt x="1533" y="33"/>
                  </a:cubicBezTo>
                  <a:cubicBezTo>
                    <a:pt x="1502" y="12"/>
                    <a:pt x="1463" y="1"/>
                    <a:pt x="1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4450425" y="4354600"/>
              <a:ext cx="3225" cy="3075"/>
            </a:xfrm>
            <a:custGeom>
              <a:rect b="b" l="l" r="r" t="t"/>
              <a:pathLst>
                <a:path extrusionOk="0" h="123" w="129">
                  <a:moveTo>
                    <a:pt x="65" y="0"/>
                  </a:moveTo>
                  <a:cubicBezTo>
                    <a:pt x="0" y="20"/>
                    <a:pt x="13" y="116"/>
                    <a:pt x="84" y="123"/>
                  </a:cubicBezTo>
                  <a:cubicBezTo>
                    <a:pt x="110" y="116"/>
                    <a:pt x="129" y="84"/>
                    <a:pt x="123" y="52"/>
                  </a:cubicBezTo>
                  <a:cubicBezTo>
                    <a:pt x="123" y="26"/>
                    <a:pt x="97" y="0"/>
                    <a:pt x="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4430450" y="4352025"/>
              <a:ext cx="27400" cy="20325"/>
            </a:xfrm>
            <a:custGeom>
              <a:rect b="b" l="l" r="r" t="t"/>
              <a:pathLst>
                <a:path extrusionOk="0" h="813" w="1096">
                  <a:moveTo>
                    <a:pt x="883" y="0"/>
                  </a:moveTo>
                  <a:cubicBezTo>
                    <a:pt x="947" y="84"/>
                    <a:pt x="992" y="187"/>
                    <a:pt x="1018" y="290"/>
                  </a:cubicBezTo>
                  <a:cubicBezTo>
                    <a:pt x="1012" y="277"/>
                    <a:pt x="1005" y="271"/>
                    <a:pt x="992" y="265"/>
                  </a:cubicBezTo>
                  <a:cubicBezTo>
                    <a:pt x="973" y="245"/>
                    <a:pt x="949" y="236"/>
                    <a:pt x="925" y="236"/>
                  </a:cubicBezTo>
                  <a:cubicBezTo>
                    <a:pt x="901" y="236"/>
                    <a:pt x="876" y="245"/>
                    <a:pt x="857" y="265"/>
                  </a:cubicBezTo>
                  <a:cubicBezTo>
                    <a:pt x="831" y="303"/>
                    <a:pt x="838" y="361"/>
                    <a:pt x="883" y="393"/>
                  </a:cubicBezTo>
                  <a:cubicBezTo>
                    <a:pt x="902" y="413"/>
                    <a:pt x="922" y="419"/>
                    <a:pt x="947" y="426"/>
                  </a:cubicBezTo>
                  <a:cubicBezTo>
                    <a:pt x="937" y="428"/>
                    <a:pt x="927" y="430"/>
                    <a:pt x="916" y="430"/>
                  </a:cubicBezTo>
                  <a:cubicBezTo>
                    <a:pt x="810" y="430"/>
                    <a:pt x="677" y="297"/>
                    <a:pt x="677" y="297"/>
                  </a:cubicBezTo>
                  <a:lnTo>
                    <a:pt x="232" y="670"/>
                  </a:lnTo>
                  <a:lnTo>
                    <a:pt x="207" y="696"/>
                  </a:lnTo>
                  <a:cubicBezTo>
                    <a:pt x="184" y="713"/>
                    <a:pt x="163" y="719"/>
                    <a:pt x="144" y="719"/>
                  </a:cubicBezTo>
                  <a:cubicBezTo>
                    <a:pt x="71" y="719"/>
                    <a:pt x="20" y="632"/>
                    <a:pt x="20" y="632"/>
                  </a:cubicBezTo>
                  <a:lnTo>
                    <a:pt x="20" y="632"/>
                  </a:lnTo>
                  <a:cubicBezTo>
                    <a:pt x="0" y="722"/>
                    <a:pt x="71" y="812"/>
                    <a:pt x="161" y="812"/>
                  </a:cubicBezTo>
                  <a:lnTo>
                    <a:pt x="696" y="374"/>
                  </a:lnTo>
                  <a:cubicBezTo>
                    <a:pt x="775" y="444"/>
                    <a:pt x="861" y="485"/>
                    <a:pt x="929" y="485"/>
                  </a:cubicBezTo>
                  <a:cubicBezTo>
                    <a:pt x="961" y="485"/>
                    <a:pt x="989" y="476"/>
                    <a:pt x="1012" y="458"/>
                  </a:cubicBezTo>
                  <a:cubicBezTo>
                    <a:pt x="1095" y="393"/>
                    <a:pt x="1057" y="200"/>
                    <a:pt x="922" y="39"/>
                  </a:cubicBezTo>
                  <a:cubicBezTo>
                    <a:pt x="909" y="26"/>
                    <a:pt x="896" y="13"/>
                    <a:pt x="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4441550" y="4348150"/>
              <a:ext cx="7125" cy="8900"/>
            </a:xfrm>
            <a:custGeom>
              <a:rect b="b" l="l" r="r" t="t"/>
              <a:pathLst>
                <a:path extrusionOk="0" h="356" w="285">
                  <a:moveTo>
                    <a:pt x="172" y="1"/>
                  </a:moveTo>
                  <a:cubicBezTo>
                    <a:pt x="140" y="1"/>
                    <a:pt x="108" y="9"/>
                    <a:pt x="78" y="27"/>
                  </a:cubicBezTo>
                  <a:cubicBezTo>
                    <a:pt x="14" y="85"/>
                    <a:pt x="27" y="213"/>
                    <a:pt x="104" y="355"/>
                  </a:cubicBezTo>
                  <a:cubicBezTo>
                    <a:pt x="97" y="329"/>
                    <a:pt x="1" y="85"/>
                    <a:pt x="130" y="39"/>
                  </a:cubicBezTo>
                  <a:cubicBezTo>
                    <a:pt x="156" y="28"/>
                    <a:pt x="186" y="21"/>
                    <a:pt x="218" y="21"/>
                  </a:cubicBezTo>
                  <a:cubicBezTo>
                    <a:pt x="240" y="21"/>
                    <a:pt x="263" y="25"/>
                    <a:pt x="284" y="33"/>
                  </a:cubicBezTo>
                  <a:cubicBezTo>
                    <a:pt x="249" y="12"/>
                    <a:pt x="211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4304200" y="4418375"/>
              <a:ext cx="66850" cy="39700"/>
            </a:xfrm>
            <a:custGeom>
              <a:rect b="b" l="l" r="r" t="t"/>
              <a:pathLst>
                <a:path extrusionOk="0" h="1588" w="2674">
                  <a:moveTo>
                    <a:pt x="2558" y="0"/>
                  </a:moveTo>
                  <a:lnTo>
                    <a:pt x="1327" y="548"/>
                  </a:lnTo>
                  <a:lnTo>
                    <a:pt x="1398" y="599"/>
                  </a:lnTo>
                  <a:lnTo>
                    <a:pt x="1385" y="606"/>
                  </a:lnTo>
                  <a:lnTo>
                    <a:pt x="529" y="1005"/>
                  </a:lnTo>
                  <a:cubicBezTo>
                    <a:pt x="529" y="1005"/>
                    <a:pt x="382" y="759"/>
                    <a:pt x="245" y="759"/>
                  </a:cubicBezTo>
                  <a:cubicBezTo>
                    <a:pt x="239" y="759"/>
                    <a:pt x="232" y="759"/>
                    <a:pt x="226" y="760"/>
                  </a:cubicBezTo>
                  <a:cubicBezTo>
                    <a:pt x="0" y="805"/>
                    <a:pt x="181" y="1276"/>
                    <a:pt x="181" y="1295"/>
                  </a:cubicBezTo>
                  <a:cubicBezTo>
                    <a:pt x="207" y="1346"/>
                    <a:pt x="239" y="1392"/>
                    <a:pt x="277" y="1437"/>
                  </a:cubicBezTo>
                  <a:cubicBezTo>
                    <a:pt x="297" y="1456"/>
                    <a:pt x="316" y="1475"/>
                    <a:pt x="335" y="1495"/>
                  </a:cubicBezTo>
                  <a:cubicBezTo>
                    <a:pt x="398" y="1558"/>
                    <a:pt x="465" y="1588"/>
                    <a:pt x="522" y="1588"/>
                  </a:cubicBezTo>
                  <a:cubicBezTo>
                    <a:pt x="540" y="1588"/>
                    <a:pt x="558" y="1585"/>
                    <a:pt x="574" y="1578"/>
                  </a:cubicBezTo>
                  <a:cubicBezTo>
                    <a:pt x="677" y="1533"/>
                    <a:pt x="703" y="1359"/>
                    <a:pt x="657" y="1173"/>
                  </a:cubicBezTo>
                  <a:lnTo>
                    <a:pt x="2674" y="264"/>
                  </a:lnTo>
                  <a:lnTo>
                    <a:pt x="25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4308700" y="4444450"/>
              <a:ext cx="3700" cy="3275"/>
            </a:xfrm>
            <a:custGeom>
              <a:rect b="b" l="l" r="r" t="t"/>
              <a:pathLst>
                <a:path extrusionOk="0" h="131" w="148">
                  <a:moveTo>
                    <a:pt x="67" y="0"/>
                  </a:moveTo>
                  <a:cubicBezTo>
                    <a:pt x="40" y="0"/>
                    <a:pt x="14" y="17"/>
                    <a:pt x="7" y="46"/>
                  </a:cubicBezTo>
                  <a:cubicBezTo>
                    <a:pt x="1" y="84"/>
                    <a:pt x="27" y="117"/>
                    <a:pt x="59" y="130"/>
                  </a:cubicBezTo>
                  <a:cubicBezTo>
                    <a:pt x="62" y="130"/>
                    <a:pt x="65" y="130"/>
                    <a:pt x="68" y="130"/>
                  </a:cubicBezTo>
                  <a:cubicBezTo>
                    <a:pt x="120" y="130"/>
                    <a:pt x="148" y="76"/>
                    <a:pt x="123" y="33"/>
                  </a:cubicBezTo>
                  <a:cubicBezTo>
                    <a:pt x="109" y="10"/>
                    <a:pt x="88" y="0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4305175" y="4432050"/>
              <a:ext cx="36575" cy="18875"/>
            </a:xfrm>
            <a:custGeom>
              <a:rect b="b" l="l" r="r" t="t"/>
              <a:pathLst>
                <a:path extrusionOk="0" h="755" w="1463">
                  <a:moveTo>
                    <a:pt x="1288" y="1"/>
                  </a:moveTo>
                  <a:lnTo>
                    <a:pt x="503" y="355"/>
                  </a:lnTo>
                  <a:cubicBezTo>
                    <a:pt x="414" y="219"/>
                    <a:pt x="300" y="134"/>
                    <a:pt x="205" y="134"/>
                  </a:cubicBezTo>
                  <a:cubicBezTo>
                    <a:pt x="183" y="134"/>
                    <a:pt x="161" y="139"/>
                    <a:pt x="142" y="149"/>
                  </a:cubicBezTo>
                  <a:cubicBezTo>
                    <a:pt x="19" y="213"/>
                    <a:pt x="0" y="452"/>
                    <a:pt x="110" y="696"/>
                  </a:cubicBezTo>
                  <a:cubicBezTo>
                    <a:pt x="122" y="715"/>
                    <a:pt x="134" y="733"/>
                    <a:pt x="141" y="752"/>
                  </a:cubicBezTo>
                  <a:lnTo>
                    <a:pt x="141" y="752"/>
                  </a:lnTo>
                  <a:cubicBezTo>
                    <a:pt x="96" y="624"/>
                    <a:pt x="77" y="489"/>
                    <a:pt x="77" y="355"/>
                  </a:cubicBezTo>
                  <a:lnTo>
                    <a:pt x="77" y="355"/>
                  </a:lnTo>
                  <a:cubicBezTo>
                    <a:pt x="84" y="368"/>
                    <a:pt x="90" y="381"/>
                    <a:pt x="97" y="394"/>
                  </a:cubicBezTo>
                  <a:cubicBezTo>
                    <a:pt x="110" y="424"/>
                    <a:pt x="135" y="436"/>
                    <a:pt x="163" y="436"/>
                  </a:cubicBezTo>
                  <a:cubicBezTo>
                    <a:pt x="242" y="436"/>
                    <a:pt x="344" y="338"/>
                    <a:pt x="277" y="271"/>
                  </a:cubicBezTo>
                  <a:cubicBezTo>
                    <a:pt x="258" y="246"/>
                    <a:pt x="232" y="226"/>
                    <a:pt x="206" y="213"/>
                  </a:cubicBezTo>
                  <a:cubicBezTo>
                    <a:pt x="348" y="213"/>
                    <a:pt x="490" y="458"/>
                    <a:pt x="490" y="458"/>
                  </a:cubicBezTo>
                  <a:lnTo>
                    <a:pt x="1160" y="149"/>
                  </a:lnTo>
                  <a:lnTo>
                    <a:pt x="1192" y="130"/>
                  </a:lnTo>
                  <a:cubicBezTo>
                    <a:pt x="1213" y="122"/>
                    <a:pt x="1232" y="119"/>
                    <a:pt x="1249" y="119"/>
                  </a:cubicBezTo>
                  <a:cubicBezTo>
                    <a:pt x="1364" y="119"/>
                    <a:pt x="1398" y="265"/>
                    <a:pt x="1398" y="265"/>
                  </a:cubicBezTo>
                  <a:cubicBezTo>
                    <a:pt x="1462" y="162"/>
                    <a:pt x="1404" y="33"/>
                    <a:pt x="1288" y="1"/>
                  </a:cubicBezTo>
                  <a:close/>
                  <a:moveTo>
                    <a:pt x="141" y="752"/>
                  </a:moveTo>
                  <a:lnTo>
                    <a:pt x="141" y="752"/>
                  </a:lnTo>
                  <a:cubicBezTo>
                    <a:pt x="141" y="753"/>
                    <a:pt x="141" y="754"/>
                    <a:pt x="142" y="754"/>
                  </a:cubicBezTo>
                  <a:cubicBezTo>
                    <a:pt x="141" y="754"/>
                    <a:pt x="141" y="753"/>
                    <a:pt x="141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4312575" y="4447525"/>
              <a:ext cx="9350" cy="10475"/>
            </a:xfrm>
            <a:custGeom>
              <a:rect b="b" l="l" r="r" t="t"/>
              <a:pathLst>
                <a:path extrusionOk="0" h="419" w="374">
                  <a:moveTo>
                    <a:pt x="322" y="0"/>
                  </a:moveTo>
                  <a:cubicBezTo>
                    <a:pt x="322" y="32"/>
                    <a:pt x="361" y="361"/>
                    <a:pt x="187" y="374"/>
                  </a:cubicBezTo>
                  <a:cubicBezTo>
                    <a:pt x="177" y="375"/>
                    <a:pt x="166" y="375"/>
                    <a:pt x="155" y="375"/>
                  </a:cubicBezTo>
                  <a:cubicBezTo>
                    <a:pt x="100" y="375"/>
                    <a:pt x="44" y="361"/>
                    <a:pt x="0" y="329"/>
                  </a:cubicBezTo>
                  <a:lnTo>
                    <a:pt x="0" y="329"/>
                  </a:lnTo>
                  <a:cubicBezTo>
                    <a:pt x="62" y="386"/>
                    <a:pt x="128" y="418"/>
                    <a:pt x="184" y="418"/>
                  </a:cubicBezTo>
                  <a:cubicBezTo>
                    <a:pt x="203" y="418"/>
                    <a:pt x="222" y="414"/>
                    <a:pt x="239" y="406"/>
                  </a:cubicBezTo>
                  <a:cubicBezTo>
                    <a:pt x="342" y="361"/>
                    <a:pt x="374" y="193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4345575" y="4401950"/>
              <a:ext cx="49800" cy="102950"/>
            </a:xfrm>
            <a:custGeom>
              <a:rect b="b" l="l" r="r" t="t"/>
              <a:pathLst>
                <a:path extrusionOk="0" h="4118" w="1992">
                  <a:moveTo>
                    <a:pt x="1560" y="0"/>
                  </a:moveTo>
                  <a:lnTo>
                    <a:pt x="639" y="3318"/>
                  </a:lnTo>
                  <a:cubicBezTo>
                    <a:pt x="595" y="3313"/>
                    <a:pt x="552" y="3311"/>
                    <a:pt x="511" y="3311"/>
                  </a:cubicBezTo>
                  <a:cubicBezTo>
                    <a:pt x="262" y="3311"/>
                    <a:pt x="72" y="3393"/>
                    <a:pt x="33" y="3537"/>
                  </a:cubicBezTo>
                  <a:cubicBezTo>
                    <a:pt x="1" y="3652"/>
                    <a:pt x="72" y="3781"/>
                    <a:pt x="207" y="3891"/>
                  </a:cubicBezTo>
                  <a:cubicBezTo>
                    <a:pt x="239" y="3917"/>
                    <a:pt x="271" y="3942"/>
                    <a:pt x="310" y="3962"/>
                  </a:cubicBezTo>
                  <a:cubicBezTo>
                    <a:pt x="387" y="4007"/>
                    <a:pt x="465" y="4045"/>
                    <a:pt x="548" y="4078"/>
                  </a:cubicBezTo>
                  <a:cubicBezTo>
                    <a:pt x="564" y="4078"/>
                    <a:pt x="755" y="4117"/>
                    <a:pt x="948" y="4117"/>
                  </a:cubicBezTo>
                  <a:cubicBezTo>
                    <a:pt x="1152" y="4117"/>
                    <a:pt x="1360" y="4073"/>
                    <a:pt x="1366" y="3891"/>
                  </a:cubicBezTo>
                  <a:cubicBezTo>
                    <a:pt x="1373" y="3652"/>
                    <a:pt x="922" y="3472"/>
                    <a:pt x="922" y="3472"/>
                  </a:cubicBezTo>
                  <a:lnTo>
                    <a:pt x="1328" y="2068"/>
                  </a:lnTo>
                  <a:lnTo>
                    <a:pt x="1341" y="2042"/>
                  </a:lnTo>
                  <a:lnTo>
                    <a:pt x="1431" y="2145"/>
                  </a:lnTo>
                  <a:lnTo>
                    <a:pt x="1991" y="123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4363250" y="4497725"/>
              <a:ext cx="5875" cy="4900"/>
            </a:xfrm>
            <a:custGeom>
              <a:rect b="b" l="l" r="r" t="t"/>
              <a:pathLst>
                <a:path extrusionOk="0" h="196" w="235">
                  <a:moveTo>
                    <a:pt x="118" y="0"/>
                  </a:moveTo>
                  <a:cubicBezTo>
                    <a:pt x="55" y="0"/>
                    <a:pt x="0" y="61"/>
                    <a:pt x="22" y="131"/>
                  </a:cubicBezTo>
                  <a:cubicBezTo>
                    <a:pt x="37" y="171"/>
                    <a:pt x="79" y="195"/>
                    <a:pt x="121" y="195"/>
                  </a:cubicBezTo>
                  <a:cubicBezTo>
                    <a:pt x="133" y="195"/>
                    <a:pt x="145" y="193"/>
                    <a:pt x="157" y="189"/>
                  </a:cubicBezTo>
                  <a:cubicBezTo>
                    <a:pt x="234" y="150"/>
                    <a:pt x="234" y="40"/>
                    <a:pt x="157" y="8"/>
                  </a:cubicBezTo>
                  <a:cubicBezTo>
                    <a:pt x="144" y="3"/>
                    <a:pt x="131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4359425" y="4451150"/>
              <a:ext cx="24350" cy="54800"/>
            </a:xfrm>
            <a:custGeom>
              <a:rect b="b" l="l" r="r" t="t"/>
              <a:pathLst>
                <a:path extrusionOk="0" h="2192" w="974">
                  <a:moveTo>
                    <a:pt x="634" y="0"/>
                  </a:moveTo>
                  <a:cubicBezTo>
                    <a:pt x="581" y="0"/>
                    <a:pt x="518" y="17"/>
                    <a:pt x="445" y="61"/>
                  </a:cubicBezTo>
                  <a:cubicBezTo>
                    <a:pt x="445" y="61"/>
                    <a:pt x="761" y="87"/>
                    <a:pt x="703" y="345"/>
                  </a:cubicBezTo>
                  <a:lnTo>
                    <a:pt x="690" y="409"/>
                  </a:lnTo>
                  <a:lnTo>
                    <a:pt x="368" y="1504"/>
                  </a:lnTo>
                  <a:cubicBezTo>
                    <a:pt x="368" y="1504"/>
                    <a:pt x="774" y="1665"/>
                    <a:pt x="806" y="1891"/>
                  </a:cubicBezTo>
                  <a:cubicBezTo>
                    <a:pt x="787" y="1845"/>
                    <a:pt x="748" y="1807"/>
                    <a:pt x="703" y="1788"/>
                  </a:cubicBezTo>
                  <a:cubicBezTo>
                    <a:pt x="681" y="1772"/>
                    <a:pt x="660" y="1765"/>
                    <a:pt x="639" y="1765"/>
                  </a:cubicBezTo>
                  <a:cubicBezTo>
                    <a:pt x="500" y="1765"/>
                    <a:pt x="387" y="2052"/>
                    <a:pt x="555" y="2097"/>
                  </a:cubicBezTo>
                  <a:cubicBezTo>
                    <a:pt x="581" y="2103"/>
                    <a:pt x="600" y="2110"/>
                    <a:pt x="626" y="2116"/>
                  </a:cubicBezTo>
                  <a:cubicBezTo>
                    <a:pt x="553" y="2136"/>
                    <a:pt x="467" y="2143"/>
                    <a:pt x="382" y="2143"/>
                  </a:cubicBezTo>
                  <a:cubicBezTo>
                    <a:pt x="195" y="2143"/>
                    <a:pt x="14" y="2110"/>
                    <a:pt x="1" y="2110"/>
                  </a:cubicBezTo>
                  <a:cubicBezTo>
                    <a:pt x="33" y="2122"/>
                    <a:pt x="65" y="2129"/>
                    <a:pt x="97" y="2142"/>
                  </a:cubicBezTo>
                  <a:cubicBezTo>
                    <a:pt x="222" y="2175"/>
                    <a:pt x="344" y="2192"/>
                    <a:pt x="453" y="2192"/>
                  </a:cubicBezTo>
                  <a:cubicBezTo>
                    <a:pt x="700" y="2192"/>
                    <a:pt x="888" y="2111"/>
                    <a:pt x="928" y="1968"/>
                  </a:cubicBezTo>
                  <a:cubicBezTo>
                    <a:pt x="973" y="1800"/>
                    <a:pt x="800" y="1601"/>
                    <a:pt x="516" y="1472"/>
                  </a:cubicBezTo>
                  <a:lnTo>
                    <a:pt x="877" y="177"/>
                  </a:lnTo>
                  <a:cubicBezTo>
                    <a:pt x="877" y="177"/>
                    <a:pt x="805" y="0"/>
                    <a:pt x="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4345575" y="4484700"/>
              <a:ext cx="15975" cy="14525"/>
            </a:xfrm>
            <a:custGeom>
              <a:rect b="b" l="l" r="r" t="t"/>
              <a:pathLst>
                <a:path extrusionOk="0" h="581" w="639">
                  <a:moveTo>
                    <a:pt x="511" y="1"/>
                  </a:moveTo>
                  <a:cubicBezTo>
                    <a:pt x="262" y="1"/>
                    <a:pt x="72" y="83"/>
                    <a:pt x="33" y="227"/>
                  </a:cubicBezTo>
                  <a:cubicBezTo>
                    <a:pt x="1" y="342"/>
                    <a:pt x="72" y="471"/>
                    <a:pt x="213" y="581"/>
                  </a:cubicBezTo>
                  <a:cubicBezTo>
                    <a:pt x="143" y="503"/>
                    <a:pt x="104" y="407"/>
                    <a:pt x="97" y="304"/>
                  </a:cubicBezTo>
                  <a:cubicBezTo>
                    <a:pt x="78" y="33"/>
                    <a:pt x="593" y="8"/>
                    <a:pt x="639" y="8"/>
                  </a:cubicBezTo>
                  <a:cubicBezTo>
                    <a:pt x="595" y="3"/>
                    <a:pt x="55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4315950" y="4342225"/>
              <a:ext cx="67825" cy="49275"/>
            </a:xfrm>
            <a:custGeom>
              <a:rect b="b" l="l" r="r" t="t"/>
              <a:pathLst>
                <a:path extrusionOk="0" h="1971" w="2713">
                  <a:moveTo>
                    <a:pt x="637" y="1"/>
                  </a:moveTo>
                  <a:cubicBezTo>
                    <a:pt x="582" y="1"/>
                    <a:pt x="519" y="23"/>
                    <a:pt x="458" y="64"/>
                  </a:cubicBezTo>
                  <a:cubicBezTo>
                    <a:pt x="432" y="83"/>
                    <a:pt x="413" y="96"/>
                    <a:pt x="394" y="115"/>
                  </a:cubicBezTo>
                  <a:cubicBezTo>
                    <a:pt x="348" y="154"/>
                    <a:pt x="303" y="199"/>
                    <a:pt x="271" y="251"/>
                  </a:cubicBezTo>
                  <a:cubicBezTo>
                    <a:pt x="265" y="264"/>
                    <a:pt x="1" y="734"/>
                    <a:pt x="226" y="811"/>
                  </a:cubicBezTo>
                  <a:cubicBezTo>
                    <a:pt x="241" y="817"/>
                    <a:pt x="257" y="819"/>
                    <a:pt x="273" y="819"/>
                  </a:cubicBezTo>
                  <a:cubicBezTo>
                    <a:pt x="419" y="819"/>
                    <a:pt x="587" y="605"/>
                    <a:pt x="587" y="605"/>
                  </a:cubicBezTo>
                  <a:lnTo>
                    <a:pt x="1418" y="1159"/>
                  </a:lnTo>
                  <a:lnTo>
                    <a:pt x="1431" y="1165"/>
                  </a:lnTo>
                  <a:lnTo>
                    <a:pt x="1353" y="1204"/>
                  </a:lnTo>
                  <a:lnTo>
                    <a:pt x="2551" y="1971"/>
                  </a:lnTo>
                  <a:lnTo>
                    <a:pt x="2712" y="1719"/>
                  </a:lnTo>
                  <a:lnTo>
                    <a:pt x="741" y="457"/>
                  </a:lnTo>
                  <a:cubicBezTo>
                    <a:pt x="825" y="264"/>
                    <a:pt x="825" y="83"/>
                    <a:pt x="722" y="25"/>
                  </a:cubicBezTo>
                  <a:cubicBezTo>
                    <a:pt x="698" y="9"/>
                    <a:pt x="669" y="1"/>
                    <a:pt x="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4322075" y="4351700"/>
              <a:ext cx="3400" cy="4050"/>
            </a:xfrm>
            <a:custGeom>
              <a:rect b="b" l="l" r="r" t="t"/>
              <a:pathLst>
                <a:path extrusionOk="0" h="162" w="136">
                  <a:moveTo>
                    <a:pt x="71" y="1"/>
                  </a:moveTo>
                  <a:cubicBezTo>
                    <a:pt x="26" y="7"/>
                    <a:pt x="0" y="46"/>
                    <a:pt x="0" y="84"/>
                  </a:cubicBezTo>
                  <a:cubicBezTo>
                    <a:pt x="0" y="123"/>
                    <a:pt x="26" y="162"/>
                    <a:pt x="65" y="162"/>
                  </a:cubicBezTo>
                  <a:cubicBezTo>
                    <a:pt x="110" y="162"/>
                    <a:pt x="136" y="123"/>
                    <a:pt x="136" y="84"/>
                  </a:cubicBezTo>
                  <a:cubicBezTo>
                    <a:pt x="136" y="46"/>
                    <a:pt x="110" y="7"/>
                    <a:pt x="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4317400" y="4348475"/>
              <a:ext cx="37550" cy="23875"/>
            </a:xfrm>
            <a:custGeom>
              <a:rect b="b" l="l" r="r" t="t"/>
              <a:pathLst>
                <a:path extrusionOk="0" h="955" w="1502">
                  <a:moveTo>
                    <a:pt x="220" y="1"/>
                  </a:moveTo>
                  <a:lnTo>
                    <a:pt x="220" y="1"/>
                  </a:lnTo>
                  <a:cubicBezTo>
                    <a:pt x="207" y="20"/>
                    <a:pt x="194" y="39"/>
                    <a:pt x="181" y="59"/>
                  </a:cubicBezTo>
                  <a:cubicBezTo>
                    <a:pt x="26" y="297"/>
                    <a:pt x="1" y="555"/>
                    <a:pt x="129" y="632"/>
                  </a:cubicBezTo>
                  <a:cubicBezTo>
                    <a:pt x="151" y="646"/>
                    <a:pt x="176" y="652"/>
                    <a:pt x="204" y="652"/>
                  </a:cubicBezTo>
                  <a:cubicBezTo>
                    <a:pt x="297" y="652"/>
                    <a:pt x="420" y="583"/>
                    <a:pt x="529" y="464"/>
                  </a:cubicBezTo>
                  <a:lnTo>
                    <a:pt x="1295" y="954"/>
                  </a:lnTo>
                  <a:cubicBezTo>
                    <a:pt x="1424" y="948"/>
                    <a:pt x="1501" y="812"/>
                    <a:pt x="1456" y="696"/>
                  </a:cubicBezTo>
                  <a:lnTo>
                    <a:pt x="1456" y="696"/>
                  </a:lnTo>
                  <a:cubicBezTo>
                    <a:pt x="1456" y="696"/>
                    <a:pt x="1401" y="829"/>
                    <a:pt x="1296" y="829"/>
                  </a:cubicBezTo>
                  <a:cubicBezTo>
                    <a:pt x="1273" y="829"/>
                    <a:pt x="1247" y="822"/>
                    <a:pt x="1218" y="806"/>
                  </a:cubicBezTo>
                  <a:lnTo>
                    <a:pt x="1186" y="787"/>
                  </a:lnTo>
                  <a:lnTo>
                    <a:pt x="542" y="355"/>
                  </a:lnTo>
                  <a:cubicBezTo>
                    <a:pt x="542" y="355"/>
                    <a:pt x="364" y="569"/>
                    <a:pt x="218" y="569"/>
                  </a:cubicBezTo>
                  <a:cubicBezTo>
                    <a:pt x="212" y="569"/>
                    <a:pt x="206" y="568"/>
                    <a:pt x="200" y="568"/>
                  </a:cubicBezTo>
                  <a:cubicBezTo>
                    <a:pt x="233" y="561"/>
                    <a:pt x="265" y="542"/>
                    <a:pt x="290" y="522"/>
                  </a:cubicBezTo>
                  <a:cubicBezTo>
                    <a:pt x="376" y="457"/>
                    <a:pt x="265" y="325"/>
                    <a:pt x="179" y="325"/>
                  </a:cubicBezTo>
                  <a:cubicBezTo>
                    <a:pt x="155" y="325"/>
                    <a:pt x="132" y="336"/>
                    <a:pt x="117" y="361"/>
                  </a:cubicBezTo>
                  <a:cubicBezTo>
                    <a:pt x="104" y="374"/>
                    <a:pt x="97" y="387"/>
                    <a:pt x="91" y="407"/>
                  </a:cubicBezTo>
                  <a:cubicBezTo>
                    <a:pt x="91" y="245"/>
                    <a:pt x="213" y="14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4327550" y="4342125"/>
              <a:ext cx="9525" cy="11525"/>
            </a:xfrm>
            <a:custGeom>
              <a:rect b="b" l="l" r="r" t="t"/>
              <a:pathLst>
                <a:path extrusionOk="0" h="461" w="381">
                  <a:moveTo>
                    <a:pt x="186" y="0"/>
                  </a:moveTo>
                  <a:cubicBezTo>
                    <a:pt x="130" y="0"/>
                    <a:pt x="64" y="26"/>
                    <a:pt x="0" y="68"/>
                  </a:cubicBezTo>
                  <a:cubicBezTo>
                    <a:pt x="41" y="48"/>
                    <a:pt x="83" y="38"/>
                    <a:pt x="127" y="38"/>
                  </a:cubicBezTo>
                  <a:cubicBezTo>
                    <a:pt x="153" y="38"/>
                    <a:pt x="180" y="41"/>
                    <a:pt x="207" y="49"/>
                  </a:cubicBezTo>
                  <a:cubicBezTo>
                    <a:pt x="380" y="94"/>
                    <a:pt x="290" y="429"/>
                    <a:pt x="284" y="461"/>
                  </a:cubicBezTo>
                  <a:cubicBezTo>
                    <a:pt x="368" y="268"/>
                    <a:pt x="368" y="87"/>
                    <a:pt x="265" y="23"/>
                  </a:cubicBezTo>
                  <a:cubicBezTo>
                    <a:pt x="242" y="7"/>
                    <a:pt x="215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4324650" y="4350500"/>
              <a:ext cx="138350" cy="121425"/>
            </a:xfrm>
            <a:custGeom>
              <a:rect b="b" l="l" r="r" t="t"/>
              <a:pathLst>
                <a:path extrusionOk="0" h="4857" w="5534">
                  <a:moveTo>
                    <a:pt x="2761" y="0"/>
                  </a:moveTo>
                  <a:cubicBezTo>
                    <a:pt x="2309" y="0"/>
                    <a:pt x="1852" y="126"/>
                    <a:pt x="1443" y="390"/>
                  </a:cubicBezTo>
                  <a:cubicBezTo>
                    <a:pt x="316" y="1124"/>
                    <a:pt x="0" y="2625"/>
                    <a:pt x="728" y="3752"/>
                  </a:cubicBezTo>
                  <a:cubicBezTo>
                    <a:pt x="1192" y="4467"/>
                    <a:pt x="1974" y="4857"/>
                    <a:pt x="2769" y="4857"/>
                  </a:cubicBezTo>
                  <a:cubicBezTo>
                    <a:pt x="3221" y="4857"/>
                    <a:pt x="3678" y="4731"/>
                    <a:pt x="4084" y="4467"/>
                  </a:cubicBezTo>
                  <a:cubicBezTo>
                    <a:pt x="5212" y="3733"/>
                    <a:pt x="5534" y="2232"/>
                    <a:pt x="4799" y="1105"/>
                  </a:cubicBezTo>
                  <a:cubicBezTo>
                    <a:pt x="4335" y="390"/>
                    <a:pt x="3557" y="0"/>
                    <a:pt x="2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4335450" y="4374250"/>
              <a:ext cx="129475" cy="97300"/>
            </a:xfrm>
            <a:custGeom>
              <a:rect b="b" l="l" r="r" t="t"/>
              <a:pathLst>
                <a:path extrusionOk="0" h="3892" w="5179">
                  <a:moveTo>
                    <a:pt x="4264" y="0"/>
                  </a:moveTo>
                  <a:lnTo>
                    <a:pt x="4264" y="0"/>
                  </a:lnTo>
                  <a:cubicBezTo>
                    <a:pt x="4548" y="960"/>
                    <a:pt x="4213" y="1991"/>
                    <a:pt x="3420" y="2603"/>
                  </a:cubicBezTo>
                  <a:cubicBezTo>
                    <a:pt x="3433" y="2480"/>
                    <a:pt x="3375" y="2358"/>
                    <a:pt x="3279" y="2281"/>
                  </a:cubicBezTo>
                  <a:cubicBezTo>
                    <a:pt x="3223" y="2241"/>
                    <a:pt x="3157" y="2223"/>
                    <a:pt x="3088" y="2223"/>
                  </a:cubicBezTo>
                  <a:cubicBezTo>
                    <a:pt x="2943" y="2223"/>
                    <a:pt x="2785" y="2306"/>
                    <a:pt x="2680" y="2454"/>
                  </a:cubicBezTo>
                  <a:cubicBezTo>
                    <a:pt x="2551" y="2641"/>
                    <a:pt x="2538" y="2867"/>
                    <a:pt x="2641" y="3008"/>
                  </a:cubicBezTo>
                  <a:cubicBezTo>
                    <a:pt x="2467" y="3060"/>
                    <a:pt x="2280" y="3092"/>
                    <a:pt x="2093" y="3105"/>
                  </a:cubicBezTo>
                  <a:cubicBezTo>
                    <a:pt x="2100" y="3099"/>
                    <a:pt x="2100" y="3092"/>
                    <a:pt x="2100" y="3086"/>
                  </a:cubicBezTo>
                  <a:cubicBezTo>
                    <a:pt x="2150" y="2979"/>
                    <a:pt x="2027" y="2906"/>
                    <a:pt x="1919" y="2906"/>
                  </a:cubicBezTo>
                  <a:cubicBezTo>
                    <a:pt x="1845" y="2906"/>
                    <a:pt x="1778" y="2940"/>
                    <a:pt x="1778" y="3021"/>
                  </a:cubicBezTo>
                  <a:cubicBezTo>
                    <a:pt x="1771" y="3047"/>
                    <a:pt x="1771" y="3079"/>
                    <a:pt x="1778" y="3105"/>
                  </a:cubicBezTo>
                  <a:cubicBezTo>
                    <a:pt x="1662" y="3099"/>
                    <a:pt x="1546" y="3086"/>
                    <a:pt x="1436" y="3060"/>
                  </a:cubicBezTo>
                  <a:cubicBezTo>
                    <a:pt x="863" y="2938"/>
                    <a:pt x="354" y="2616"/>
                    <a:pt x="6" y="2152"/>
                  </a:cubicBezTo>
                  <a:lnTo>
                    <a:pt x="0" y="2152"/>
                  </a:lnTo>
                  <a:cubicBezTo>
                    <a:pt x="315" y="3224"/>
                    <a:pt x="1296" y="3891"/>
                    <a:pt x="2333" y="3891"/>
                  </a:cubicBezTo>
                  <a:cubicBezTo>
                    <a:pt x="2698" y="3891"/>
                    <a:pt x="3069" y="3809"/>
                    <a:pt x="3420" y="3633"/>
                  </a:cubicBezTo>
                  <a:cubicBezTo>
                    <a:pt x="4773" y="2950"/>
                    <a:pt x="5179" y="1211"/>
                    <a:pt x="4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4359925" y="4366275"/>
              <a:ext cx="41875" cy="40150"/>
            </a:xfrm>
            <a:custGeom>
              <a:rect b="b" l="l" r="r" t="t"/>
              <a:pathLst>
                <a:path extrusionOk="0" h="1606" w="1675">
                  <a:moveTo>
                    <a:pt x="955" y="1"/>
                  </a:moveTo>
                  <a:cubicBezTo>
                    <a:pt x="688" y="1"/>
                    <a:pt x="405" y="168"/>
                    <a:pt x="238" y="455"/>
                  </a:cubicBezTo>
                  <a:cubicBezTo>
                    <a:pt x="0" y="848"/>
                    <a:pt x="84" y="1331"/>
                    <a:pt x="419" y="1524"/>
                  </a:cubicBezTo>
                  <a:cubicBezTo>
                    <a:pt x="513" y="1579"/>
                    <a:pt x="617" y="1605"/>
                    <a:pt x="724" y="1605"/>
                  </a:cubicBezTo>
                  <a:cubicBezTo>
                    <a:pt x="991" y="1605"/>
                    <a:pt x="1273" y="1442"/>
                    <a:pt x="1443" y="1157"/>
                  </a:cubicBezTo>
                  <a:cubicBezTo>
                    <a:pt x="1675" y="757"/>
                    <a:pt x="1591" y="274"/>
                    <a:pt x="1256" y="81"/>
                  </a:cubicBezTo>
                  <a:cubicBezTo>
                    <a:pt x="1164" y="26"/>
                    <a:pt x="1061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4404200" y="4401200"/>
              <a:ext cx="14525" cy="15550"/>
            </a:xfrm>
            <a:custGeom>
              <a:rect b="b" l="l" r="r" t="t"/>
              <a:pathLst>
                <a:path extrusionOk="0" h="622" w="581">
                  <a:moveTo>
                    <a:pt x="313" y="1"/>
                  </a:moveTo>
                  <a:cubicBezTo>
                    <a:pt x="186" y="1"/>
                    <a:pt x="68" y="105"/>
                    <a:pt x="33" y="256"/>
                  </a:cubicBezTo>
                  <a:cubicBezTo>
                    <a:pt x="0" y="423"/>
                    <a:pt x="78" y="591"/>
                    <a:pt x="226" y="616"/>
                  </a:cubicBezTo>
                  <a:cubicBezTo>
                    <a:pt x="243" y="620"/>
                    <a:pt x="259" y="622"/>
                    <a:pt x="276" y="622"/>
                  </a:cubicBezTo>
                  <a:cubicBezTo>
                    <a:pt x="399" y="622"/>
                    <a:pt x="514" y="519"/>
                    <a:pt x="548" y="365"/>
                  </a:cubicBezTo>
                  <a:cubicBezTo>
                    <a:pt x="580" y="198"/>
                    <a:pt x="496" y="37"/>
                    <a:pt x="355" y="4"/>
                  </a:cubicBezTo>
                  <a:cubicBezTo>
                    <a:pt x="341" y="2"/>
                    <a:pt x="327" y="1"/>
                    <a:pt x="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4417400" y="4387600"/>
              <a:ext cx="23050" cy="17775"/>
            </a:xfrm>
            <a:custGeom>
              <a:rect b="b" l="l" r="r" t="t"/>
              <a:pathLst>
                <a:path extrusionOk="0" h="711" w="922">
                  <a:moveTo>
                    <a:pt x="303" y="0"/>
                  </a:moveTo>
                  <a:cubicBezTo>
                    <a:pt x="80" y="0"/>
                    <a:pt x="0" y="313"/>
                    <a:pt x="213" y="413"/>
                  </a:cubicBezTo>
                  <a:cubicBezTo>
                    <a:pt x="226" y="418"/>
                    <a:pt x="239" y="420"/>
                    <a:pt x="252" y="420"/>
                  </a:cubicBezTo>
                  <a:cubicBezTo>
                    <a:pt x="274" y="420"/>
                    <a:pt x="296" y="415"/>
                    <a:pt x="316" y="407"/>
                  </a:cubicBezTo>
                  <a:lnTo>
                    <a:pt x="316" y="407"/>
                  </a:lnTo>
                  <a:cubicBezTo>
                    <a:pt x="297" y="510"/>
                    <a:pt x="342" y="619"/>
                    <a:pt x="432" y="677"/>
                  </a:cubicBezTo>
                  <a:cubicBezTo>
                    <a:pt x="469" y="700"/>
                    <a:pt x="511" y="710"/>
                    <a:pt x="553" y="710"/>
                  </a:cubicBezTo>
                  <a:cubicBezTo>
                    <a:pt x="657" y="710"/>
                    <a:pt x="767" y="646"/>
                    <a:pt x="832" y="536"/>
                  </a:cubicBezTo>
                  <a:cubicBezTo>
                    <a:pt x="922" y="381"/>
                    <a:pt x="896" y="188"/>
                    <a:pt x="761" y="117"/>
                  </a:cubicBezTo>
                  <a:cubicBezTo>
                    <a:pt x="721" y="94"/>
                    <a:pt x="677" y="84"/>
                    <a:pt x="633" y="84"/>
                  </a:cubicBezTo>
                  <a:cubicBezTo>
                    <a:pt x="565" y="84"/>
                    <a:pt x="496" y="111"/>
                    <a:pt x="445" y="162"/>
                  </a:cubicBezTo>
                  <a:cubicBezTo>
                    <a:pt x="439" y="85"/>
                    <a:pt x="394" y="27"/>
                    <a:pt x="323" y="1"/>
                  </a:cubicBezTo>
                  <a:cubicBezTo>
                    <a:pt x="316" y="0"/>
                    <a:pt x="309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4353000" y="4420800"/>
              <a:ext cx="22875" cy="17550"/>
            </a:xfrm>
            <a:custGeom>
              <a:rect b="b" l="l" r="r" t="t"/>
              <a:pathLst>
                <a:path extrusionOk="0" h="702" w="915">
                  <a:moveTo>
                    <a:pt x="511" y="1"/>
                  </a:moveTo>
                  <a:cubicBezTo>
                    <a:pt x="460" y="1"/>
                    <a:pt x="407" y="9"/>
                    <a:pt x="354" y="26"/>
                  </a:cubicBezTo>
                  <a:cubicBezTo>
                    <a:pt x="135" y="96"/>
                    <a:pt x="0" y="303"/>
                    <a:pt x="65" y="483"/>
                  </a:cubicBezTo>
                  <a:cubicBezTo>
                    <a:pt x="109" y="620"/>
                    <a:pt x="249" y="701"/>
                    <a:pt x="411" y="701"/>
                  </a:cubicBezTo>
                  <a:cubicBezTo>
                    <a:pt x="462" y="701"/>
                    <a:pt x="514" y="693"/>
                    <a:pt x="567" y="676"/>
                  </a:cubicBezTo>
                  <a:cubicBezTo>
                    <a:pt x="786" y="605"/>
                    <a:pt x="915" y="406"/>
                    <a:pt x="857" y="219"/>
                  </a:cubicBezTo>
                  <a:cubicBezTo>
                    <a:pt x="813" y="82"/>
                    <a:pt x="6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6" name="Google Shape;586;p5"/>
          <p:cNvSpPr txBox="1"/>
          <p:nvPr/>
        </p:nvSpPr>
        <p:spPr>
          <a:xfrm>
            <a:off x="218833" y="2391792"/>
            <a:ext cx="870633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Limpiar y organizar la tabla para garantizar que los datos estén listos para su análisis.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Agrupar el número de muertes y de recuperaciones por región para analizar de mejor manera los datos.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Identificar las regiones con mayor número de muertes y recuperaciones, para detectar en qué países es conveniente mejorar los sistemas de salud y que países están más preparados para afrontar problemas de salud.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6"/>
          <p:cNvGrpSpPr/>
          <p:nvPr/>
        </p:nvGrpSpPr>
        <p:grpSpPr>
          <a:xfrm>
            <a:off x="3714610" y="1610603"/>
            <a:ext cx="810710" cy="696305"/>
            <a:chOff x="3600450" y="1186000"/>
            <a:chExt cx="1457400" cy="971700"/>
          </a:xfrm>
        </p:grpSpPr>
        <p:sp>
          <p:nvSpPr>
            <p:cNvPr id="592" name="Google Shape;592;p6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3" name="Google Shape;593;p6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4" name="Google Shape;594;p6"/>
            <p:cNvCxnSpPr>
              <a:stCxn id="592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95" name="Google Shape;595;p6"/>
          <p:cNvSpPr txBox="1"/>
          <p:nvPr>
            <p:ph idx="3" type="title"/>
          </p:nvPr>
        </p:nvSpPr>
        <p:spPr>
          <a:xfrm>
            <a:off x="580967" y="527429"/>
            <a:ext cx="8466663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5400"/>
              <a:t>POSIBLES PREGUNTAS DE INVESTIGACIÓN</a:t>
            </a:r>
            <a:endParaRPr sz="5400"/>
          </a:p>
        </p:txBody>
      </p:sp>
      <p:sp>
        <p:nvSpPr>
          <p:cNvPr id="596" name="Google Shape;596;p6"/>
          <p:cNvSpPr txBox="1"/>
          <p:nvPr>
            <p:ph type="title"/>
          </p:nvPr>
        </p:nvSpPr>
        <p:spPr>
          <a:xfrm>
            <a:off x="3935157" y="1656647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s-MX"/>
              <a:t>01</a:t>
            </a:r>
            <a:endParaRPr/>
          </a:p>
        </p:txBody>
      </p:sp>
      <p:grpSp>
        <p:nvGrpSpPr>
          <p:cNvPr id="597" name="Google Shape;597;p6"/>
          <p:cNvGrpSpPr/>
          <p:nvPr/>
        </p:nvGrpSpPr>
        <p:grpSpPr>
          <a:xfrm flipH="1">
            <a:off x="4627253" y="1610603"/>
            <a:ext cx="792079" cy="675776"/>
            <a:chOff x="3600450" y="1186000"/>
            <a:chExt cx="1457400" cy="971700"/>
          </a:xfrm>
        </p:grpSpPr>
        <p:sp>
          <p:nvSpPr>
            <p:cNvPr id="598" name="Google Shape;598;p6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9" name="Google Shape;599;p6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0" name="Google Shape;600;p6"/>
            <p:cNvCxnSpPr>
              <a:stCxn id="598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01" name="Google Shape;601;p6"/>
          <p:cNvSpPr txBox="1"/>
          <p:nvPr>
            <p:ph idx="4" type="subTitle"/>
          </p:nvPr>
        </p:nvSpPr>
        <p:spPr>
          <a:xfrm flipH="1">
            <a:off x="5419334" y="1601291"/>
            <a:ext cx="3085195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-MX" sz="1600">
                <a:latin typeface="Arial"/>
                <a:ea typeface="Arial"/>
                <a:cs typeface="Arial"/>
                <a:sym typeface="Arial"/>
              </a:rPr>
              <a:t>Cuál es el rango de muertes y recuperaciones en el dataset?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6"/>
          <p:cNvSpPr txBox="1"/>
          <p:nvPr>
            <p:ph idx="8" type="title"/>
          </p:nvPr>
        </p:nvSpPr>
        <p:spPr>
          <a:xfrm>
            <a:off x="4581743" y="1693950"/>
            <a:ext cx="628266" cy="503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s-MX"/>
              <a:t>02</a:t>
            </a:r>
            <a:endParaRPr/>
          </a:p>
        </p:txBody>
      </p:sp>
      <p:sp>
        <p:nvSpPr>
          <p:cNvPr id="603" name="Google Shape;603;p6"/>
          <p:cNvSpPr txBox="1"/>
          <p:nvPr>
            <p:ph idx="1" type="subTitle"/>
          </p:nvPr>
        </p:nvSpPr>
        <p:spPr>
          <a:xfrm flipH="1">
            <a:off x="0" y="1601291"/>
            <a:ext cx="3833224" cy="9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-MX" sz="1600">
                <a:latin typeface="Arial"/>
                <a:ea typeface="Arial"/>
                <a:cs typeface="Arial"/>
                <a:sym typeface="Arial"/>
              </a:rPr>
              <a:t>Cuántas regiones tienen información incompleta o nula, y en qué columnas?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6"/>
          <p:cNvSpPr txBox="1"/>
          <p:nvPr>
            <p:ph idx="6" type="subTitle"/>
          </p:nvPr>
        </p:nvSpPr>
        <p:spPr>
          <a:xfrm flipH="1">
            <a:off x="338677" y="3162064"/>
            <a:ext cx="3228641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1600">
                <a:latin typeface="Arial"/>
                <a:ea typeface="Arial"/>
                <a:cs typeface="Arial"/>
                <a:sym typeface="Arial"/>
              </a:rPr>
              <a:t>¿Cuáles son los países con mayor número de muertes?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5" name="Google Shape;605;p6"/>
          <p:cNvGrpSpPr/>
          <p:nvPr/>
        </p:nvGrpSpPr>
        <p:grpSpPr>
          <a:xfrm flipH="1">
            <a:off x="4627253" y="3171770"/>
            <a:ext cx="792079" cy="675776"/>
            <a:chOff x="3600450" y="1186000"/>
            <a:chExt cx="1457400" cy="971700"/>
          </a:xfrm>
        </p:grpSpPr>
        <p:sp>
          <p:nvSpPr>
            <p:cNvPr id="606" name="Google Shape;606;p6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7" name="Google Shape;607;p6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8" name="Google Shape;608;p6"/>
            <p:cNvCxnSpPr>
              <a:stCxn id="606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09" name="Google Shape;609;p6"/>
          <p:cNvSpPr txBox="1"/>
          <p:nvPr/>
        </p:nvSpPr>
        <p:spPr>
          <a:xfrm>
            <a:off x="4577173" y="3227870"/>
            <a:ext cx="628266" cy="5031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</a:pPr>
            <a:r>
              <a:rPr b="1" i="0" lang="es-MX" sz="36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04</a:t>
            </a:r>
            <a:endParaRPr/>
          </a:p>
        </p:txBody>
      </p:sp>
      <p:grpSp>
        <p:nvGrpSpPr>
          <p:cNvPr id="610" name="Google Shape;610;p6"/>
          <p:cNvGrpSpPr/>
          <p:nvPr/>
        </p:nvGrpSpPr>
        <p:grpSpPr>
          <a:xfrm>
            <a:off x="3761290" y="3131316"/>
            <a:ext cx="810710" cy="696305"/>
            <a:chOff x="3600450" y="1186000"/>
            <a:chExt cx="1457400" cy="971700"/>
          </a:xfrm>
        </p:grpSpPr>
        <p:sp>
          <p:nvSpPr>
            <p:cNvPr id="611" name="Google Shape;611;p6"/>
            <p:cNvSpPr/>
            <p:nvPr/>
          </p:nvSpPr>
          <p:spPr>
            <a:xfrm>
              <a:off x="4086150" y="1186000"/>
              <a:ext cx="971700" cy="97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2" name="Google Shape;612;p6"/>
            <p:cNvCxnSpPr/>
            <p:nvPr/>
          </p:nvCxnSpPr>
          <p:spPr>
            <a:xfrm>
              <a:off x="3609975" y="1214650"/>
              <a:ext cx="0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3" name="Google Shape;613;p6"/>
            <p:cNvCxnSpPr>
              <a:stCxn id="611" idx="2"/>
            </p:cNvCxnSpPr>
            <p:nvPr/>
          </p:nvCxnSpPr>
          <p:spPr>
            <a:xfrm rot="10800000">
              <a:off x="3600450" y="1671850"/>
              <a:ext cx="48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14" name="Google Shape;614;p6"/>
          <p:cNvSpPr txBox="1"/>
          <p:nvPr/>
        </p:nvSpPr>
        <p:spPr>
          <a:xfrm>
            <a:off x="3951636" y="3220758"/>
            <a:ext cx="70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500"/>
              <a:buFont typeface="Pathway Gothic One"/>
              <a:buNone/>
            </a:pPr>
            <a:r>
              <a:rPr b="1" i="0" lang="es-MX" sz="3600" u="none" cap="none" strike="noStrike">
                <a:solidFill>
                  <a:schemeClr val="dk1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03</a:t>
            </a:r>
            <a:endParaRPr/>
          </a:p>
        </p:txBody>
      </p:sp>
      <p:sp>
        <p:nvSpPr>
          <p:cNvPr id="615" name="Google Shape;615;p6"/>
          <p:cNvSpPr txBox="1"/>
          <p:nvPr/>
        </p:nvSpPr>
        <p:spPr>
          <a:xfrm>
            <a:off x="5464236" y="3162064"/>
            <a:ext cx="304029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¿Cuáles son los países con mayor número de recuperaciones?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6"/>
          <p:cNvSpPr/>
          <p:nvPr/>
        </p:nvSpPr>
        <p:spPr>
          <a:xfrm>
            <a:off x="6393137" y="2325904"/>
            <a:ext cx="906286" cy="745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7" name="Google Shape;617;p6"/>
          <p:cNvGrpSpPr/>
          <p:nvPr/>
        </p:nvGrpSpPr>
        <p:grpSpPr>
          <a:xfrm>
            <a:off x="6393137" y="2545554"/>
            <a:ext cx="906286" cy="280531"/>
            <a:chOff x="7955145" y="2085504"/>
            <a:chExt cx="365175" cy="138388"/>
          </a:xfrm>
        </p:grpSpPr>
        <p:sp>
          <p:nvSpPr>
            <p:cNvPr id="618" name="Google Shape;618;p6"/>
            <p:cNvSpPr/>
            <p:nvPr/>
          </p:nvSpPr>
          <p:spPr>
            <a:xfrm>
              <a:off x="8182377" y="2136437"/>
              <a:ext cx="95735" cy="76163"/>
            </a:xfrm>
            <a:custGeom>
              <a:rect b="b" l="l" r="r" t="t"/>
              <a:pathLst>
                <a:path extrusionOk="0" h="2907" w="3654">
                  <a:moveTo>
                    <a:pt x="2082" y="1"/>
                  </a:moveTo>
                  <a:cubicBezTo>
                    <a:pt x="2076" y="1"/>
                    <a:pt x="2069" y="1"/>
                    <a:pt x="2063" y="2"/>
                  </a:cubicBezTo>
                  <a:cubicBezTo>
                    <a:pt x="1977" y="2"/>
                    <a:pt x="1909" y="60"/>
                    <a:pt x="1881" y="136"/>
                  </a:cubicBezTo>
                  <a:lnTo>
                    <a:pt x="1238" y="2140"/>
                  </a:lnTo>
                  <a:lnTo>
                    <a:pt x="443" y="318"/>
                  </a:lnTo>
                  <a:cubicBezTo>
                    <a:pt x="406" y="231"/>
                    <a:pt x="336" y="194"/>
                    <a:pt x="265" y="194"/>
                  </a:cubicBezTo>
                  <a:cubicBezTo>
                    <a:pt x="134" y="194"/>
                    <a:pt x="1" y="320"/>
                    <a:pt x="69" y="481"/>
                  </a:cubicBezTo>
                  <a:lnTo>
                    <a:pt x="1085" y="2791"/>
                  </a:lnTo>
                  <a:cubicBezTo>
                    <a:pt x="1114" y="2859"/>
                    <a:pt x="1191" y="2906"/>
                    <a:pt x="1267" y="2906"/>
                  </a:cubicBezTo>
                  <a:lnTo>
                    <a:pt x="1277" y="2906"/>
                  </a:lnTo>
                  <a:cubicBezTo>
                    <a:pt x="1363" y="2906"/>
                    <a:pt x="1440" y="2849"/>
                    <a:pt x="1459" y="2772"/>
                  </a:cubicBezTo>
                  <a:lnTo>
                    <a:pt x="2120" y="731"/>
                  </a:lnTo>
                  <a:lnTo>
                    <a:pt x="2657" y="1814"/>
                  </a:lnTo>
                  <a:cubicBezTo>
                    <a:pt x="2686" y="1881"/>
                    <a:pt x="2753" y="1929"/>
                    <a:pt x="2830" y="1929"/>
                  </a:cubicBezTo>
                  <a:lnTo>
                    <a:pt x="3366" y="1929"/>
                  </a:lnTo>
                  <a:cubicBezTo>
                    <a:pt x="3462" y="1795"/>
                    <a:pt x="3558" y="1660"/>
                    <a:pt x="3654" y="1517"/>
                  </a:cubicBezTo>
                  <a:lnTo>
                    <a:pt x="2954" y="1517"/>
                  </a:lnTo>
                  <a:lnTo>
                    <a:pt x="2254" y="108"/>
                  </a:lnTo>
                  <a:cubicBezTo>
                    <a:pt x="2219" y="46"/>
                    <a:pt x="2152" y="1"/>
                    <a:pt x="2082" y="1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7997327" y="2098866"/>
              <a:ext cx="191601" cy="125026"/>
            </a:xfrm>
            <a:custGeom>
              <a:rect b="b" l="l" r="r" t="t"/>
              <a:pathLst>
                <a:path extrusionOk="0" h="4772" w="7313">
                  <a:moveTo>
                    <a:pt x="6600" y="1"/>
                  </a:moveTo>
                  <a:cubicBezTo>
                    <a:pt x="6523" y="1"/>
                    <a:pt x="6447" y="41"/>
                    <a:pt x="6413" y="123"/>
                  </a:cubicBezTo>
                  <a:lnTo>
                    <a:pt x="5464" y="2471"/>
                  </a:lnTo>
                  <a:lnTo>
                    <a:pt x="4659" y="1129"/>
                  </a:lnTo>
                  <a:cubicBezTo>
                    <a:pt x="4621" y="1062"/>
                    <a:pt x="4555" y="1029"/>
                    <a:pt x="4489" y="1029"/>
                  </a:cubicBezTo>
                  <a:cubicBezTo>
                    <a:pt x="4405" y="1029"/>
                    <a:pt x="4322" y="1081"/>
                    <a:pt x="4295" y="1177"/>
                  </a:cubicBezTo>
                  <a:lnTo>
                    <a:pt x="3480" y="3909"/>
                  </a:lnTo>
                  <a:lnTo>
                    <a:pt x="2445" y="861"/>
                  </a:lnTo>
                  <a:cubicBezTo>
                    <a:pt x="2416" y="784"/>
                    <a:pt x="2349" y="736"/>
                    <a:pt x="2272" y="727"/>
                  </a:cubicBezTo>
                  <a:cubicBezTo>
                    <a:pt x="2186" y="727"/>
                    <a:pt x="2109" y="775"/>
                    <a:pt x="2071" y="851"/>
                  </a:cubicBezTo>
                  <a:lnTo>
                    <a:pt x="1045" y="2951"/>
                  </a:lnTo>
                  <a:lnTo>
                    <a:pt x="0" y="2951"/>
                  </a:lnTo>
                  <a:cubicBezTo>
                    <a:pt x="96" y="3094"/>
                    <a:pt x="192" y="3229"/>
                    <a:pt x="298" y="3363"/>
                  </a:cubicBezTo>
                  <a:lnTo>
                    <a:pt x="1170" y="3363"/>
                  </a:lnTo>
                  <a:cubicBezTo>
                    <a:pt x="1256" y="3353"/>
                    <a:pt x="1323" y="3315"/>
                    <a:pt x="1352" y="3238"/>
                  </a:cubicBezTo>
                  <a:lnTo>
                    <a:pt x="2224" y="1465"/>
                  </a:lnTo>
                  <a:lnTo>
                    <a:pt x="3298" y="4638"/>
                  </a:lnTo>
                  <a:cubicBezTo>
                    <a:pt x="3327" y="4714"/>
                    <a:pt x="3403" y="4772"/>
                    <a:pt x="3490" y="4772"/>
                  </a:cubicBezTo>
                  <a:cubicBezTo>
                    <a:pt x="3576" y="4772"/>
                    <a:pt x="3653" y="4714"/>
                    <a:pt x="3681" y="4628"/>
                  </a:cubicBezTo>
                  <a:lnTo>
                    <a:pt x="4534" y="1733"/>
                  </a:lnTo>
                  <a:lnTo>
                    <a:pt x="5301" y="3027"/>
                  </a:lnTo>
                  <a:cubicBezTo>
                    <a:pt x="5341" y="3094"/>
                    <a:pt x="5409" y="3126"/>
                    <a:pt x="5476" y="3126"/>
                  </a:cubicBezTo>
                  <a:cubicBezTo>
                    <a:pt x="5553" y="3126"/>
                    <a:pt x="5630" y="3085"/>
                    <a:pt x="5665" y="3008"/>
                  </a:cubicBezTo>
                  <a:lnTo>
                    <a:pt x="6595" y="727"/>
                  </a:lnTo>
                  <a:lnTo>
                    <a:pt x="6864" y="1359"/>
                  </a:lnTo>
                  <a:cubicBezTo>
                    <a:pt x="6904" y="1447"/>
                    <a:pt x="6976" y="1484"/>
                    <a:pt x="7048" y="1484"/>
                  </a:cubicBezTo>
                  <a:cubicBezTo>
                    <a:pt x="7181" y="1484"/>
                    <a:pt x="7312" y="1358"/>
                    <a:pt x="7237" y="1196"/>
                  </a:cubicBezTo>
                  <a:lnTo>
                    <a:pt x="6787" y="123"/>
                  </a:lnTo>
                  <a:cubicBezTo>
                    <a:pt x="6753" y="41"/>
                    <a:pt x="6677" y="1"/>
                    <a:pt x="6600" y="1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8182220" y="2122917"/>
              <a:ext cx="138100" cy="76373"/>
            </a:xfrm>
            <a:custGeom>
              <a:rect b="b" l="l" r="r" t="t"/>
              <a:pathLst>
                <a:path extrusionOk="0" h="2915" w="5271">
                  <a:moveTo>
                    <a:pt x="2059" y="1"/>
                  </a:moveTo>
                  <a:cubicBezTo>
                    <a:pt x="1983" y="10"/>
                    <a:pt x="1915" y="68"/>
                    <a:pt x="1887" y="144"/>
                  </a:cubicBezTo>
                  <a:lnTo>
                    <a:pt x="1244" y="2138"/>
                  </a:lnTo>
                  <a:lnTo>
                    <a:pt x="449" y="326"/>
                  </a:lnTo>
                  <a:cubicBezTo>
                    <a:pt x="408" y="239"/>
                    <a:pt x="336" y="202"/>
                    <a:pt x="264" y="202"/>
                  </a:cubicBezTo>
                  <a:cubicBezTo>
                    <a:pt x="132" y="202"/>
                    <a:pt x="0" y="328"/>
                    <a:pt x="75" y="489"/>
                  </a:cubicBezTo>
                  <a:lnTo>
                    <a:pt x="1081" y="2799"/>
                  </a:lnTo>
                  <a:cubicBezTo>
                    <a:pt x="1120" y="2867"/>
                    <a:pt x="1187" y="2914"/>
                    <a:pt x="1273" y="2914"/>
                  </a:cubicBezTo>
                  <a:lnTo>
                    <a:pt x="1283" y="2914"/>
                  </a:lnTo>
                  <a:cubicBezTo>
                    <a:pt x="1359" y="2905"/>
                    <a:pt x="1436" y="2847"/>
                    <a:pt x="1465" y="2771"/>
                  </a:cubicBezTo>
                  <a:lnTo>
                    <a:pt x="2117" y="739"/>
                  </a:lnTo>
                  <a:lnTo>
                    <a:pt x="2653" y="1812"/>
                  </a:lnTo>
                  <a:cubicBezTo>
                    <a:pt x="2682" y="1879"/>
                    <a:pt x="2759" y="1927"/>
                    <a:pt x="2836" y="1927"/>
                  </a:cubicBezTo>
                  <a:lnTo>
                    <a:pt x="5002" y="1927"/>
                  </a:lnTo>
                  <a:cubicBezTo>
                    <a:pt x="5270" y="1927"/>
                    <a:pt x="5270" y="1525"/>
                    <a:pt x="5002" y="1525"/>
                  </a:cubicBezTo>
                  <a:lnTo>
                    <a:pt x="2960" y="1525"/>
                  </a:lnTo>
                  <a:lnTo>
                    <a:pt x="2260" y="116"/>
                  </a:lnTo>
                  <a:cubicBezTo>
                    <a:pt x="2222" y="39"/>
                    <a:pt x="2145" y="1"/>
                    <a:pt x="2059" y="1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7955145" y="2085504"/>
              <a:ext cx="234123" cy="125341"/>
            </a:xfrm>
            <a:custGeom>
              <a:rect b="b" l="l" r="r" t="t"/>
              <a:pathLst>
                <a:path extrusionOk="0" h="4784" w="8936">
                  <a:moveTo>
                    <a:pt x="8205" y="0"/>
                  </a:moveTo>
                  <a:cubicBezTo>
                    <a:pt x="8129" y="0"/>
                    <a:pt x="8052" y="48"/>
                    <a:pt x="8023" y="125"/>
                  </a:cubicBezTo>
                  <a:lnTo>
                    <a:pt x="7074" y="2483"/>
                  </a:lnTo>
                  <a:lnTo>
                    <a:pt x="6279" y="1131"/>
                  </a:lnTo>
                  <a:cubicBezTo>
                    <a:pt x="6244" y="1071"/>
                    <a:pt x="6171" y="1034"/>
                    <a:pt x="6101" y="1034"/>
                  </a:cubicBezTo>
                  <a:cubicBezTo>
                    <a:pt x="6093" y="1034"/>
                    <a:pt x="6085" y="1035"/>
                    <a:pt x="6077" y="1036"/>
                  </a:cubicBezTo>
                  <a:cubicBezTo>
                    <a:pt x="6001" y="1045"/>
                    <a:pt x="5934" y="1103"/>
                    <a:pt x="5905" y="1179"/>
                  </a:cubicBezTo>
                  <a:lnTo>
                    <a:pt x="5100" y="3911"/>
                  </a:lnTo>
                  <a:lnTo>
                    <a:pt x="4064" y="863"/>
                  </a:lnTo>
                  <a:cubicBezTo>
                    <a:pt x="4036" y="786"/>
                    <a:pt x="3969" y="738"/>
                    <a:pt x="3882" y="729"/>
                  </a:cubicBezTo>
                  <a:cubicBezTo>
                    <a:pt x="3806" y="729"/>
                    <a:pt x="3729" y="777"/>
                    <a:pt x="3691" y="853"/>
                  </a:cubicBezTo>
                  <a:lnTo>
                    <a:pt x="2665" y="2953"/>
                  </a:lnTo>
                  <a:lnTo>
                    <a:pt x="269" y="2953"/>
                  </a:lnTo>
                  <a:cubicBezTo>
                    <a:pt x="0" y="2953"/>
                    <a:pt x="0" y="3355"/>
                    <a:pt x="269" y="3355"/>
                  </a:cubicBezTo>
                  <a:lnTo>
                    <a:pt x="2790" y="3355"/>
                  </a:lnTo>
                  <a:cubicBezTo>
                    <a:pt x="2866" y="3355"/>
                    <a:pt x="2943" y="3307"/>
                    <a:pt x="2972" y="3240"/>
                  </a:cubicBezTo>
                  <a:lnTo>
                    <a:pt x="3844" y="1457"/>
                  </a:lnTo>
                  <a:lnTo>
                    <a:pt x="4917" y="4640"/>
                  </a:lnTo>
                  <a:cubicBezTo>
                    <a:pt x="4946" y="4716"/>
                    <a:pt x="5023" y="4774"/>
                    <a:pt x="5109" y="4774"/>
                  </a:cubicBezTo>
                  <a:cubicBezTo>
                    <a:pt x="5109" y="4774"/>
                    <a:pt x="5109" y="4783"/>
                    <a:pt x="5109" y="4783"/>
                  </a:cubicBezTo>
                  <a:cubicBezTo>
                    <a:pt x="5205" y="4774"/>
                    <a:pt x="5282" y="4716"/>
                    <a:pt x="5301" y="4640"/>
                  </a:cubicBezTo>
                  <a:lnTo>
                    <a:pt x="6154" y="1726"/>
                  </a:lnTo>
                  <a:lnTo>
                    <a:pt x="6930" y="3020"/>
                  </a:lnTo>
                  <a:cubicBezTo>
                    <a:pt x="6969" y="3087"/>
                    <a:pt x="7045" y="3125"/>
                    <a:pt x="7113" y="3125"/>
                  </a:cubicBezTo>
                  <a:cubicBezTo>
                    <a:pt x="7189" y="3116"/>
                    <a:pt x="7256" y="3068"/>
                    <a:pt x="7285" y="3000"/>
                  </a:cubicBezTo>
                  <a:lnTo>
                    <a:pt x="8215" y="729"/>
                  </a:lnTo>
                  <a:lnTo>
                    <a:pt x="8493" y="1352"/>
                  </a:lnTo>
                  <a:cubicBezTo>
                    <a:pt x="8530" y="1439"/>
                    <a:pt x="8600" y="1476"/>
                    <a:pt x="8671" y="1476"/>
                  </a:cubicBezTo>
                  <a:cubicBezTo>
                    <a:pt x="8802" y="1476"/>
                    <a:pt x="8935" y="1351"/>
                    <a:pt x="8867" y="1189"/>
                  </a:cubicBezTo>
                  <a:lnTo>
                    <a:pt x="8397" y="125"/>
                  </a:lnTo>
                  <a:cubicBezTo>
                    <a:pt x="8368" y="48"/>
                    <a:pt x="8292" y="0"/>
                    <a:pt x="8205" y="0"/>
                  </a:cubicBezTo>
                  <a:close/>
                </a:path>
              </a:pathLst>
            </a:custGeom>
            <a:solidFill>
              <a:srgbClr val="511E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2" name="Google Shape;622;p6"/>
          <p:cNvGrpSpPr/>
          <p:nvPr/>
        </p:nvGrpSpPr>
        <p:grpSpPr>
          <a:xfrm>
            <a:off x="1447699" y="3995865"/>
            <a:ext cx="1385811" cy="830997"/>
            <a:chOff x="1397225" y="1410350"/>
            <a:chExt cx="4786300" cy="2774500"/>
          </a:xfrm>
        </p:grpSpPr>
        <p:grpSp>
          <p:nvGrpSpPr>
            <p:cNvPr id="623" name="Google Shape;623;p6"/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624" name="Google Shape;624;p6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rect b="b" l="l" r="r" t="t"/>
                <a:pathLst>
                  <a:path extrusionOk="0" h="1810" w="2286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6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rect b="b" l="l" r="r" t="t"/>
                <a:pathLst>
                  <a:path extrusionOk="0" h="2596" w="3139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6" name="Google Shape;626;p6"/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627" name="Google Shape;627;p6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rect b="b" l="l" r="r" t="t"/>
                <a:pathLst>
                  <a:path extrusionOk="0" h="2607" w="241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28" name="Google Shape;628;p6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629" name="Google Shape;629;p6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rect b="b" l="l" r="r" t="t"/>
                  <a:pathLst>
                    <a:path extrusionOk="0" h="20400" w="61835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6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rect b="b" l="l" r="r" t="t"/>
                  <a:pathLst>
                    <a:path extrusionOk="0" h="2951" w="2324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Google Shape;631;p6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rect b="b" l="l" r="r" t="t"/>
                  <a:pathLst>
                    <a:path extrusionOk="0" h="4164" w="4688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6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rect b="b" l="l" r="r" t="t"/>
                  <a:pathLst>
                    <a:path extrusionOk="0" h="9856" w="5232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rect b="b" l="l" r="r" t="t"/>
                  <a:pathLst>
                    <a:path extrusionOk="0" h="40698" w="76079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Google Shape;634;p6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rect b="b" l="l" r="r" t="t"/>
                  <a:pathLst>
                    <a:path extrusionOk="0" h="8350" w="3767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35" name="Google Shape;635;p6"/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636" name="Google Shape;636;p6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rect b="b" l="l" r="r" t="t"/>
                <a:pathLst>
                  <a:path extrusionOk="0" h="2048" w="3762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6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rect b="b" l="l" r="r" t="t"/>
                <a:pathLst>
                  <a:path extrusionOk="0" h="3809" w="3474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8" name="Google Shape;638;p6"/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639" name="Google Shape;639;p6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rect b="b" l="l" r="r" t="t"/>
                <a:pathLst>
                  <a:path extrusionOk="0" h="2572" w="4358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6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rect b="b" l="l" r="r" t="t"/>
                <a:pathLst>
                  <a:path extrusionOk="0" h="148" w="105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6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rect b="b" l="l" r="r" t="t"/>
                <a:pathLst>
                  <a:path extrusionOk="0" h="1675" w="901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6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rect b="b" l="l" r="r" t="t"/>
                <a:pathLst>
                  <a:path extrusionOk="0" h="168" w="252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6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rect b="b" l="l" r="r" t="t"/>
                <a:pathLst>
                  <a:path extrusionOk="0" h="64" w="63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6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rect b="b" l="l" r="r" t="t"/>
                <a:pathLst>
                  <a:path extrusionOk="0" h="7304" w="6571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5" name="Google Shape;645;p6"/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646" name="Google Shape;646;p6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rect b="b" l="l" r="r" t="t"/>
                <a:pathLst>
                  <a:path extrusionOk="0" h="1466" w="2596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6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rect b="b" l="l" r="r" t="t"/>
                <a:pathLst>
                  <a:path extrusionOk="0" h="2072" w="3405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8" name="Google Shape;648;p6"/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649" name="Google Shape;649;p6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rect b="b" l="l" r="r" t="t"/>
                <a:pathLst>
                  <a:path extrusionOk="0" h="6278" w="6592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6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rect b="b" l="l" r="r" t="t"/>
                <a:pathLst>
                  <a:path extrusionOk="0" h="1762" w="2834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6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rect b="b" l="l" r="r" t="t"/>
                <a:pathLst>
                  <a:path extrusionOk="0" h="3596" w="319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2" name="Google Shape;652;p6"/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653" name="Google Shape;653;p6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rect b="b" l="l" r="r" t="t"/>
                <a:pathLst>
                  <a:path extrusionOk="0" h="3579" w="178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6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rect b="b" l="l" r="r" t="t"/>
                <a:pathLst>
                  <a:path extrusionOk="0" h="3738" w="1691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5" name="Google Shape;655;p6"/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656" name="Google Shape;656;p6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rect b="b" l="l" r="r" t="t"/>
                <a:pathLst>
                  <a:path extrusionOk="0" h="4968" w="4033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6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rect b="b" l="l" r="r" t="t"/>
                <a:pathLst>
                  <a:path extrusionOk="0" h="10295" w="5713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8" name="Google Shape;658;p6"/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659" name="Google Shape;659;p6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rect b="b" l="l" r="r" t="t"/>
                <a:pathLst>
                  <a:path extrusionOk="0" h="19889" w="29915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0" name="Google Shape;660;p6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661" name="Google Shape;661;p6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rect b="b" l="l" r="r" t="t"/>
                  <a:pathLst>
                    <a:path extrusionOk="0" h="23770" w="27704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662;p6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rect b="b" l="l" r="r" t="t"/>
                  <a:pathLst>
                    <a:path extrusionOk="0" h="19251" w="32642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63" name="Google Shape;663;p6"/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664" name="Google Shape;664;p6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rect b="b" l="l" r="r" t="t"/>
                <a:pathLst>
                  <a:path extrusionOk="0" h="24650" w="15193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6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rect b="b" l="l" r="r" t="t"/>
                <a:pathLst>
                  <a:path extrusionOk="0" h="23602" w="22682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6" name="Google Shape;666;p6"/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667" name="Google Shape;667;p6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rect b="b" l="l" r="r" t="t"/>
                <a:pathLst>
                  <a:path extrusionOk="0" h="28155" w="6588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6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rect b="b" l="l" r="r" t="t"/>
                <a:pathLst>
                  <a:path extrusionOk="0" h="26992" w="5483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9" name="Google Shape;669;p6"/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670" name="Google Shape;670;p6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rect b="b" l="l" r="r" t="t"/>
                <a:pathLst>
                  <a:path extrusionOk="0" h="6800" w="9137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6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rect b="b" l="l" r="r" t="t"/>
                <a:pathLst>
                  <a:path extrusionOk="0" h="7973" w="9166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2" name="Google Shape;672;p6"/>
            <p:cNvSpPr/>
            <p:nvPr/>
          </p:nvSpPr>
          <p:spPr>
            <a:xfrm>
              <a:off x="2736350" y="2969700"/>
              <a:ext cx="39250" cy="12050"/>
            </a:xfrm>
            <a:custGeom>
              <a:rect b="b" l="l" r="r" t="t"/>
              <a:pathLst>
                <a:path extrusionOk="0" h="482" w="157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2668350" y="2948250"/>
              <a:ext cx="55475" cy="36625"/>
            </a:xfrm>
            <a:custGeom>
              <a:rect b="b" l="l" r="r" t="t"/>
              <a:pathLst>
                <a:path extrusionOk="0" h="1465" w="2219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2980100" y="1451675"/>
              <a:ext cx="608375" cy="778925"/>
            </a:xfrm>
            <a:custGeom>
              <a:rect b="b" l="l" r="r" t="t"/>
              <a:pathLst>
                <a:path extrusionOk="0" h="31157" w="24335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5" name="Google Shape;675;p6"/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676" name="Google Shape;676;p6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rect b="b" l="l" r="r" t="t"/>
                <a:pathLst>
                  <a:path extrusionOk="0" h="2637" w="2093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6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rect b="b" l="l" r="r" t="t"/>
                <a:pathLst>
                  <a:path extrusionOk="0" h="2177" w="922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6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rect b="b" l="l" r="r" t="t"/>
                <a:pathLst>
                  <a:path extrusionOk="0" h="1947" w="1926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6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rect b="b" l="l" r="r" t="t"/>
                <a:pathLst>
                  <a:path extrusionOk="0" h="5357" w="5838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6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rect b="b" l="l" r="r" t="t"/>
                <a:pathLst>
                  <a:path extrusionOk="0" h="1507" w="134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6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rect b="b" l="l" r="r" t="t"/>
                <a:pathLst>
                  <a:path extrusionOk="0" h="1047" w="1696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6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rect b="b" l="l" r="r" t="t"/>
                <a:pathLst>
                  <a:path extrusionOk="0" h="2428" w="4395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6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rect b="b" l="l" r="r" t="t"/>
                <a:pathLst>
                  <a:path extrusionOk="0" h="1299" w="1926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6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rect b="b" l="l" r="r" t="t"/>
                <a:pathLst>
                  <a:path extrusionOk="0" h="3537" w="5713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6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rect b="b" l="l" r="r" t="t"/>
                <a:pathLst>
                  <a:path extrusionOk="0" h="2700" w="2763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6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rect b="b" l="l" r="r" t="t"/>
                <a:pathLst>
                  <a:path extrusionOk="0" h="3516" w="2491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6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rect b="b" l="l" r="r" t="t"/>
                <a:pathLst>
                  <a:path extrusionOk="0" h="6341" w="3871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6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rect b="b" l="l" r="r" t="t"/>
                <a:pathLst>
                  <a:path extrusionOk="0" h="1926" w="1465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6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rect b="b" l="l" r="r" t="t"/>
                <a:pathLst>
                  <a:path extrusionOk="0" h="12095" w="15464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6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rect b="b" l="l" r="r" t="t"/>
                <a:pathLst>
                  <a:path extrusionOk="0" h="3955" w="3663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rect b="b" l="l" r="r" t="t"/>
                <a:pathLst>
                  <a:path extrusionOk="0" h="36555" w="42036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2" name="Google Shape;692;p6"/>
            <p:cNvSpPr/>
            <p:nvPr/>
          </p:nvSpPr>
          <p:spPr>
            <a:xfrm>
              <a:off x="2577325" y="2970225"/>
              <a:ext cx="32450" cy="13100"/>
            </a:xfrm>
            <a:custGeom>
              <a:rect b="b" l="l" r="r" t="t"/>
              <a:pathLst>
                <a:path extrusionOk="0" h="524" w="1298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2632250" y="2947725"/>
              <a:ext cx="41350" cy="29325"/>
            </a:xfrm>
            <a:custGeom>
              <a:rect b="b" l="l" r="r" t="t"/>
              <a:pathLst>
                <a:path extrusionOk="0" h="1173" w="1654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2485775" y="2895925"/>
              <a:ext cx="153825" cy="54950"/>
            </a:xfrm>
            <a:custGeom>
              <a:rect b="b" l="l" r="r" t="t"/>
              <a:pathLst>
                <a:path extrusionOk="0" h="2198" w="6153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2901125" y="4083350"/>
              <a:ext cx="39250" cy="22525"/>
            </a:xfrm>
            <a:custGeom>
              <a:rect b="b" l="l" r="r" t="t"/>
              <a:pathLst>
                <a:path extrusionOk="0" h="901" w="157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2506700" y="3102550"/>
              <a:ext cx="80075" cy="36650"/>
            </a:xfrm>
            <a:custGeom>
              <a:rect b="b" l="l" r="r" t="t"/>
              <a:pathLst>
                <a:path extrusionOk="0" h="1466" w="3203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2464350" y="3080075"/>
              <a:ext cx="48650" cy="45525"/>
            </a:xfrm>
            <a:custGeom>
              <a:rect b="b" l="l" r="r" t="t"/>
              <a:pathLst>
                <a:path extrusionOk="0" h="1821" w="1946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2438700" y="3020425"/>
              <a:ext cx="67500" cy="66975"/>
            </a:xfrm>
            <a:custGeom>
              <a:rect b="b" l="l" r="r" t="t"/>
              <a:pathLst>
                <a:path extrusionOk="0" h="2679" w="270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2416725" y="3006825"/>
              <a:ext cx="91575" cy="46050"/>
            </a:xfrm>
            <a:custGeom>
              <a:rect b="b" l="l" r="r" t="t"/>
              <a:pathLst>
                <a:path extrusionOk="0" h="1842" w="3663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2404175" y="3031950"/>
              <a:ext cx="36125" cy="20925"/>
            </a:xfrm>
            <a:custGeom>
              <a:rect b="b" l="l" r="r" t="t"/>
              <a:pathLst>
                <a:path extrusionOk="0" h="837" w="1445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2420400" y="2972825"/>
              <a:ext cx="16750" cy="36650"/>
            </a:xfrm>
            <a:custGeom>
              <a:rect b="b" l="l" r="r" t="t"/>
              <a:pathLst>
                <a:path extrusionOk="0" h="1466" w="67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2374900" y="2981200"/>
              <a:ext cx="59650" cy="62800"/>
            </a:xfrm>
            <a:custGeom>
              <a:rect b="b" l="l" r="r" t="t"/>
              <a:pathLst>
                <a:path extrusionOk="0" h="2512" w="2386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2050050" y="2725400"/>
              <a:ext cx="412225" cy="305525"/>
            </a:xfrm>
            <a:custGeom>
              <a:rect b="b" l="l" r="r" t="t"/>
              <a:pathLst>
                <a:path extrusionOk="0" h="12221" w="16489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2916800" y="3161675"/>
              <a:ext cx="40825" cy="58600"/>
            </a:xfrm>
            <a:custGeom>
              <a:rect b="b" l="l" r="r" t="t"/>
              <a:pathLst>
                <a:path extrusionOk="0" h="2344" w="1633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2866075" y="3155900"/>
              <a:ext cx="58075" cy="63325"/>
            </a:xfrm>
            <a:custGeom>
              <a:rect b="b" l="l" r="r" t="t"/>
              <a:pathLst>
                <a:path extrusionOk="0" h="2533" w="2323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2816900" y="3119825"/>
              <a:ext cx="72725" cy="109350"/>
            </a:xfrm>
            <a:custGeom>
              <a:rect b="b" l="l" r="r" t="t"/>
              <a:pathLst>
                <a:path extrusionOk="0" h="4374" w="2909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2646900" y="3064375"/>
              <a:ext cx="192000" cy="172650"/>
            </a:xfrm>
            <a:custGeom>
              <a:rect b="b" l="l" r="r" t="t"/>
              <a:pathLst>
                <a:path extrusionOk="0" h="6906" w="768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2561625" y="3060700"/>
              <a:ext cx="173700" cy="247450"/>
            </a:xfrm>
            <a:custGeom>
              <a:rect b="b" l="l" r="r" t="t"/>
              <a:pathLst>
                <a:path extrusionOk="0" h="9898" w="6948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2531825" y="3224950"/>
              <a:ext cx="85800" cy="94200"/>
            </a:xfrm>
            <a:custGeom>
              <a:rect b="b" l="l" r="r" t="t"/>
              <a:pathLst>
                <a:path extrusionOk="0" h="3768" w="3432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2527100" y="3246400"/>
              <a:ext cx="186250" cy="274650"/>
            </a:xfrm>
            <a:custGeom>
              <a:rect b="b" l="l" r="r" t="t"/>
              <a:pathLst>
                <a:path extrusionOk="0" h="10986" w="745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2700250" y="3389200"/>
              <a:ext cx="179975" cy="200900"/>
            </a:xfrm>
            <a:custGeom>
              <a:rect b="b" l="l" r="r" t="t"/>
              <a:pathLst>
                <a:path extrusionOk="0" h="8036" w="7199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2809050" y="3531500"/>
              <a:ext cx="123475" cy="130275"/>
            </a:xfrm>
            <a:custGeom>
              <a:rect b="b" l="l" r="r" t="t"/>
              <a:pathLst>
                <a:path extrusionOk="0" h="5211" w="4939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2884375" y="3700450"/>
              <a:ext cx="73250" cy="83200"/>
            </a:xfrm>
            <a:custGeom>
              <a:rect b="b" l="l" r="r" t="t"/>
              <a:pathLst>
                <a:path extrusionOk="0" h="3328" w="293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4" name="Google Shape;714;p6"/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715" name="Google Shape;715;p6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rect b="b" l="l" r="r" t="t"/>
                <a:pathLst>
                  <a:path extrusionOk="0" h="21552" w="9229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6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rect b="b" l="l" r="r" t="t"/>
                <a:pathLst>
                  <a:path extrusionOk="0" h="1444" w="2072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7" name="Google Shape;717;p6"/>
            <p:cNvSpPr/>
            <p:nvPr/>
          </p:nvSpPr>
          <p:spPr>
            <a:xfrm>
              <a:off x="5404100" y="2847275"/>
              <a:ext cx="26175" cy="61250"/>
            </a:xfrm>
            <a:custGeom>
              <a:rect b="b" l="l" r="r" t="t"/>
              <a:pathLst>
                <a:path extrusionOk="0" h="2450" w="1047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8" name="Google Shape;718;p6"/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719" name="Google Shape;719;p6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rect b="b" l="l" r="r" t="t"/>
                <a:pathLst>
                  <a:path extrusionOk="0" h="2428" w="3579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6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rect b="b" l="l" r="r" t="t"/>
                <a:pathLst>
                  <a:path extrusionOk="0" h="734" w="859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6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rect b="b" l="l" r="r" t="t"/>
                <a:pathLst>
                  <a:path extrusionOk="0" h="1737" w="1571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6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rect b="b" l="l" r="r" t="t"/>
                <a:pathLst>
                  <a:path extrusionOk="0" h="5651" w="4102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3" name="Google Shape;723;p6"/>
            <p:cNvSpPr/>
            <p:nvPr/>
          </p:nvSpPr>
          <p:spPr>
            <a:xfrm>
              <a:off x="5511350" y="2436650"/>
              <a:ext cx="175250" cy="307100"/>
            </a:xfrm>
            <a:custGeom>
              <a:rect b="b" l="l" r="r" t="t"/>
              <a:pathLst>
                <a:path extrusionOk="0" h="12284" w="701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5440200" y="2597250"/>
              <a:ext cx="60175" cy="83725"/>
            </a:xfrm>
            <a:custGeom>
              <a:rect b="b" l="l" r="r" t="t"/>
              <a:pathLst>
                <a:path extrusionOk="0" h="3349" w="2407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5410900" y="2501000"/>
              <a:ext cx="68550" cy="117725"/>
            </a:xfrm>
            <a:custGeom>
              <a:rect b="b" l="l" r="r" t="t"/>
              <a:pathLst>
                <a:path extrusionOk="0" h="4709" w="2742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4855375" y="2348250"/>
              <a:ext cx="444650" cy="209800"/>
            </a:xfrm>
            <a:custGeom>
              <a:rect b="b" l="l" r="r" t="t"/>
              <a:pathLst>
                <a:path extrusionOk="0" h="8392" w="17786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5730000" y="3287725"/>
              <a:ext cx="141250" cy="120875"/>
            </a:xfrm>
            <a:custGeom>
              <a:rect b="b" l="l" r="r" t="t"/>
              <a:pathLst>
                <a:path extrusionOk="0" h="4835" w="565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5413525" y="2961325"/>
              <a:ext cx="115100" cy="200900"/>
            </a:xfrm>
            <a:custGeom>
              <a:rect b="b" l="l" r="r" t="t"/>
              <a:pathLst>
                <a:path extrusionOk="0" h="8036" w="4604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5472625" y="3375600"/>
              <a:ext cx="56000" cy="29325"/>
            </a:xfrm>
            <a:custGeom>
              <a:rect b="b" l="l" r="r" t="t"/>
              <a:pathLst>
                <a:path extrusionOk="0" h="1173" w="224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0" name="Google Shape;730;p6"/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731" name="Google Shape;731;p6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rect b="b" l="l" r="r" t="t"/>
                <a:pathLst>
                  <a:path extrusionOk="0" h="4312" w="3871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6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rect b="b" l="l" r="r" t="t"/>
                <a:pathLst>
                  <a:path extrusionOk="0" h="5253" w="5818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6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rect b="b" l="l" r="r" t="t"/>
                <a:pathLst>
                  <a:path extrusionOk="0" h="5190" w="5734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6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rect b="b" l="l" r="r" t="t"/>
                <a:pathLst>
                  <a:path extrusionOk="0" h="8872" w="17242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5" name="Google Shape;735;p6"/>
            <p:cNvSpPr/>
            <p:nvPr/>
          </p:nvSpPr>
          <p:spPr>
            <a:xfrm>
              <a:off x="5139425" y="3145975"/>
              <a:ext cx="62800" cy="82150"/>
            </a:xfrm>
            <a:custGeom>
              <a:rect b="b" l="l" r="r" t="t"/>
              <a:pathLst>
                <a:path extrusionOk="0" h="3286" w="2512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5279075" y="3142825"/>
              <a:ext cx="137075" cy="92625"/>
            </a:xfrm>
            <a:custGeom>
              <a:rect b="b" l="l" r="r" t="t"/>
              <a:pathLst>
                <a:path extrusionOk="0" h="3705" w="5483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5150925" y="2887575"/>
              <a:ext cx="119300" cy="230700"/>
            </a:xfrm>
            <a:custGeom>
              <a:rect b="b" l="l" r="r" t="t"/>
              <a:pathLst>
                <a:path extrusionOk="0" h="9228" w="4772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5166625" y="3025150"/>
              <a:ext cx="75875" cy="65400"/>
            </a:xfrm>
            <a:custGeom>
              <a:rect b="b" l="l" r="r" t="t"/>
              <a:pathLst>
                <a:path extrusionOk="0" h="2616" w="3035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5123725" y="2903250"/>
              <a:ext cx="117200" cy="135525"/>
            </a:xfrm>
            <a:custGeom>
              <a:rect b="b" l="l" r="r" t="t"/>
              <a:pathLst>
                <a:path extrusionOk="0" h="5421" w="4688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5089200" y="2934650"/>
              <a:ext cx="121900" cy="227050"/>
            </a:xfrm>
            <a:custGeom>
              <a:rect b="b" l="l" r="r" t="t"/>
              <a:pathLst>
                <a:path extrusionOk="0" h="9082" w="4876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5009700" y="2810675"/>
              <a:ext cx="128175" cy="288250"/>
            </a:xfrm>
            <a:custGeom>
              <a:rect b="b" l="l" r="r" t="t"/>
              <a:pathLst>
                <a:path extrusionOk="0" h="11530" w="5127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4941700" y="2836825"/>
              <a:ext cx="74300" cy="95750"/>
            </a:xfrm>
            <a:custGeom>
              <a:rect b="b" l="l" r="r" t="t"/>
              <a:pathLst>
                <a:path extrusionOk="0" h="3830" w="2972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3787225" y="2293850"/>
              <a:ext cx="55475" cy="68025"/>
            </a:xfrm>
            <a:custGeom>
              <a:rect b="b" l="l" r="r" t="t"/>
              <a:pathLst>
                <a:path extrusionOk="0" h="2721" w="2219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3743300" y="1958025"/>
              <a:ext cx="290325" cy="337425"/>
            </a:xfrm>
            <a:custGeom>
              <a:rect b="b" l="l" r="r" t="t"/>
              <a:pathLst>
                <a:path extrusionOk="0" h="13497" w="11613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3823325" y="2021850"/>
              <a:ext cx="143875" cy="324875"/>
            </a:xfrm>
            <a:custGeom>
              <a:rect b="b" l="l" r="r" t="t"/>
              <a:pathLst>
                <a:path extrusionOk="0" h="12995" w="5755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3976075" y="2250975"/>
              <a:ext cx="57550" cy="52325"/>
            </a:xfrm>
            <a:custGeom>
              <a:rect b="b" l="l" r="r" t="t"/>
              <a:pathLst>
                <a:path extrusionOk="0" h="2093" w="2302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3949400" y="2288625"/>
              <a:ext cx="91550" cy="49725"/>
            </a:xfrm>
            <a:custGeom>
              <a:rect b="b" l="l" r="r" t="t"/>
              <a:pathLst>
                <a:path extrusionOk="0" h="1989" w="3662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3952525" y="2322625"/>
              <a:ext cx="71175" cy="52325"/>
            </a:xfrm>
            <a:custGeom>
              <a:rect b="b" l="l" r="r" t="t"/>
              <a:pathLst>
                <a:path extrusionOk="0" h="2093" w="2847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3986525" y="2326300"/>
              <a:ext cx="120875" cy="93650"/>
            </a:xfrm>
            <a:custGeom>
              <a:rect b="b" l="l" r="r" t="t"/>
              <a:pathLst>
                <a:path extrusionOk="0" h="3746" w="4835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3903350" y="2478500"/>
              <a:ext cx="83200" cy="53900"/>
            </a:xfrm>
            <a:custGeom>
              <a:rect b="b" l="l" r="r" t="t"/>
              <a:pathLst>
                <a:path extrusionOk="0" h="2156" w="3328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3910150" y="2462825"/>
              <a:ext cx="71700" cy="31400"/>
            </a:xfrm>
            <a:custGeom>
              <a:rect b="b" l="l" r="r" t="t"/>
              <a:pathLst>
                <a:path extrusionOk="0" h="1256" w="2868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3947825" y="2585750"/>
              <a:ext cx="27225" cy="52325"/>
            </a:xfrm>
            <a:custGeom>
              <a:rect b="b" l="l" r="r" t="t"/>
              <a:pathLst>
                <a:path extrusionOk="0" h="2093" w="1089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3934750" y="2566400"/>
              <a:ext cx="26175" cy="32975"/>
            </a:xfrm>
            <a:custGeom>
              <a:rect b="b" l="l" r="r" t="t"/>
              <a:pathLst>
                <a:path extrusionOk="0" h="1319" w="1047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3895525" y="2538675"/>
              <a:ext cx="54425" cy="47625"/>
            </a:xfrm>
            <a:custGeom>
              <a:rect b="b" l="l" r="r" t="t"/>
              <a:pathLst>
                <a:path extrusionOk="0" h="1905" w="2177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3865700" y="2510950"/>
              <a:ext cx="42400" cy="26700"/>
            </a:xfrm>
            <a:custGeom>
              <a:rect b="b" l="l" r="r" t="t"/>
              <a:pathLst>
                <a:path extrusionOk="0" h="1068" w="1696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3811300" y="2470650"/>
              <a:ext cx="99925" cy="48150"/>
            </a:xfrm>
            <a:custGeom>
              <a:rect b="b" l="l" r="r" t="t"/>
              <a:pathLst>
                <a:path extrusionOk="0" h="1926" w="3997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3867800" y="2355575"/>
              <a:ext cx="132350" cy="111450"/>
            </a:xfrm>
            <a:custGeom>
              <a:rect b="b" l="l" r="r" t="t"/>
              <a:pathLst>
                <a:path extrusionOk="0" h="4458" w="5294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3841625" y="2432475"/>
              <a:ext cx="105700" cy="46050"/>
            </a:xfrm>
            <a:custGeom>
              <a:rect b="b" l="l" r="r" t="t"/>
              <a:pathLst>
                <a:path extrusionOk="0" h="1842" w="4228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3759500" y="2356100"/>
              <a:ext cx="120350" cy="143875"/>
            </a:xfrm>
            <a:custGeom>
              <a:rect b="b" l="l" r="r" t="t"/>
              <a:pathLst>
                <a:path extrusionOk="0" h="5755" w="4814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3727600" y="2387500"/>
              <a:ext cx="51800" cy="47100"/>
            </a:xfrm>
            <a:custGeom>
              <a:rect b="b" l="l" r="r" t="t"/>
              <a:pathLst>
                <a:path extrusionOk="0" h="1884" w="2072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3722900" y="2426200"/>
              <a:ext cx="40825" cy="35075"/>
            </a:xfrm>
            <a:custGeom>
              <a:rect b="b" l="l" r="r" t="t"/>
              <a:pathLst>
                <a:path extrusionOk="0" h="1403" w="1633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3758475" y="2449750"/>
              <a:ext cx="9950" cy="14125"/>
            </a:xfrm>
            <a:custGeom>
              <a:rect b="b" l="l" r="r" t="t"/>
              <a:pathLst>
                <a:path extrusionOk="0" h="565" w="398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3552375" y="2346700"/>
              <a:ext cx="58075" cy="76900"/>
            </a:xfrm>
            <a:custGeom>
              <a:rect b="b" l="l" r="r" t="t"/>
              <a:pathLst>
                <a:path extrusionOk="0" h="3076" w="2323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4" name="Google Shape;764;p6"/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765" name="Google Shape;765;p6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rect b="b" l="l" r="r" t="t"/>
                <a:pathLst>
                  <a:path extrusionOk="0" h="7011" w="406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6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rect b="b" l="l" r="r" t="t"/>
                <a:pathLst>
                  <a:path extrusionOk="0" h="1005" w="1277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7" name="Google Shape;767;p6"/>
            <p:cNvSpPr/>
            <p:nvPr/>
          </p:nvSpPr>
          <p:spPr>
            <a:xfrm>
              <a:off x="4300900" y="3419025"/>
              <a:ext cx="109875" cy="205600"/>
            </a:xfrm>
            <a:custGeom>
              <a:rect b="b" l="l" r="r" t="t"/>
              <a:pathLst>
                <a:path extrusionOk="0" h="8224" w="4395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8" name="Google Shape;768;p6"/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769" name="Google Shape;769;p6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rect b="b" l="l" r="r" t="t"/>
                <a:pathLst>
                  <a:path extrusionOk="0" h="20611" w="23058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6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rect b="b" l="l" r="r" t="t"/>
                <a:pathLst>
                  <a:path extrusionOk="0" h="2847" w="2198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1" name="Google Shape;771;p6"/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772" name="Google Shape;772;p6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rect b="b" l="l" r="r" t="t"/>
                <a:pathLst>
                  <a:path extrusionOk="0" h="5713" w="5818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6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rect b="b" l="l" r="r" t="t"/>
                <a:pathLst>
                  <a:path extrusionOk="0" h="6843" w="3286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4" name="Google Shape;774;p6"/>
            <p:cNvSpPr/>
            <p:nvPr/>
          </p:nvSpPr>
          <p:spPr>
            <a:xfrm>
              <a:off x="3399625" y="2088800"/>
              <a:ext cx="127125" cy="77450"/>
            </a:xfrm>
            <a:custGeom>
              <a:rect b="b" l="l" r="r" t="t"/>
              <a:pathLst>
                <a:path extrusionOk="0" h="3098" w="5085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4616850" y="2275025"/>
              <a:ext cx="885625" cy="661225"/>
            </a:xfrm>
            <a:custGeom>
              <a:rect b="b" l="l" r="r" t="t"/>
              <a:pathLst>
                <a:path extrusionOk="0" h="26449" w="35425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5150925" y="2903250"/>
              <a:ext cx="1600" cy="2125"/>
            </a:xfrm>
            <a:custGeom>
              <a:rect b="b" l="l" r="r" t="t"/>
              <a:pathLst>
                <a:path extrusionOk="0" h="85" w="64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5134200" y="2918425"/>
              <a:ext cx="2625" cy="2650"/>
            </a:xfrm>
            <a:custGeom>
              <a:rect b="b" l="l" r="r" t="t"/>
              <a:pathLst>
                <a:path extrusionOk="0" h="106" w="105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4608475" y="2660550"/>
              <a:ext cx="5275" cy="1600"/>
            </a:xfrm>
            <a:custGeom>
              <a:rect b="b" l="l" r="r" t="t"/>
              <a:pathLst>
                <a:path extrusionOk="0" h="64" w="211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4302475" y="2310075"/>
              <a:ext cx="547700" cy="287725"/>
            </a:xfrm>
            <a:custGeom>
              <a:rect b="b" l="l" r="r" t="t"/>
              <a:pathLst>
                <a:path extrusionOk="0" h="11509" w="21908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4443200" y="2520875"/>
              <a:ext cx="231750" cy="144400"/>
            </a:xfrm>
            <a:custGeom>
              <a:rect b="b" l="l" r="r" t="t"/>
              <a:pathLst>
                <a:path extrusionOk="0" h="5776" w="927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4401875" y="2571100"/>
              <a:ext cx="207150" cy="130275"/>
            </a:xfrm>
            <a:custGeom>
              <a:rect b="b" l="l" r="r" t="t"/>
              <a:pathLst>
                <a:path extrusionOk="0" h="5211" w="8286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2" name="Google Shape;782;p6"/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783" name="Google Shape;783;p6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rect b="b" l="l" r="r" t="t"/>
                <a:pathLst>
                  <a:path extrusionOk="0" h="273" w="85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6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rect b="b" l="l" r="r" t="t"/>
                <a:pathLst>
                  <a:path extrusionOk="0" h="2135" w="1257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6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rect b="b" l="l" r="r" t="t"/>
                <a:pathLst>
                  <a:path extrusionOk="0" h="189" w="21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6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rect b="b" l="l" r="r" t="t"/>
                <a:pathLst>
                  <a:path extrusionOk="0" h="252" w="315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87" name="Google Shape;787;p6"/>
            <p:cNvSpPr/>
            <p:nvPr/>
          </p:nvSpPr>
          <p:spPr>
            <a:xfrm>
              <a:off x="4663400" y="2731150"/>
              <a:ext cx="405425" cy="396025"/>
            </a:xfrm>
            <a:custGeom>
              <a:rect b="b" l="l" r="r" t="t"/>
              <a:pathLst>
                <a:path extrusionOk="0" h="15841" w="16217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4822425" y="2778250"/>
              <a:ext cx="119300" cy="63825"/>
            </a:xfrm>
            <a:custGeom>
              <a:rect b="b" l="l" r="r" t="t"/>
              <a:pathLst>
                <a:path extrusionOk="0" h="2553" w="4772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4547800" y="2671000"/>
              <a:ext cx="200375" cy="220775"/>
            </a:xfrm>
            <a:custGeom>
              <a:rect b="b" l="l" r="r" t="t"/>
              <a:pathLst>
                <a:path extrusionOk="0" h="8831" w="8015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4533150" y="2640675"/>
              <a:ext cx="191475" cy="159550"/>
            </a:xfrm>
            <a:custGeom>
              <a:rect b="b" l="l" r="r" t="t"/>
              <a:pathLst>
                <a:path extrusionOk="0" h="6382" w="7659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3978150" y="2401100"/>
              <a:ext cx="237525" cy="148050"/>
            </a:xfrm>
            <a:custGeom>
              <a:rect b="b" l="l" r="r" t="t"/>
              <a:pathLst>
                <a:path extrusionOk="0" h="5922" w="9501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4036750" y="2474325"/>
              <a:ext cx="49725" cy="55475"/>
            </a:xfrm>
            <a:custGeom>
              <a:rect b="b" l="l" r="r" t="t"/>
              <a:pathLst>
                <a:path extrusionOk="0" h="2219" w="1989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3957250" y="2483750"/>
              <a:ext cx="127650" cy="81625"/>
            </a:xfrm>
            <a:custGeom>
              <a:rect b="b" l="l" r="r" t="t"/>
              <a:pathLst>
                <a:path extrusionOk="0" h="3265" w="5106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3989150" y="2555400"/>
              <a:ext cx="83725" cy="52850"/>
            </a:xfrm>
            <a:custGeom>
              <a:rect b="b" l="l" r="r" t="t"/>
              <a:pathLst>
                <a:path extrusionOk="0" h="2114" w="3349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5" name="Google Shape;795;p6"/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796" name="Google Shape;796;p6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rect b="b" l="l" r="r" t="t"/>
                <a:pathLst>
                  <a:path extrusionOk="0" h="252" w="189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6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rect b="b" l="l" r="r" t="t"/>
                <a:pathLst>
                  <a:path extrusionOk="0" h="127" w="106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6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rect b="b" l="l" r="r" t="t"/>
                <a:pathLst>
                  <a:path extrusionOk="0" h="2428" w="3139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6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rect b="b" l="l" r="r" t="t"/>
                <a:pathLst>
                  <a:path extrusionOk="0" h="210" w="147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0" name="Google Shape;800;p6"/>
            <p:cNvSpPr/>
            <p:nvPr/>
          </p:nvSpPr>
          <p:spPr>
            <a:xfrm>
              <a:off x="3799775" y="2577900"/>
              <a:ext cx="14675" cy="29325"/>
            </a:xfrm>
            <a:custGeom>
              <a:rect b="b" l="l" r="r" t="t"/>
              <a:pathLst>
                <a:path extrusionOk="0" h="1173" w="587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6"/>
            <p:cNvSpPr/>
            <p:nvPr/>
          </p:nvSpPr>
          <p:spPr>
            <a:xfrm>
              <a:off x="3567525" y="2564825"/>
              <a:ext cx="160625" cy="134450"/>
            </a:xfrm>
            <a:custGeom>
              <a:rect b="b" l="l" r="r" t="t"/>
              <a:pathLst>
                <a:path extrusionOk="0" h="5378" w="6425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"/>
            <p:cNvSpPr/>
            <p:nvPr/>
          </p:nvSpPr>
          <p:spPr>
            <a:xfrm>
              <a:off x="4298300" y="2628625"/>
              <a:ext cx="25125" cy="19925"/>
            </a:xfrm>
            <a:custGeom>
              <a:rect b="b" l="l" r="r" t="t"/>
              <a:pathLst>
                <a:path extrusionOk="0" h="797" w="1005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"/>
            <p:cNvSpPr/>
            <p:nvPr/>
          </p:nvSpPr>
          <p:spPr>
            <a:xfrm>
              <a:off x="4292025" y="2631250"/>
              <a:ext cx="295050" cy="237500"/>
            </a:xfrm>
            <a:custGeom>
              <a:rect b="b" l="l" r="r" t="t"/>
              <a:pathLst>
                <a:path extrusionOk="0" h="9500" w="11802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"/>
            <p:cNvSpPr/>
            <p:nvPr/>
          </p:nvSpPr>
          <p:spPr>
            <a:xfrm>
              <a:off x="4277375" y="2602475"/>
              <a:ext cx="51800" cy="43975"/>
            </a:xfrm>
            <a:custGeom>
              <a:rect b="b" l="l" r="r" t="t"/>
              <a:pathLst>
                <a:path extrusionOk="0" h="1759" w="2072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"/>
            <p:cNvSpPr/>
            <p:nvPr/>
          </p:nvSpPr>
          <p:spPr>
            <a:xfrm>
              <a:off x="4044600" y="2592025"/>
              <a:ext cx="260525" cy="107250"/>
            </a:xfrm>
            <a:custGeom>
              <a:rect b="b" l="l" r="r" t="t"/>
              <a:pathLst>
                <a:path extrusionOk="0" h="4290" w="10421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"/>
            <p:cNvSpPr/>
            <p:nvPr/>
          </p:nvSpPr>
          <p:spPr>
            <a:xfrm>
              <a:off x="4041450" y="2592550"/>
              <a:ext cx="39775" cy="35075"/>
            </a:xfrm>
            <a:custGeom>
              <a:rect b="b" l="l" r="r" t="t"/>
              <a:pathLst>
                <a:path extrusionOk="0" h="1403" w="1591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"/>
            <p:cNvSpPr/>
            <p:nvPr/>
          </p:nvSpPr>
          <p:spPr>
            <a:xfrm>
              <a:off x="4231325" y="2673625"/>
              <a:ext cx="139700" cy="134450"/>
            </a:xfrm>
            <a:custGeom>
              <a:rect b="b" l="l" r="r" t="t"/>
              <a:pathLst>
                <a:path extrusionOk="0" h="5378" w="5588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"/>
            <p:cNvSpPr/>
            <p:nvPr/>
          </p:nvSpPr>
          <p:spPr>
            <a:xfrm>
              <a:off x="4345375" y="2791325"/>
              <a:ext cx="25125" cy="25650"/>
            </a:xfrm>
            <a:custGeom>
              <a:rect b="b" l="l" r="r" t="t"/>
              <a:pathLst>
                <a:path extrusionOk="0" h="1026" w="1005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6"/>
            <p:cNvSpPr/>
            <p:nvPr/>
          </p:nvSpPr>
          <p:spPr>
            <a:xfrm>
              <a:off x="4136125" y="2704475"/>
              <a:ext cx="32475" cy="18350"/>
            </a:xfrm>
            <a:custGeom>
              <a:rect b="b" l="l" r="r" t="t"/>
              <a:pathLst>
                <a:path extrusionOk="0" h="734" w="1299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"/>
            <p:cNvSpPr/>
            <p:nvPr/>
          </p:nvSpPr>
          <p:spPr>
            <a:xfrm>
              <a:off x="4184250" y="2677275"/>
              <a:ext cx="90000" cy="80075"/>
            </a:xfrm>
            <a:custGeom>
              <a:rect b="b" l="l" r="r" t="t"/>
              <a:pathLst>
                <a:path extrusionOk="0" h="3203" w="360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"/>
            <p:cNvSpPr/>
            <p:nvPr/>
          </p:nvSpPr>
          <p:spPr>
            <a:xfrm>
              <a:off x="4165950" y="2741625"/>
              <a:ext cx="22000" cy="63850"/>
            </a:xfrm>
            <a:custGeom>
              <a:rect b="b" l="l" r="r" t="t"/>
              <a:pathLst>
                <a:path extrusionOk="0" h="2554" w="88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"/>
            <p:cNvSpPr/>
            <p:nvPr/>
          </p:nvSpPr>
          <p:spPr>
            <a:xfrm>
              <a:off x="4185300" y="2741625"/>
              <a:ext cx="5775" cy="13100"/>
            </a:xfrm>
            <a:custGeom>
              <a:rect b="b" l="l" r="r" t="t"/>
              <a:pathLst>
                <a:path extrusionOk="0" h="524" w="231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"/>
            <p:cNvSpPr/>
            <p:nvPr/>
          </p:nvSpPr>
          <p:spPr>
            <a:xfrm>
              <a:off x="4179025" y="2755750"/>
              <a:ext cx="7875" cy="18325"/>
            </a:xfrm>
            <a:custGeom>
              <a:rect b="b" l="l" r="r" t="t"/>
              <a:pathLst>
                <a:path extrusionOk="0" h="733" w="315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"/>
            <p:cNvSpPr/>
            <p:nvPr/>
          </p:nvSpPr>
          <p:spPr>
            <a:xfrm>
              <a:off x="4179025" y="2721750"/>
              <a:ext cx="18850" cy="23550"/>
            </a:xfrm>
            <a:custGeom>
              <a:rect b="b" l="l" r="r" t="t"/>
              <a:pathLst>
                <a:path extrusionOk="0" h="942" w="754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"/>
            <p:cNvSpPr/>
            <p:nvPr/>
          </p:nvSpPr>
          <p:spPr>
            <a:xfrm>
              <a:off x="4180075" y="2740050"/>
              <a:ext cx="58075" cy="71700"/>
            </a:xfrm>
            <a:custGeom>
              <a:rect b="b" l="l" r="r" t="t"/>
              <a:pathLst>
                <a:path extrusionOk="0" h="2868" w="2323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"/>
            <p:cNvSpPr/>
            <p:nvPr/>
          </p:nvSpPr>
          <p:spPr>
            <a:xfrm>
              <a:off x="4179025" y="2758875"/>
              <a:ext cx="299225" cy="252175"/>
            </a:xfrm>
            <a:custGeom>
              <a:rect b="b" l="l" r="r" t="t"/>
              <a:pathLst>
                <a:path extrusionOk="0" h="10087" w="11969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"/>
            <p:cNvSpPr/>
            <p:nvPr/>
          </p:nvSpPr>
          <p:spPr>
            <a:xfrm>
              <a:off x="4409700" y="2852525"/>
              <a:ext cx="11025" cy="24075"/>
            </a:xfrm>
            <a:custGeom>
              <a:rect b="b" l="l" r="r" t="t"/>
              <a:pathLst>
                <a:path extrusionOk="0" h="963" w="441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"/>
            <p:cNvSpPr/>
            <p:nvPr/>
          </p:nvSpPr>
          <p:spPr>
            <a:xfrm>
              <a:off x="4421225" y="2854100"/>
              <a:ext cx="69075" cy="54425"/>
            </a:xfrm>
            <a:custGeom>
              <a:rect b="b" l="l" r="r" t="t"/>
              <a:pathLst>
                <a:path extrusionOk="0" h="2177" w="2763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"/>
            <p:cNvSpPr/>
            <p:nvPr/>
          </p:nvSpPr>
          <p:spPr>
            <a:xfrm>
              <a:off x="4434300" y="2866125"/>
              <a:ext cx="108300" cy="133400"/>
            </a:xfrm>
            <a:custGeom>
              <a:rect b="b" l="l" r="r" t="t"/>
              <a:pathLst>
                <a:path extrusionOk="0" h="5336" w="4332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6"/>
            <p:cNvSpPr/>
            <p:nvPr/>
          </p:nvSpPr>
          <p:spPr>
            <a:xfrm>
              <a:off x="4483475" y="2847275"/>
              <a:ext cx="5775" cy="13125"/>
            </a:xfrm>
            <a:custGeom>
              <a:rect b="b" l="l" r="r" t="t"/>
              <a:pathLst>
                <a:path extrusionOk="0" h="525" w="231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4300375" y="2959750"/>
              <a:ext cx="153825" cy="99925"/>
            </a:xfrm>
            <a:custGeom>
              <a:rect b="b" l="l" r="r" t="t"/>
              <a:pathLst>
                <a:path extrusionOk="0" h="3997" w="6153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4035700" y="2769350"/>
              <a:ext cx="180500" cy="151725"/>
            </a:xfrm>
            <a:custGeom>
              <a:rect b="b" l="l" r="r" t="t"/>
              <a:pathLst>
                <a:path extrusionOk="0" h="6069" w="722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4003800" y="2919475"/>
              <a:ext cx="238550" cy="273600"/>
            </a:xfrm>
            <a:custGeom>
              <a:rect b="b" l="l" r="r" t="t"/>
              <a:pathLst>
                <a:path extrusionOk="0" h="10944" w="9542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4166475" y="3025650"/>
              <a:ext cx="219725" cy="166900"/>
            </a:xfrm>
            <a:custGeom>
              <a:rect b="b" l="l" r="r" t="t"/>
              <a:pathLst>
                <a:path extrusionOk="0" h="6676" w="8789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4213550" y="2979100"/>
              <a:ext cx="96800" cy="85825"/>
            </a:xfrm>
            <a:custGeom>
              <a:rect b="b" l="l" r="r" t="t"/>
              <a:pathLst>
                <a:path extrusionOk="0" h="3433" w="3872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4292025" y="3059150"/>
              <a:ext cx="21975" cy="26175"/>
            </a:xfrm>
            <a:custGeom>
              <a:rect b="b" l="l" r="r" t="t"/>
              <a:pathLst>
                <a:path extrusionOk="0" h="1047" w="879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4282600" y="3069600"/>
              <a:ext cx="148050" cy="196175"/>
            </a:xfrm>
            <a:custGeom>
              <a:rect b="b" l="l" r="r" t="t"/>
              <a:pathLst>
                <a:path extrusionOk="0" h="7847" w="5922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4175375" y="3163750"/>
              <a:ext cx="121375" cy="147025"/>
            </a:xfrm>
            <a:custGeom>
              <a:rect b="b" l="l" r="r" t="t"/>
              <a:pathLst>
                <a:path extrusionOk="0" h="5881" w="4855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4145025" y="3258950"/>
              <a:ext cx="11000" cy="25"/>
            </a:xfrm>
            <a:custGeom>
              <a:rect b="b" l="l" r="r" t="t"/>
              <a:pathLst>
                <a:path extrusionOk="0" h="1" w="44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4115200" y="3182075"/>
              <a:ext cx="83725" cy="82675"/>
            </a:xfrm>
            <a:custGeom>
              <a:rect b="b" l="l" r="r" t="t"/>
              <a:pathLst>
                <a:path extrusionOk="0" h="3307" w="3349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3898125" y="3081625"/>
              <a:ext cx="188350" cy="127150"/>
            </a:xfrm>
            <a:custGeom>
              <a:rect b="b" l="l" r="r" t="t"/>
              <a:pathLst>
                <a:path extrusionOk="0" h="5086" w="7534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3821225" y="2747900"/>
              <a:ext cx="223400" cy="207700"/>
            </a:xfrm>
            <a:custGeom>
              <a:rect b="b" l="l" r="r" t="t"/>
              <a:pathLst>
                <a:path extrusionOk="0" h="8308" w="8936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3792975" y="2679900"/>
              <a:ext cx="57050" cy="111450"/>
            </a:xfrm>
            <a:custGeom>
              <a:rect b="b" l="l" r="r" t="t"/>
              <a:pathLst>
                <a:path extrusionOk="0" h="4458" w="2282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3568575" y="2683550"/>
              <a:ext cx="289825" cy="280400"/>
            </a:xfrm>
            <a:custGeom>
              <a:rect b="b" l="l" r="r" t="t"/>
              <a:pathLst>
                <a:path extrusionOk="0" h="11216" w="11593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3511050" y="2702400"/>
              <a:ext cx="167400" cy="132350"/>
            </a:xfrm>
            <a:custGeom>
              <a:rect b="b" l="l" r="r" t="t"/>
              <a:pathLst>
                <a:path extrusionOk="0" h="5294" w="6696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3450875" y="2834200"/>
              <a:ext cx="118775" cy="95225"/>
            </a:xfrm>
            <a:custGeom>
              <a:rect b="b" l="l" r="r" t="t"/>
              <a:pathLst>
                <a:path extrusionOk="0" h="3809" w="4751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3450375" y="2838400"/>
              <a:ext cx="170550" cy="187800"/>
            </a:xfrm>
            <a:custGeom>
              <a:rect b="b" l="l" r="r" t="t"/>
              <a:pathLst>
                <a:path extrusionOk="0" h="7512" w="6822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3518375" y="2873975"/>
              <a:ext cx="235400" cy="218150"/>
            </a:xfrm>
            <a:custGeom>
              <a:rect b="b" l="l" r="r" t="t"/>
              <a:pathLst>
                <a:path extrusionOk="0" h="8726" w="9416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3617750" y="3020950"/>
              <a:ext cx="108825" cy="79025"/>
            </a:xfrm>
            <a:custGeom>
              <a:rect b="b" l="l" r="r" t="t"/>
              <a:pathLst>
                <a:path extrusionOk="0" h="3161" w="4353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3442525" y="2997925"/>
              <a:ext cx="93125" cy="68050"/>
            </a:xfrm>
            <a:custGeom>
              <a:rect b="b" l="l" r="r" t="t"/>
              <a:pathLst>
                <a:path extrusionOk="0" h="2722" w="3725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3452975" y="3056525"/>
              <a:ext cx="44500" cy="26700"/>
            </a:xfrm>
            <a:custGeom>
              <a:rect b="b" l="l" r="r" t="t"/>
              <a:pathLst>
                <a:path extrusionOk="0" h="1068" w="178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2" name="Google Shape;842;p6"/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843" name="Google Shape;843;p6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rect b="b" l="l" r="r" t="t"/>
                <a:pathLst>
                  <a:path extrusionOk="0" h="545" w="1842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6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rect b="b" l="l" r="r" t="t"/>
                <a:pathLst>
                  <a:path extrusionOk="0" h="3244" w="4081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5" name="Google Shape;845;p6"/>
            <p:cNvSpPr/>
            <p:nvPr/>
          </p:nvSpPr>
          <p:spPr>
            <a:xfrm>
              <a:off x="3503200" y="3095750"/>
              <a:ext cx="40300" cy="48150"/>
            </a:xfrm>
            <a:custGeom>
              <a:rect b="b" l="l" r="r" t="t"/>
              <a:pathLst>
                <a:path extrusionOk="0" h="1926" w="1612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6"/>
            <p:cNvSpPr/>
            <p:nvPr/>
          </p:nvSpPr>
          <p:spPr>
            <a:xfrm>
              <a:off x="3529350" y="3117725"/>
              <a:ext cx="58600" cy="62800"/>
            </a:xfrm>
            <a:custGeom>
              <a:rect b="b" l="l" r="r" t="t"/>
              <a:pathLst>
                <a:path extrusionOk="0" h="2512" w="2344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6"/>
            <p:cNvSpPr/>
            <p:nvPr/>
          </p:nvSpPr>
          <p:spPr>
            <a:xfrm>
              <a:off x="3570150" y="3086875"/>
              <a:ext cx="89475" cy="94175"/>
            </a:xfrm>
            <a:custGeom>
              <a:rect b="b" l="l" r="r" t="t"/>
              <a:pathLst>
                <a:path extrusionOk="0" h="3767" w="3579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6"/>
            <p:cNvSpPr/>
            <p:nvPr/>
          </p:nvSpPr>
          <p:spPr>
            <a:xfrm>
              <a:off x="3647050" y="3079025"/>
              <a:ext cx="61225" cy="95750"/>
            </a:xfrm>
            <a:custGeom>
              <a:rect b="b" l="l" r="r" t="t"/>
              <a:pathLst>
                <a:path extrusionOk="0" h="3830" w="2449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6"/>
            <p:cNvSpPr/>
            <p:nvPr/>
          </p:nvSpPr>
          <p:spPr>
            <a:xfrm>
              <a:off x="3689950" y="3079025"/>
              <a:ext cx="29300" cy="77950"/>
            </a:xfrm>
            <a:custGeom>
              <a:rect b="b" l="l" r="r" t="t"/>
              <a:pathLst>
                <a:path extrusionOk="0" h="3118" w="1172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"/>
            <p:cNvSpPr/>
            <p:nvPr/>
          </p:nvSpPr>
          <p:spPr>
            <a:xfrm>
              <a:off x="3705625" y="3059150"/>
              <a:ext cx="45025" cy="94175"/>
            </a:xfrm>
            <a:custGeom>
              <a:rect b="b" l="l" r="r" t="t"/>
              <a:pathLst>
                <a:path extrusionOk="0" h="3767" w="1801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"/>
            <p:cNvSpPr/>
            <p:nvPr/>
          </p:nvSpPr>
          <p:spPr>
            <a:xfrm>
              <a:off x="3881925" y="2896975"/>
              <a:ext cx="150650" cy="239600"/>
            </a:xfrm>
            <a:custGeom>
              <a:rect b="b" l="l" r="r" t="t"/>
              <a:pathLst>
                <a:path extrusionOk="0" h="9584" w="6026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"/>
            <p:cNvSpPr/>
            <p:nvPr/>
          </p:nvSpPr>
          <p:spPr>
            <a:xfrm>
              <a:off x="3863600" y="3051825"/>
              <a:ext cx="4725" cy="2625"/>
            </a:xfrm>
            <a:custGeom>
              <a:rect b="b" l="l" r="r" t="t"/>
              <a:pathLst>
                <a:path extrusionOk="0" h="105" w="189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"/>
            <p:cNvSpPr/>
            <p:nvPr/>
          </p:nvSpPr>
          <p:spPr>
            <a:xfrm>
              <a:off x="3695700" y="2900125"/>
              <a:ext cx="220250" cy="171075"/>
            </a:xfrm>
            <a:custGeom>
              <a:rect b="b" l="l" r="r" t="t"/>
              <a:pathLst>
                <a:path extrusionOk="0" h="6843" w="881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"/>
            <p:cNvSpPr/>
            <p:nvPr/>
          </p:nvSpPr>
          <p:spPr>
            <a:xfrm>
              <a:off x="3732825" y="3041350"/>
              <a:ext cx="165325" cy="141775"/>
            </a:xfrm>
            <a:custGeom>
              <a:rect b="b" l="l" r="r" t="t"/>
              <a:pathLst>
                <a:path extrusionOk="0" h="5671" w="6613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6"/>
            <p:cNvSpPr/>
            <p:nvPr/>
          </p:nvSpPr>
          <p:spPr>
            <a:xfrm>
              <a:off x="3813400" y="3053900"/>
              <a:ext cx="109850" cy="164800"/>
            </a:xfrm>
            <a:custGeom>
              <a:rect b="b" l="l" r="r" t="t"/>
              <a:pathLst>
                <a:path extrusionOk="0" h="6592" w="4394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"/>
            <p:cNvSpPr/>
            <p:nvPr/>
          </p:nvSpPr>
          <p:spPr>
            <a:xfrm>
              <a:off x="3813900" y="3211875"/>
              <a:ext cx="82675" cy="89475"/>
            </a:xfrm>
            <a:custGeom>
              <a:rect b="b" l="l" r="r" t="t"/>
              <a:pathLst>
                <a:path extrusionOk="0" h="3579" w="3307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"/>
            <p:cNvSpPr/>
            <p:nvPr/>
          </p:nvSpPr>
          <p:spPr>
            <a:xfrm>
              <a:off x="3821750" y="3213450"/>
              <a:ext cx="29325" cy="18850"/>
            </a:xfrm>
            <a:custGeom>
              <a:rect b="b" l="l" r="r" t="t"/>
              <a:pathLst>
                <a:path extrusionOk="0" h="754" w="1173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"/>
            <p:cNvSpPr/>
            <p:nvPr/>
          </p:nvSpPr>
          <p:spPr>
            <a:xfrm>
              <a:off x="3848425" y="3188875"/>
              <a:ext cx="110925" cy="129750"/>
            </a:xfrm>
            <a:custGeom>
              <a:rect b="b" l="l" r="r" t="t"/>
              <a:pathLst>
                <a:path extrusionOk="0" h="5190" w="4437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"/>
            <p:cNvSpPr/>
            <p:nvPr/>
          </p:nvSpPr>
          <p:spPr>
            <a:xfrm>
              <a:off x="3860475" y="3308125"/>
              <a:ext cx="15700" cy="21475"/>
            </a:xfrm>
            <a:custGeom>
              <a:rect b="b" l="l" r="r" t="t"/>
              <a:pathLst>
                <a:path extrusionOk="0" h="859" w="628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"/>
            <p:cNvSpPr/>
            <p:nvPr/>
          </p:nvSpPr>
          <p:spPr>
            <a:xfrm>
              <a:off x="4111550" y="3257925"/>
              <a:ext cx="161650" cy="164775"/>
            </a:xfrm>
            <a:custGeom>
              <a:rect b="b" l="l" r="r" t="t"/>
              <a:pathLst>
                <a:path extrusionOk="0" h="6591" w="6466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"/>
            <p:cNvSpPr/>
            <p:nvPr/>
          </p:nvSpPr>
          <p:spPr>
            <a:xfrm>
              <a:off x="4106850" y="3261050"/>
              <a:ext cx="29300" cy="24100"/>
            </a:xfrm>
            <a:custGeom>
              <a:rect b="b" l="l" r="r" t="t"/>
              <a:pathLst>
                <a:path extrusionOk="0" h="964" w="1172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"/>
            <p:cNvSpPr/>
            <p:nvPr/>
          </p:nvSpPr>
          <p:spPr>
            <a:xfrm>
              <a:off x="4106850" y="3275175"/>
              <a:ext cx="28775" cy="35075"/>
            </a:xfrm>
            <a:custGeom>
              <a:rect b="b" l="l" r="r" t="t"/>
              <a:pathLst>
                <a:path extrusionOk="0" h="1403" w="1151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6"/>
            <p:cNvSpPr/>
            <p:nvPr/>
          </p:nvSpPr>
          <p:spPr>
            <a:xfrm>
              <a:off x="3862550" y="3166900"/>
              <a:ext cx="275700" cy="273075"/>
            </a:xfrm>
            <a:custGeom>
              <a:rect b="b" l="l" r="r" t="t"/>
              <a:pathLst>
                <a:path extrusionOk="0" h="10923" w="11028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6"/>
            <p:cNvSpPr/>
            <p:nvPr/>
          </p:nvSpPr>
          <p:spPr>
            <a:xfrm>
              <a:off x="4159150" y="3380850"/>
              <a:ext cx="46050" cy="116150"/>
            </a:xfrm>
            <a:custGeom>
              <a:rect b="b" l="l" r="r" t="t"/>
              <a:pathLst>
                <a:path extrusionOk="0" h="4646" w="1842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"/>
            <p:cNvSpPr/>
            <p:nvPr/>
          </p:nvSpPr>
          <p:spPr>
            <a:xfrm>
              <a:off x="4001175" y="3363575"/>
              <a:ext cx="170550" cy="145450"/>
            </a:xfrm>
            <a:custGeom>
              <a:rect b="b" l="l" r="r" t="t"/>
              <a:pathLst>
                <a:path extrusionOk="0" h="5818" w="6822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"/>
            <p:cNvSpPr/>
            <p:nvPr/>
          </p:nvSpPr>
          <p:spPr>
            <a:xfrm>
              <a:off x="3852625" y="3330100"/>
              <a:ext cx="181000" cy="178925"/>
            </a:xfrm>
            <a:custGeom>
              <a:rect b="b" l="l" r="r" t="t"/>
              <a:pathLst>
                <a:path extrusionOk="0" h="7157" w="724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"/>
            <p:cNvSpPr/>
            <p:nvPr/>
          </p:nvSpPr>
          <p:spPr>
            <a:xfrm>
              <a:off x="4046675" y="3472375"/>
              <a:ext cx="113025" cy="103075"/>
            </a:xfrm>
            <a:custGeom>
              <a:rect b="b" l="l" r="r" t="t"/>
              <a:pathLst>
                <a:path extrusionOk="0" h="4123" w="4521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"/>
            <p:cNvSpPr/>
            <p:nvPr/>
          </p:nvSpPr>
          <p:spPr>
            <a:xfrm>
              <a:off x="3968750" y="3504300"/>
              <a:ext cx="135500" cy="135500"/>
            </a:xfrm>
            <a:custGeom>
              <a:rect b="b" l="l" r="r" t="t"/>
              <a:pathLst>
                <a:path extrusionOk="0" h="5420" w="542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"/>
            <p:cNvSpPr/>
            <p:nvPr/>
          </p:nvSpPr>
          <p:spPr>
            <a:xfrm>
              <a:off x="3853150" y="3491725"/>
              <a:ext cx="193550" cy="182075"/>
            </a:xfrm>
            <a:custGeom>
              <a:rect b="b" l="l" r="r" t="t"/>
              <a:pathLst>
                <a:path extrusionOk="0" h="7283" w="7742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"/>
            <p:cNvSpPr/>
            <p:nvPr/>
          </p:nvSpPr>
          <p:spPr>
            <a:xfrm>
              <a:off x="4123050" y="3397575"/>
              <a:ext cx="150675" cy="242750"/>
            </a:xfrm>
            <a:custGeom>
              <a:rect b="b" l="l" r="r" t="t"/>
              <a:pathLst>
                <a:path extrusionOk="0" h="9710" w="6027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"/>
            <p:cNvSpPr/>
            <p:nvPr/>
          </p:nvSpPr>
          <p:spPr>
            <a:xfrm>
              <a:off x="4120450" y="3622500"/>
              <a:ext cx="20950" cy="23575"/>
            </a:xfrm>
            <a:custGeom>
              <a:rect b="b" l="l" r="r" t="t"/>
              <a:pathLst>
                <a:path extrusionOk="0" h="943" w="838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"/>
            <p:cNvSpPr/>
            <p:nvPr/>
          </p:nvSpPr>
          <p:spPr>
            <a:xfrm>
              <a:off x="4064475" y="3669050"/>
              <a:ext cx="33500" cy="31425"/>
            </a:xfrm>
            <a:custGeom>
              <a:rect b="b" l="l" r="r" t="t"/>
              <a:pathLst>
                <a:path extrusionOk="0" h="1257" w="134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6"/>
            <p:cNvSpPr/>
            <p:nvPr/>
          </p:nvSpPr>
          <p:spPr>
            <a:xfrm>
              <a:off x="4697400" y="2660025"/>
              <a:ext cx="105175" cy="86850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6"/>
            <p:cNvSpPr/>
            <p:nvPr/>
          </p:nvSpPr>
          <p:spPr>
            <a:xfrm>
              <a:off x="4697400" y="2660025"/>
              <a:ext cx="105175" cy="86850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"/>
            <p:cNvSpPr/>
            <p:nvPr/>
          </p:nvSpPr>
          <p:spPr>
            <a:xfrm>
              <a:off x="4252775" y="2586800"/>
              <a:ext cx="70650" cy="19900"/>
            </a:xfrm>
            <a:custGeom>
              <a:rect b="b" l="l" r="r" t="t"/>
              <a:pathLst>
                <a:path extrusionOk="0" h="796" w="2826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"/>
            <p:cNvSpPr/>
            <p:nvPr/>
          </p:nvSpPr>
          <p:spPr>
            <a:xfrm>
              <a:off x="4298825" y="2603000"/>
              <a:ext cx="2625" cy="2650"/>
            </a:xfrm>
            <a:custGeom>
              <a:rect b="b" l="l" r="r" t="t"/>
              <a:pathLst>
                <a:path extrusionOk="0" fill="none" h="106" w="105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"/>
            <p:cNvSpPr/>
            <p:nvPr/>
          </p:nvSpPr>
          <p:spPr>
            <a:xfrm>
              <a:off x="4949025" y="2811200"/>
              <a:ext cx="44475" cy="26175"/>
            </a:xfrm>
            <a:custGeom>
              <a:rect b="b" l="l" r="r" t="t"/>
              <a:pathLst>
                <a:path extrusionOk="0" h="1047" w="1779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6"/>
            <p:cNvSpPr/>
            <p:nvPr/>
          </p:nvSpPr>
          <p:spPr>
            <a:xfrm>
              <a:off x="3967175" y="2589925"/>
              <a:ext cx="35075" cy="29850"/>
            </a:xfrm>
            <a:custGeom>
              <a:rect b="b" l="l" r="r" t="t"/>
              <a:pathLst>
                <a:path extrusionOk="0" h="1194" w="1403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6"/>
            <p:cNvSpPr/>
            <p:nvPr/>
          </p:nvSpPr>
          <p:spPr>
            <a:xfrm>
              <a:off x="3938400" y="2522975"/>
              <a:ext cx="58625" cy="76925"/>
            </a:xfrm>
            <a:custGeom>
              <a:rect b="b" l="l" r="r" t="t"/>
              <a:pathLst>
                <a:path extrusionOk="0" h="3077" w="2345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0" name="Google Shape;880;p6"/>
          <p:cNvGrpSpPr/>
          <p:nvPr/>
        </p:nvGrpSpPr>
        <p:grpSpPr>
          <a:xfrm>
            <a:off x="6165482" y="4074127"/>
            <a:ext cx="1385334" cy="731794"/>
            <a:chOff x="238125" y="1038125"/>
            <a:chExt cx="7146800" cy="3633625"/>
          </a:xfrm>
        </p:grpSpPr>
        <p:sp>
          <p:nvSpPr>
            <p:cNvPr id="881" name="Google Shape;881;p6"/>
            <p:cNvSpPr/>
            <p:nvPr/>
          </p:nvSpPr>
          <p:spPr>
            <a:xfrm>
              <a:off x="625615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6"/>
            <p:cNvSpPr/>
            <p:nvPr/>
          </p:nvSpPr>
          <p:spPr>
            <a:xfrm>
              <a:off x="625615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6"/>
            <p:cNvSpPr/>
            <p:nvPr/>
          </p:nvSpPr>
          <p:spPr>
            <a:xfrm>
              <a:off x="6256150" y="393280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6"/>
            <p:cNvSpPr/>
            <p:nvPr/>
          </p:nvSpPr>
          <p:spPr>
            <a:xfrm>
              <a:off x="6332350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6"/>
            <p:cNvSpPr/>
            <p:nvPr/>
          </p:nvSpPr>
          <p:spPr>
            <a:xfrm>
              <a:off x="6332350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6"/>
            <p:cNvSpPr/>
            <p:nvPr/>
          </p:nvSpPr>
          <p:spPr>
            <a:xfrm>
              <a:off x="6408350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6"/>
            <p:cNvSpPr/>
            <p:nvPr/>
          </p:nvSpPr>
          <p:spPr>
            <a:xfrm>
              <a:off x="6408350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6"/>
            <p:cNvSpPr/>
            <p:nvPr/>
          </p:nvSpPr>
          <p:spPr>
            <a:xfrm>
              <a:off x="6408350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6"/>
            <p:cNvSpPr/>
            <p:nvPr/>
          </p:nvSpPr>
          <p:spPr>
            <a:xfrm>
              <a:off x="6484575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6"/>
            <p:cNvSpPr/>
            <p:nvPr/>
          </p:nvSpPr>
          <p:spPr>
            <a:xfrm>
              <a:off x="6484575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6"/>
            <p:cNvSpPr/>
            <p:nvPr/>
          </p:nvSpPr>
          <p:spPr>
            <a:xfrm>
              <a:off x="6484575" y="41614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6"/>
            <p:cNvSpPr/>
            <p:nvPr/>
          </p:nvSpPr>
          <p:spPr>
            <a:xfrm>
              <a:off x="6484575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6"/>
            <p:cNvSpPr/>
            <p:nvPr/>
          </p:nvSpPr>
          <p:spPr>
            <a:xfrm>
              <a:off x="6484575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6"/>
            <p:cNvSpPr/>
            <p:nvPr/>
          </p:nvSpPr>
          <p:spPr>
            <a:xfrm>
              <a:off x="6638425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6"/>
            <p:cNvSpPr/>
            <p:nvPr/>
          </p:nvSpPr>
          <p:spPr>
            <a:xfrm>
              <a:off x="6638425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6"/>
            <p:cNvSpPr/>
            <p:nvPr/>
          </p:nvSpPr>
          <p:spPr>
            <a:xfrm>
              <a:off x="6638425" y="41614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6"/>
            <p:cNvSpPr/>
            <p:nvPr/>
          </p:nvSpPr>
          <p:spPr>
            <a:xfrm>
              <a:off x="6638425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6"/>
            <p:cNvSpPr/>
            <p:nvPr/>
          </p:nvSpPr>
          <p:spPr>
            <a:xfrm>
              <a:off x="6638425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6"/>
            <p:cNvSpPr/>
            <p:nvPr/>
          </p:nvSpPr>
          <p:spPr>
            <a:xfrm>
              <a:off x="6715450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6"/>
            <p:cNvSpPr/>
            <p:nvPr/>
          </p:nvSpPr>
          <p:spPr>
            <a:xfrm>
              <a:off x="6715450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6"/>
            <p:cNvSpPr/>
            <p:nvPr/>
          </p:nvSpPr>
          <p:spPr>
            <a:xfrm>
              <a:off x="6715450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6"/>
            <p:cNvSpPr/>
            <p:nvPr/>
          </p:nvSpPr>
          <p:spPr>
            <a:xfrm>
              <a:off x="6408350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6"/>
            <p:cNvSpPr/>
            <p:nvPr/>
          </p:nvSpPr>
          <p:spPr>
            <a:xfrm>
              <a:off x="6332350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6"/>
            <p:cNvSpPr/>
            <p:nvPr/>
          </p:nvSpPr>
          <p:spPr>
            <a:xfrm>
              <a:off x="6256150" y="4009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6"/>
            <p:cNvSpPr/>
            <p:nvPr/>
          </p:nvSpPr>
          <p:spPr>
            <a:xfrm>
              <a:off x="595147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6"/>
            <p:cNvSpPr/>
            <p:nvPr/>
          </p:nvSpPr>
          <p:spPr>
            <a:xfrm>
              <a:off x="595147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6"/>
            <p:cNvSpPr/>
            <p:nvPr/>
          </p:nvSpPr>
          <p:spPr>
            <a:xfrm>
              <a:off x="6027500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6"/>
            <p:cNvSpPr/>
            <p:nvPr/>
          </p:nvSpPr>
          <p:spPr>
            <a:xfrm>
              <a:off x="6027500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6"/>
            <p:cNvSpPr/>
            <p:nvPr/>
          </p:nvSpPr>
          <p:spPr>
            <a:xfrm>
              <a:off x="6027500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6"/>
            <p:cNvSpPr/>
            <p:nvPr/>
          </p:nvSpPr>
          <p:spPr>
            <a:xfrm>
              <a:off x="6103700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6"/>
            <p:cNvSpPr/>
            <p:nvPr/>
          </p:nvSpPr>
          <p:spPr>
            <a:xfrm>
              <a:off x="6103700" y="385677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6"/>
            <p:cNvSpPr/>
            <p:nvPr/>
          </p:nvSpPr>
          <p:spPr>
            <a:xfrm>
              <a:off x="6103700" y="3932800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6"/>
            <p:cNvSpPr/>
            <p:nvPr/>
          </p:nvSpPr>
          <p:spPr>
            <a:xfrm>
              <a:off x="6103700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6"/>
            <p:cNvSpPr/>
            <p:nvPr/>
          </p:nvSpPr>
          <p:spPr>
            <a:xfrm>
              <a:off x="61799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6"/>
            <p:cNvSpPr/>
            <p:nvPr/>
          </p:nvSpPr>
          <p:spPr>
            <a:xfrm>
              <a:off x="617992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6"/>
            <p:cNvSpPr/>
            <p:nvPr/>
          </p:nvSpPr>
          <p:spPr>
            <a:xfrm>
              <a:off x="617992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6"/>
            <p:cNvSpPr/>
            <p:nvPr/>
          </p:nvSpPr>
          <p:spPr>
            <a:xfrm>
              <a:off x="617992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6"/>
            <p:cNvSpPr/>
            <p:nvPr/>
          </p:nvSpPr>
          <p:spPr>
            <a:xfrm>
              <a:off x="6179925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6"/>
            <p:cNvSpPr/>
            <p:nvPr/>
          </p:nvSpPr>
          <p:spPr>
            <a:xfrm>
              <a:off x="717030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6"/>
            <p:cNvSpPr/>
            <p:nvPr/>
          </p:nvSpPr>
          <p:spPr>
            <a:xfrm>
              <a:off x="686565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6"/>
            <p:cNvSpPr/>
            <p:nvPr/>
          </p:nvSpPr>
          <p:spPr>
            <a:xfrm>
              <a:off x="686565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6"/>
            <p:cNvSpPr/>
            <p:nvPr/>
          </p:nvSpPr>
          <p:spPr>
            <a:xfrm>
              <a:off x="694185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6"/>
            <p:cNvSpPr/>
            <p:nvPr/>
          </p:nvSpPr>
          <p:spPr>
            <a:xfrm>
              <a:off x="6789225" y="36279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6"/>
            <p:cNvSpPr/>
            <p:nvPr/>
          </p:nvSpPr>
          <p:spPr>
            <a:xfrm>
              <a:off x="66370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6"/>
            <p:cNvSpPr/>
            <p:nvPr/>
          </p:nvSpPr>
          <p:spPr>
            <a:xfrm>
              <a:off x="6256150" y="33995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6"/>
            <p:cNvSpPr/>
            <p:nvPr/>
          </p:nvSpPr>
          <p:spPr>
            <a:xfrm>
              <a:off x="6484575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6"/>
            <p:cNvSpPr/>
            <p:nvPr/>
          </p:nvSpPr>
          <p:spPr>
            <a:xfrm>
              <a:off x="6484575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6"/>
            <p:cNvSpPr/>
            <p:nvPr/>
          </p:nvSpPr>
          <p:spPr>
            <a:xfrm>
              <a:off x="6408350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6"/>
            <p:cNvSpPr/>
            <p:nvPr/>
          </p:nvSpPr>
          <p:spPr>
            <a:xfrm>
              <a:off x="6408350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6"/>
            <p:cNvSpPr/>
            <p:nvPr/>
          </p:nvSpPr>
          <p:spPr>
            <a:xfrm>
              <a:off x="633235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6"/>
            <p:cNvSpPr/>
            <p:nvPr/>
          </p:nvSpPr>
          <p:spPr>
            <a:xfrm>
              <a:off x="633235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6"/>
            <p:cNvSpPr/>
            <p:nvPr/>
          </p:nvSpPr>
          <p:spPr>
            <a:xfrm>
              <a:off x="7094075" y="42374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"/>
            <p:cNvSpPr/>
            <p:nvPr/>
          </p:nvSpPr>
          <p:spPr>
            <a:xfrm>
              <a:off x="7017875" y="43898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"/>
            <p:cNvSpPr/>
            <p:nvPr/>
          </p:nvSpPr>
          <p:spPr>
            <a:xfrm>
              <a:off x="7017875" y="43136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"/>
            <p:cNvSpPr/>
            <p:nvPr/>
          </p:nvSpPr>
          <p:spPr>
            <a:xfrm>
              <a:off x="6941850" y="43898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"/>
            <p:cNvSpPr/>
            <p:nvPr/>
          </p:nvSpPr>
          <p:spPr>
            <a:xfrm>
              <a:off x="6484575" y="43898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"/>
            <p:cNvSpPr/>
            <p:nvPr/>
          </p:nvSpPr>
          <p:spPr>
            <a:xfrm>
              <a:off x="6560800" y="42374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6"/>
            <p:cNvSpPr/>
            <p:nvPr/>
          </p:nvSpPr>
          <p:spPr>
            <a:xfrm>
              <a:off x="6560800" y="41614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6"/>
            <p:cNvSpPr/>
            <p:nvPr/>
          </p:nvSpPr>
          <p:spPr>
            <a:xfrm>
              <a:off x="6560800" y="40852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6"/>
            <p:cNvSpPr/>
            <p:nvPr/>
          </p:nvSpPr>
          <p:spPr>
            <a:xfrm>
              <a:off x="6560800" y="4009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6"/>
            <p:cNvSpPr/>
            <p:nvPr/>
          </p:nvSpPr>
          <p:spPr>
            <a:xfrm>
              <a:off x="6560800" y="393280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6"/>
            <p:cNvSpPr/>
            <p:nvPr/>
          </p:nvSpPr>
          <p:spPr>
            <a:xfrm>
              <a:off x="656080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6"/>
            <p:cNvSpPr/>
            <p:nvPr/>
          </p:nvSpPr>
          <p:spPr>
            <a:xfrm>
              <a:off x="656080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"/>
            <p:cNvSpPr/>
            <p:nvPr/>
          </p:nvSpPr>
          <p:spPr>
            <a:xfrm>
              <a:off x="6484575" y="42374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6"/>
            <p:cNvSpPr/>
            <p:nvPr/>
          </p:nvSpPr>
          <p:spPr>
            <a:xfrm>
              <a:off x="648457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6"/>
            <p:cNvSpPr/>
            <p:nvPr/>
          </p:nvSpPr>
          <p:spPr>
            <a:xfrm>
              <a:off x="6484575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6"/>
            <p:cNvSpPr/>
            <p:nvPr/>
          </p:nvSpPr>
          <p:spPr>
            <a:xfrm>
              <a:off x="6408350" y="42374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6"/>
            <p:cNvSpPr/>
            <p:nvPr/>
          </p:nvSpPr>
          <p:spPr>
            <a:xfrm>
              <a:off x="6408350" y="41614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6"/>
            <p:cNvSpPr/>
            <p:nvPr/>
          </p:nvSpPr>
          <p:spPr>
            <a:xfrm>
              <a:off x="640835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6"/>
            <p:cNvSpPr/>
            <p:nvPr/>
          </p:nvSpPr>
          <p:spPr>
            <a:xfrm>
              <a:off x="6408350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6"/>
            <p:cNvSpPr/>
            <p:nvPr/>
          </p:nvSpPr>
          <p:spPr>
            <a:xfrm>
              <a:off x="6332350" y="41614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6"/>
            <p:cNvSpPr/>
            <p:nvPr/>
          </p:nvSpPr>
          <p:spPr>
            <a:xfrm>
              <a:off x="6332350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6"/>
            <p:cNvSpPr/>
            <p:nvPr/>
          </p:nvSpPr>
          <p:spPr>
            <a:xfrm>
              <a:off x="633235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6"/>
            <p:cNvSpPr/>
            <p:nvPr/>
          </p:nvSpPr>
          <p:spPr>
            <a:xfrm>
              <a:off x="633235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6"/>
            <p:cNvSpPr/>
            <p:nvPr/>
          </p:nvSpPr>
          <p:spPr>
            <a:xfrm>
              <a:off x="6256150" y="40852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6"/>
            <p:cNvSpPr/>
            <p:nvPr/>
          </p:nvSpPr>
          <p:spPr>
            <a:xfrm>
              <a:off x="6256150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6"/>
            <p:cNvSpPr/>
            <p:nvPr/>
          </p:nvSpPr>
          <p:spPr>
            <a:xfrm>
              <a:off x="6256150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6"/>
            <p:cNvSpPr/>
            <p:nvPr/>
          </p:nvSpPr>
          <p:spPr>
            <a:xfrm>
              <a:off x="617992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6"/>
            <p:cNvSpPr/>
            <p:nvPr/>
          </p:nvSpPr>
          <p:spPr>
            <a:xfrm>
              <a:off x="61799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6"/>
            <p:cNvSpPr/>
            <p:nvPr/>
          </p:nvSpPr>
          <p:spPr>
            <a:xfrm>
              <a:off x="6103700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6"/>
            <p:cNvSpPr/>
            <p:nvPr/>
          </p:nvSpPr>
          <p:spPr>
            <a:xfrm>
              <a:off x="6103700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6"/>
            <p:cNvSpPr/>
            <p:nvPr/>
          </p:nvSpPr>
          <p:spPr>
            <a:xfrm>
              <a:off x="6027500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6"/>
            <p:cNvSpPr/>
            <p:nvPr/>
          </p:nvSpPr>
          <p:spPr>
            <a:xfrm>
              <a:off x="602750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6"/>
            <p:cNvSpPr/>
            <p:nvPr/>
          </p:nvSpPr>
          <p:spPr>
            <a:xfrm>
              <a:off x="6027500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6"/>
            <p:cNvSpPr/>
            <p:nvPr/>
          </p:nvSpPr>
          <p:spPr>
            <a:xfrm>
              <a:off x="595147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6"/>
            <p:cNvSpPr/>
            <p:nvPr/>
          </p:nvSpPr>
          <p:spPr>
            <a:xfrm>
              <a:off x="5951475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6"/>
            <p:cNvSpPr/>
            <p:nvPr/>
          </p:nvSpPr>
          <p:spPr>
            <a:xfrm>
              <a:off x="595147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6"/>
            <p:cNvSpPr/>
            <p:nvPr/>
          </p:nvSpPr>
          <p:spPr>
            <a:xfrm>
              <a:off x="587527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6"/>
            <p:cNvSpPr/>
            <p:nvPr/>
          </p:nvSpPr>
          <p:spPr>
            <a:xfrm>
              <a:off x="587527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6"/>
            <p:cNvSpPr/>
            <p:nvPr/>
          </p:nvSpPr>
          <p:spPr>
            <a:xfrm>
              <a:off x="587527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6"/>
            <p:cNvSpPr/>
            <p:nvPr/>
          </p:nvSpPr>
          <p:spPr>
            <a:xfrm>
              <a:off x="5875275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6"/>
            <p:cNvSpPr/>
            <p:nvPr/>
          </p:nvSpPr>
          <p:spPr>
            <a:xfrm>
              <a:off x="450405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6"/>
            <p:cNvSpPr/>
            <p:nvPr/>
          </p:nvSpPr>
          <p:spPr>
            <a:xfrm>
              <a:off x="450405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6"/>
            <p:cNvSpPr/>
            <p:nvPr/>
          </p:nvSpPr>
          <p:spPr>
            <a:xfrm>
              <a:off x="4504050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6"/>
            <p:cNvSpPr/>
            <p:nvPr/>
          </p:nvSpPr>
          <p:spPr>
            <a:xfrm>
              <a:off x="4427825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6"/>
            <p:cNvSpPr/>
            <p:nvPr/>
          </p:nvSpPr>
          <p:spPr>
            <a:xfrm>
              <a:off x="4427825" y="3856775"/>
              <a:ext cx="62350" cy="53250"/>
            </a:xfrm>
            <a:custGeom>
              <a:rect b="b" l="l" r="r" t="t"/>
              <a:pathLst>
                <a:path extrusionOk="0" h="2130" w="2494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6"/>
            <p:cNvSpPr/>
            <p:nvPr/>
          </p:nvSpPr>
          <p:spPr>
            <a:xfrm>
              <a:off x="442782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6"/>
            <p:cNvSpPr/>
            <p:nvPr/>
          </p:nvSpPr>
          <p:spPr>
            <a:xfrm>
              <a:off x="4351600" y="31710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6"/>
            <p:cNvSpPr/>
            <p:nvPr/>
          </p:nvSpPr>
          <p:spPr>
            <a:xfrm>
              <a:off x="4351600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6"/>
            <p:cNvSpPr/>
            <p:nvPr/>
          </p:nvSpPr>
          <p:spPr>
            <a:xfrm>
              <a:off x="397095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6"/>
            <p:cNvSpPr/>
            <p:nvPr/>
          </p:nvSpPr>
          <p:spPr>
            <a:xfrm>
              <a:off x="397095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6"/>
            <p:cNvSpPr/>
            <p:nvPr/>
          </p:nvSpPr>
          <p:spPr>
            <a:xfrm>
              <a:off x="397095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6"/>
            <p:cNvSpPr/>
            <p:nvPr/>
          </p:nvSpPr>
          <p:spPr>
            <a:xfrm>
              <a:off x="3970950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6"/>
            <p:cNvSpPr/>
            <p:nvPr/>
          </p:nvSpPr>
          <p:spPr>
            <a:xfrm>
              <a:off x="397095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6"/>
            <p:cNvSpPr/>
            <p:nvPr/>
          </p:nvSpPr>
          <p:spPr>
            <a:xfrm>
              <a:off x="3970950" y="31710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6"/>
            <p:cNvSpPr/>
            <p:nvPr/>
          </p:nvSpPr>
          <p:spPr>
            <a:xfrm>
              <a:off x="3970950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6"/>
            <p:cNvSpPr/>
            <p:nvPr/>
          </p:nvSpPr>
          <p:spPr>
            <a:xfrm>
              <a:off x="3970950" y="33233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6"/>
            <p:cNvSpPr/>
            <p:nvPr/>
          </p:nvSpPr>
          <p:spPr>
            <a:xfrm>
              <a:off x="397095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6"/>
            <p:cNvSpPr/>
            <p:nvPr/>
          </p:nvSpPr>
          <p:spPr>
            <a:xfrm>
              <a:off x="397095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6"/>
            <p:cNvSpPr/>
            <p:nvPr/>
          </p:nvSpPr>
          <p:spPr>
            <a:xfrm>
              <a:off x="3970950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6"/>
            <p:cNvSpPr/>
            <p:nvPr/>
          </p:nvSpPr>
          <p:spPr>
            <a:xfrm>
              <a:off x="3970950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6"/>
            <p:cNvSpPr/>
            <p:nvPr/>
          </p:nvSpPr>
          <p:spPr>
            <a:xfrm>
              <a:off x="397095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6"/>
            <p:cNvSpPr/>
            <p:nvPr/>
          </p:nvSpPr>
          <p:spPr>
            <a:xfrm>
              <a:off x="397095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6"/>
            <p:cNvSpPr/>
            <p:nvPr/>
          </p:nvSpPr>
          <p:spPr>
            <a:xfrm>
              <a:off x="3970950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6"/>
            <p:cNvSpPr/>
            <p:nvPr/>
          </p:nvSpPr>
          <p:spPr>
            <a:xfrm>
              <a:off x="3970950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6"/>
            <p:cNvSpPr/>
            <p:nvPr/>
          </p:nvSpPr>
          <p:spPr>
            <a:xfrm>
              <a:off x="4046950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6"/>
            <p:cNvSpPr/>
            <p:nvPr/>
          </p:nvSpPr>
          <p:spPr>
            <a:xfrm>
              <a:off x="4046950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6"/>
            <p:cNvSpPr/>
            <p:nvPr/>
          </p:nvSpPr>
          <p:spPr>
            <a:xfrm>
              <a:off x="4046950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6"/>
            <p:cNvSpPr/>
            <p:nvPr/>
          </p:nvSpPr>
          <p:spPr>
            <a:xfrm>
              <a:off x="4046950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6"/>
            <p:cNvSpPr/>
            <p:nvPr/>
          </p:nvSpPr>
          <p:spPr>
            <a:xfrm>
              <a:off x="4046950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6"/>
            <p:cNvSpPr/>
            <p:nvPr/>
          </p:nvSpPr>
          <p:spPr>
            <a:xfrm>
              <a:off x="4046950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6"/>
            <p:cNvSpPr/>
            <p:nvPr/>
          </p:nvSpPr>
          <p:spPr>
            <a:xfrm>
              <a:off x="4046950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6"/>
            <p:cNvSpPr/>
            <p:nvPr/>
          </p:nvSpPr>
          <p:spPr>
            <a:xfrm>
              <a:off x="4046950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6"/>
            <p:cNvSpPr/>
            <p:nvPr/>
          </p:nvSpPr>
          <p:spPr>
            <a:xfrm>
              <a:off x="4046950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6"/>
            <p:cNvSpPr/>
            <p:nvPr/>
          </p:nvSpPr>
          <p:spPr>
            <a:xfrm>
              <a:off x="4046950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6"/>
            <p:cNvSpPr/>
            <p:nvPr/>
          </p:nvSpPr>
          <p:spPr>
            <a:xfrm>
              <a:off x="4046950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6"/>
            <p:cNvSpPr/>
            <p:nvPr/>
          </p:nvSpPr>
          <p:spPr>
            <a:xfrm>
              <a:off x="4046950" y="36279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6"/>
            <p:cNvSpPr/>
            <p:nvPr/>
          </p:nvSpPr>
          <p:spPr>
            <a:xfrm>
              <a:off x="4046950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6"/>
            <p:cNvSpPr/>
            <p:nvPr/>
          </p:nvSpPr>
          <p:spPr>
            <a:xfrm>
              <a:off x="412317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6"/>
            <p:cNvSpPr/>
            <p:nvPr/>
          </p:nvSpPr>
          <p:spPr>
            <a:xfrm>
              <a:off x="412317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6"/>
            <p:cNvSpPr/>
            <p:nvPr/>
          </p:nvSpPr>
          <p:spPr>
            <a:xfrm>
              <a:off x="4123175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6"/>
            <p:cNvSpPr/>
            <p:nvPr/>
          </p:nvSpPr>
          <p:spPr>
            <a:xfrm>
              <a:off x="4123175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6"/>
            <p:cNvSpPr/>
            <p:nvPr/>
          </p:nvSpPr>
          <p:spPr>
            <a:xfrm>
              <a:off x="4123175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6"/>
            <p:cNvSpPr/>
            <p:nvPr/>
          </p:nvSpPr>
          <p:spPr>
            <a:xfrm>
              <a:off x="4123175" y="31710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6"/>
            <p:cNvSpPr/>
            <p:nvPr/>
          </p:nvSpPr>
          <p:spPr>
            <a:xfrm>
              <a:off x="412317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6"/>
            <p:cNvSpPr/>
            <p:nvPr/>
          </p:nvSpPr>
          <p:spPr>
            <a:xfrm>
              <a:off x="4123175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6"/>
            <p:cNvSpPr/>
            <p:nvPr/>
          </p:nvSpPr>
          <p:spPr>
            <a:xfrm>
              <a:off x="4123175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6"/>
            <p:cNvSpPr/>
            <p:nvPr/>
          </p:nvSpPr>
          <p:spPr>
            <a:xfrm>
              <a:off x="4123175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6"/>
            <p:cNvSpPr/>
            <p:nvPr/>
          </p:nvSpPr>
          <p:spPr>
            <a:xfrm>
              <a:off x="4123175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6"/>
            <p:cNvSpPr/>
            <p:nvPr/>
          </p:nvSpPr>
          <p:spPr>
            <a:xfrm>
              <a:off x="4123175" y="36279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6"/>
            <p:cNvSpPr/>
            <p:nvPr/>
          </p:nvSpPr>
          <p:spPr>
            <a:xfrm>
              <a:off x="4199400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6"/>
            <p:cNvSpPr/>
            <p:nvPr/>
          </p:nvSpPr>
          <p:spPr>
            <a:xfrm>
              <a:off x="4199400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6"/>
            <p:cNvSpPr/>
            <p:nvPr/>
          </p:nvSpPr>
          <p:spPr>
            <a:xfrm>
              <a:off x="4199400" y="317107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6"/>
            <p:cNvSpPr/>
            <p:nvPr/>
          </p:nvSpPr>
          <p:spPr>
            <a:xfrm>
              <a:off x="4199400" y="32470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6"/>
            <p:cNvSpPr/>
            <p:nvPr/>
          </p:nvSpPr>
          <p:spPr>
            <a:xfrm>
              <a:off x="4275600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6"/>
            <p:cNvSpPr/>
            <p:nvPr/>
          </p:nvSpPr>
          <p:spPr>
            <a:xfrm>
              <a:off x="427560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6"/>
            <p:cNvSpPr/>
            <p:nvPr/>
          </p:nvSpPr>
          <p:spPr>
            <a:xfrm>
              <a:off x="4275600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6"/>
            <p:cNvSpPr/>
            <p:nvPr/>
          </p:nvSpPr>
          <p:spPr>
            <a:xfrm>
              <a:off x="4275600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6"/>
            <p:cNvSpPr/>
            <p:nvPr/>
          </p:nvSpPr>
          <p:spPr>
            <a:xfrm>
              <a:off x="42754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6"/>
            <p:cNvSpPr/>
            <p:nvPr/>
          </p:nvSpPr>
          <p:spPr>
            <a:xfrm>
              <a:off x="4199400" y="332330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6"/>
            <p:cNvSpPr/>
            <p:nvPr/>
          </p:nvSpPr>
          <p:spPr>
            <a:xfrm>
              <a:off x="4199400" y="33995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6"/>
            <p:cNvSpPr/>
            <p:nvPr/>
          </p:nvSpPr>
          <p:spPr>
            <a:xfrm>
              <a:off x="4199400" y="34757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"/>
            <p:cNvSpPr/>
            <p:nvPr/>
          </p:nvSpPr>
          <p:spPr>
            <a:xfrm>
              <a:off x="4199400" y="355192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6"/>
            <p:cNvSpPr/>
            <p:nvPr/>
          </p:nvSpPr>
          <p:spPr>
            <a:xfrm>
              <a:off x="4199400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6"/>
            <p:cNvSpPr/>
            <p:nvPr/>
          </p:nvSpPr>
          <p:spPr>
            <a:xfrm>
              <a:off x="4199400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6"/>
            <p:cNvSpPr/>
            <p:nvPr/>
          </p:nvSpPr>
          <p:spPr>
            <a:xfrm>
              <a:off x="4123175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6"/>
            <p:cNvSpPr/>
            <p:nvPr/>
          </p:nvSpPr>
          <p:spPr>
            <a:xfrm>
              <a:off x="412317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404695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4046950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4046950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4046950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3970950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358987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358987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358987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358987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358987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358987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358987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32852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32852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32852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3361450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336145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336145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3361450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6"/>
            <p:cNvSpPr/>
            <p:nvPr/>
          </p:nvSpPr>
          <p:spPr>
            <a:xfrm>
              <a:off x="3361450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6"/>
            <p:cNvSpPr/>
            <p:nvPr/>
          </p:nvSpPr>
          <p:spPr>
            <a:xfrm>
              <a:off x="34374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6"/>
            <p:cNvSpPr/>
            <p:nvPr/>
          </p:nvSpPr>
          <p:spPr>
            <a:xfrm>
              <a:off x="3437450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6"/>
            <p:cNvSpPr/>
            <p:nvPr/>
          </p:nvSpPr>
          <p:spPr>
            <a:xfrm>
              <a:off x="3437450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6"/>
            <p:cNvSpPr/>
            <p:nvPr/>
          </p:nvSpPr>
          <p:spPr>
            <a:xfrm>
              <a:off x="3437450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6"/>
            <p:cNvSpPr/>
            <p:nvPr/>
          </p:nvSpPr>
          <p:spPr>
            <a:xfrm>
              <a:off x="3437450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6"/>
            <p:cNvSpPr/>
            <p:nvPr/>
          </p:nvSpPr>
          <p:spPr>
            <a:xfrm>
              <a:off x="3437450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6"/>
            <p:cNvSpPr/>
            <p:nvPr/>
          </p:nvSpPr>
          <p:spPr>
            <a:xfrm>
              <a:off x="3437450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6"/>
            <p:cNvSpPr/>
            <p:nvPr/>
          </p:nvSpPr>
          <p:spPr>
            <a:xfrm>
              <a:off x="351367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6"/>
            <p:cNvSpPr/>
            <p:nvPr/>
          </p:nvSpPr>
          <p:spPr>
            <a:xfrm>
              <a:off x="35136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6"/>
            <p:cNvSpPr/>
            <p:nvPr/>
          </p:nvSpPr>
          <p:spPr>
            <a:xfrm>
              <a:off x="351367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6"/>
            <p:cNvSpPr/>
            <p:nvPr/>
          </p:nvSpPr>
          <p:spPr>
            <a:xfrm>
              <a:off x="351367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6"/>
            <p:cNvSpPr/>
            <p:nvPr/>
          </p:nvSpPr>
          <p:spPr>
            <a:xfrm>
              <a:off x="3513675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6"/>
            <p:cNvSpPr/>
            <p:nvPr/>
          </p:nvSpPr>
          <p:spPr>
            <a:xfrm>
              <a:off x="3513675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6"/>
            <p:cNvSpPr/>
            <p:nvPr/>
          </p:nvSpPr>
          <p:spPr>
            <a:xfrm>
              <a:off x="3513675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6"/>
            <p:cNvSpPr/>
            <p:nvPr/>
          </p:nvSpPr>
          <p:spPr>
            <a:xfrm>
              <a:off x="3513675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6"/>
            <p:cNvSpPr/>
            <p:nvPr/>
          </p:nvSpPr>
          <p:spPr>
            <a:xfrm>
              <a:off x="358987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6"/>
            <p:cNvSpPr/>
            <p:nvPr/>
          </p:nvSpPr>
          <p:spPr>
            <a:xfrm>
              <a:off x="3666100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6"/>
            <p:cNvSpPr/>
            <p:nvPr/>
          </p:nvSpPr>
          <p:spPr>
            <a:xfrm>
              <a:off x="3666100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6"/>
            <p:cNvSpPr/>
            <p:nvPr/>
          </p:nvSpPr>
          <p:spPr>
            <a:xfrm>
              <a:off x="3666100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6"/>
            <p:cNvSpPr/>
            <p:nvPr/>
          </p:nvSpPr>
          <p:spPr>
            <a:xfrm>
              <a:off x="366610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6"/>
            <p:cNvSpPr/>
            <p:nvPr/>
          </p:nvSpPr>
          <p:spPr>
            <a:xfrm>
              <a:off x="3666100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6"/>
            <p:cNvSpPr/>
            <p:nvPr/>
          </p:nvSpPr>
          <p:spPr>
            <a:xfrm>
              <a:off x="3666100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6"/>
            <p:cNvSpPr/>
            <p:nvPr/>
          </p:nvSpPr>
          <p:spPr>
            <a:xfrm>
              <a:off x="3666100" y="317107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6"/>
            <p:cNvSpPr/>
            <p:nvPr/>
          </p:nvSpPr>
          <p:spPr>
            <a:xfrm>
              <a:off x="37423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6"/>
            <p:cNvSpPr/>
            <p:nvPr/>
          </p:nvSpPr>
          <p:spPr>
            <a:xfrm>
              <a:off x="374230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6"/>
            <p:cNvSpPr/>
            <p:nvPr/>
          </p:nvSpPr>
          <p:spPr>
            <a:xfrm>
              <a:off x="374230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6"/>
            <p:cNvSpPr/>
            <p:nvPr/>
          </p:nvSpPr>
          <p:spPr>
            <a:xfrm>
              <a:off x="374230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6"/>
            <p:cNvSpPr/>
            <p:nvPr/>
          </p:nvSpPr>
          <p:spPr>
            <a:xfrm>
              <a:off x="3742300" y="30186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6"/>
            <p:cNvSpPr/>
            <p:nvPr/>
          </p:nvSpPr>
          <p:spPr>
            <a:xfrm>
              <a:off x="374230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6"/>
            <p:cNvSpPr/>
            <p:nvPr/>
          </p:nvSpPr>
          <p:spPr>
            <a:xfrm>
              <a:off x="3742300" y="31710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6"/>
            <p:cNvSpPr/>
            <p:nvPr/>
          </p:nvSpPr>
          <p:spPr>
            <a:xfrm>
              <a:off x="3742300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6"/>
            <p:cNvSpPr/>
            <p:nvPr/>
          </p:nvSpPr>
          <p:spPr>
            <a:xfrm>
              <a:off x="38185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6"/>
            <p:cNvSpPr/>
            <p:nvPr/>
          </p:nvSpPr>
          <p:spPr>
            <a:xfrm>
              <a:off x="38185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6"/>
            <p:cNvSpPr/>
            <p:nvPr/>
          </p:nvSpPr>
          <p:spPr>
            <a:xfrm>
              <a:off x="38185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6"/>
            <p:cNvSpPr/>
            <p:nvPr/>
          </p:nvSpPr>
          <p:spPr>
            <a:xfrm>
              <a:off x="38185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6"/>
            <p:cNvSpPr/>
            <p:nvPr/>
          </p:nvSpPr>
          <p:spPr>
            <a:xfrm>
              <a:off x="381852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6"/>
            <p:cNvSpPr/>
            <p:nvPr/>
          </p:nvSpPr>
          <p:spPr>
            <a:xfrm>
              <a:off x="381852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6"/>
            <p:cNvSpPr/>
            <p:nvPr/>
          </p:nvSpPr>
          <p:spPr>
            <a:xfrm>
              <a:off x="3818525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6"/>
            <p:cNvSpPr/>
            <p:nvPr/>
          </p:nvSpPr>
          <p:spPr>
            <a:xfrm>
              <a:off x="3818525" y="33233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6"/>
            <p:cNvSpPr/>
            <p:nvPr/>
          </p:nvSpPr>
          <p:spPr>
            <a:xfrm>
              <a:off x="3818525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6"/>
            <p:cNvSpPr/>
            <p:nvPr/>
          </p:nvSpPr>
          <p:spPr>
            <a:xfrm>
              <a:off x="381852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6"/>
            <p:cNvSpPr/>
            <p:nvPr/>
          </p:nvSpPr>
          <p:spPr>
            <a:xfrm>
              <a:off x="38947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6"/>
            <p:cNvSpPr/>
            <p:nvPr/>
          </p:nvSpPr>
          <p:spPr>
            <a:xfrm>
              <a:off x="389472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6"/>
            <p:cNvSpPr/>
            <p:nvPr/>
          </p:nvSpPr>
          <p:spPr>
            <a:xfrm>
              <a:off x="3894725" y="3856775"/>
              <a:ext cx="62175" cy="53250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6"/>
            <p:cNvSpPr/>
            <p:nvPr/>
          </p:nvSpPr>
          <p:spPr>
            <a:xfrm>
              <a:off x="3894725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6"/>
            <p:cNvSpPr/>
            <p:nvPr/>
          </p:nvSpPr>
          <p:spPr>
            <a:xfrm>
              <a:off x="38947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6"/>
            <p:cNvSpPr/>
            <p:nvPr/>
          </p:nvSpPr>
          <p:spPr>
            <a:xfrm>
              <a:off x="38947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6"/>
            <p:cNvSpPr/>
            <p:nvPr/>
          </p:nvSpPr>
          <p:spPr>
            <a:xfrm>
              <a:off x="3894725" y="3551925"/>
              <a:ext cx="62175" cy="53250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6"/>
            <p:cNvSpPr/>
            <p:nvPr/>
          </p:nvSpPr>
          <p:spPr>
            <a:xfrm>
              <a:off x="38947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6"/>
            <p:cNvSpPr/>
            <p:nvPr/>
          </p:nvSpPr>
          <p:spPr>
            <a:xfrm>
              <a:off x="3894725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6"/>
            <p:cNvSpPr/>
            <p:nvPr/>
          </p:nvSpPr>
          <p:spPr>
            <a:xfrm>
              <a:off x="3894600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6"/>
            <p:cNvSpPr/>
            <p:nvPr/>
          </p:nvSpPr>
          <p:spPr>
            <a:xfrm>
              <a:off x="3894725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6"/>
            <p:cNvSpPr/>
            <p:nvPr/>
          </p:nvSpPr>
          <p:spPr>
            <a:xfrm>
              <a:off x="389472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6"/>
            <p:cNvSpPr/>
            <p:nvPr/>
          </p:nvSpPr>
          <p:spPr>
            <a:xfrm>
              <a:off x="389472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6"/>
            <p:cNvSpPr/>
            <p:nvPr/>
          </p:nvSpPr>
          <p:spPr>
            <a:xfrm>
              <a:off x="38947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6"/>
            <p:cNvSpPr/>
            <p:nvPr/>
          </p:nvSpPr>
          <p:spPr>
            <a:xfrm>
              <a:off x="38947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6"/>
            <p:cNvSpPr/>
            <p:nvPr/>
          </p:nvSpPr>
          <p:spPr>
            <a:xfrm>
              <a:off x="38947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6"/>
            <p:cNvSpPr/>
            <p:nvPr/>
          </p:nvSpPr>
          <p:spPr>
            <a:xfrm>
              <a:off x="38185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6"/>
            <p:cNvSpPr/>
            <p:nvPr/>
          </p:nvSpPr>
          <p:spPr>
            <a:xfrm>
              <a:off x="3742300" y="2866425"/>
              <a:ext cx="62225" cy="53225"/>
            </a:xfrm>
            <a:custGeom>
              <a:rect b="b" l="l" r="r" t="t"/>
              <a:pathLst>
                <a:path extrusionOk="0" h="2129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6"/>
            <p:cNvSpPr/>
            <p:nvPr/>
          </p:nvSpPr>
          <p:spPr>
            <a:xfrm>
              <a:off x="366610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6"/>
            <p:cNvSpPr/>
            <p:nvPr/>
          </p:nvSpPr>
          <p:spPr>
            <a:xfrm>
              <a:off x="4504050" y="32470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6"/>
            <p:cNvSpPr/>
            <p:nvPr/>
          </p:nvSpPr>
          <p:spPr>
            <a:xfrm>
              <a:off x="4504050" y="31710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6"/>
            <p:cNvSpPr/>
            <p:nvPr/>
          </p:nvSpPr>
          <p:spPr>
            <a:xfrm>
              <a:off x="4504050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6"/>
            <p:cNvSpPr/>
            <p:nvPr/>
          </p:nvSpPr>
          <p:spPr>
            <a:xfrm>
              <a:off x="4427825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6"/>
            <p:cNvSpPr/>
            <p:nvPr/>
          </p:nvSpPr>
          <p:spPr>
            <a:xfrm>
              <a:off x="442782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6"/>
            <p:cNvSpPr/>
            <p:nvPr/>
          </p:nvSpPr>
          <p:spPr>
            <a:xfrm>
              <a:off x="4427825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6"/>
            <p:cNvSpPr/>
            <p:nvPr/>
          </p:nvSpPr>
          <p:spPr>
            <a:xfrm>
              <a:off x="4427825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6"/>
            <p:cNvSpPr/>
            <p:nvPr/>
          </p:nvSpPr>
          <p:spPr>
            <a:xfrm>
              <a:off x="4427825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6"/>
            <p:cNvSpPr/>
            <p:nvPr/>
          </p:nvSpPr>
          <p:spPr>
            <a:xfrm>
              <a:off x="4351600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6"/>
            <p:cNvSpPr/>
            <p:nvPr/>
          </p:nvSpPr>
          <p:spPr>
            <a:xfrm>
              <a:off x="4351600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6"/>
            <p:cNvSpPr/>
            <p:nvPr/>
          </p:nvSpPr>
          <p:spPr>
            <a:xfrm>
              <a:off x="4351600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6"/>
            <p:cNvSpPr/>
            <p:nvPr/>
          </p:nvSpPr>
          <p:spPr>
            <a:xfrm>
              <a:off x="4351600" y="30186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6"/>
            <p:cNvSpPr/>
            <p:nvPr/>
          </p:nvSpPr>
          <p:spPr>
            <a:xfrm>
              <a:off x="4351600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6"/>
            <p:cNvSpPr/>
            <p:nvPr/>
          </p:nvSpPr>
          <p:spPr>
            <a:xfrm>
              <a:off x="4275600" y="37803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6"/>
            <p:cNvSpPr/>
            <p:nvPr/>
          </p:nvSpPr>
          <p:spPr>
            <a:xfrm>
              <a:off x="427560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6"/>
            <p:cNvSpPr/>
            <p:nvPr/>
          </p:nvSpPr>
          <p:spPr>
            <a:xfrm>
              <a:off x="4275600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6"/>
            <p:cNvSpPr/>
            <p:nvPr/>
          </p:nvSpPr>
          <p:spPr>
            <a:xfrm>
              <a:off x="4275600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6"/>
            <p:cNvSpPr/>
            <p:nvPr/>
          </p:nvSpPr>
          <p:spPr>
            <a:xfrm>
              <a:off x="42756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6"/>
            <p:cNvSpPr/>
            <p:nvPr/>
          </p:nvSpPr>
          <p:spPr>
            <a:xfrm>
              <a:off x="42756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6"/>
            <p:cNvSpPr/>
            <p:nvPr/>
          </p:nvSpPr>
          <p:spPr>
            <a:xfrm>
              <a:off x="427560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6"/>
            <p:cNvSpPr/>
            <p:nvPr/>
          </p:nvSpPr>
          <p:spPr>
            <a:xfrm>
              <a:off x="427560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6"/>
            <p:cNvSpPr/>
            <p:nvPr/>
          </p:nvSpPr>
          <p:spPr>
            <a:xfrm>
              <a:off x="4199400" y="3856775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6"/>
            <p:cNvSpPr/>
            <p:nvPr/>
          </p:nvSpPr>
          <p:spPr>
            <a:xfrm>
              <a:off x="4199400" y="37803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6"/>
            <p:cNvSpPr/>
            <p:nvPr/>
          </p:nvSpPr>
          <p:spPr>
            <a:xfrm>
              <a:off x="419940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6"/>
            <p:cNvSpPr/>
            <p:nvPr/>
          </p:nvSpPr>
          <p:spPr>
            <a:xfrm>
              <a:off x="4199400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6"/>
            <p:cNvSpPr/>
            <p:nvPr/>
          </p:nvSpPr>
          <p:spPr>
            <a:xfrm>
              <a:off x="4123175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6"/>
            <p:cNvSpPr/>
            <p:nvPr/>
          </p:nvSpPr>
          <p:spPr>
            <a:xfrm>
              <a:off x="4123175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6"/>
            <p:cNvSpPr/>
            <p:nvPr/>
          </p:nvSpPr>
          <p:spPr>
            <a:xfrm>
              <a:off x="4123175" y="39328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6"/>
            <p:cNvSpPr/>
            <p:nvPr/>
          </p:nvSpPr>
          <p:spPr>
            <a:xfrm>
              <a:off x="4123175" y="385677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6"/>
            <p:cNvSpPr/>
            <p:nvPr/>
          </p:nvSpPr>
          <p:spPr>
            <a:xfrm>
              <a:off x="41231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6"/>
            <p:cNvSpPr/>
            <p:nvPr/>
          </p:nvSpPr>
          <p:spPr>
            <a:xfrm>
              <a:off x="4046950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6"/>
            <p:cNvSpPr/>
            <p:nvPr/>
          </p:nvSpPr>
          <p:spPr>
            <a:xfrm>
              <a:off x="4046950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6"/>
            <p:cNvSpPr/>
            <p:nvPr/>
          </p:nvSpPr>
          <p:spPr>
            <a:xfrm>
              <a:off x="40469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6"/>
            <p:cNvSpPr/>
            <p:nvPr/>
          </p:nvSpPr>
          <p:spPr>
            <a:xfrm>
              <a:off x="3970950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6"/>
            <p:cNvSpPr/>
            <p:nvPr/>
          </p:nvSpPr>
          <p:spPr>
            <a:xfrm>
              <a:off x="397095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6"/>
            <p:cNvSpPr/>
            <p:nvPr/>
          </p:nvSpPr>
          <p:spPr>
            <a:xfrm>
              <a:off x="397095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6"/>
            <p:cNvSpPr/>
            <p:nvPr/>
          </p:nvSpPr>
          <p:spPr>
            <a:xfrm>
              <a:off x="389472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6"/>
            <p:cNvSpPr/>
            <p:nvPr/>
          </p:nvSpPr>
          <p:spPr>
            <a:xfrm>
              <a:off x="389472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6"/>
            <p:cNvSpPr/>
            <p:nvPr/>
          </p:nvSpPr>
          <p:spPr>
            <a:xfrm>
              <a:off x="38947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6"/>
            <p:cNvSpPr/>
            <p:nvPr/>
          </p:nvSpPr>
          <p:spPr>
            <a:xfrm>
              <a:off x="389472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6"/>
            <p:cNvSpPr/>
            <p:nvPr/>
          </p:nvSpPr>
          <p:spPr>
            <a:xfrm>
              <a:off x="381852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6"/>
            <p:cNvSpPr/>
            <p:nvPr/>
          </p:nvSpPr>
          <p:spPr>
            <a:xfrm>
              <a:off x="3818525" y="39328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6"/>
            <p:cNvSpPr/>
            <p:nvPr/>
          </p:nvSpPr>
          <p:spPr>
            <a:xfrm>
              <a:off x="3818525" y="385677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6"/>
            <p:cNvSpPr/>
            <p:nvPr/>
          </p:nvSpPr>
          <p:spPr>
            <a:xfrm>
              <a:off x="38185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6"/>
            <p:cNvSpPr/>
            <p:nvPr/>
          </p:nvSpPr>
          <p:spPr>
            <a:xfrm>
              <a:off x="38185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6"/>
            <p:cNvSpPr/>
            <p:nvPr/>
          </p:nvSpPr>
          <p:spPr>
            <a:xfrm>
              <a:off x="3818525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6"/>
            <p:cNvSpPr/>
            <p:nvPr/>
          </p:nvSpPr>
          <p:spPr>
            <a:xfrm>
              <a:off x="38185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6"/>
            <p:cNvSpPr/>
            <p:nvPr/>
          </p:nvSpPr>
          <p:spPr>
            <a:xfrm>
              <a:off x="381852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6"/>
            <p:cNvSpPr/>
            <p:nvPr/>
          </p:nvSpPr>
          <p:spPr>
            <a:xfrm>
              <a:off x="3742300" y="37803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6"/>
            <p:cNvSpPr/>
            <p:nvPr/>
          </p:nvSpPr>
          <p:spPr>
            <a:xfrm>
              <a:off x="374230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6"/>
            <p:cNvSpPr/>
            <p:nvPr/>
          </p:nvSpPr>
          <p:spPr>
            <a:xfrm>
              <a:off x="37423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6"/>
            <p:cNvSpPr/>
            <p:nvPr/>
          </p:nvSpPr>
          <p:spPr>
            <a:xfrm>
              <a:off x="37423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6"/>
            <p:cNvSpPr/>
            <p:nvPr/>
          </p:nvSpPr>
          <p:spPr>
            <a:xfrm>
              <a:off x="37421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6"/>
            <p:cNvSpPr/>
            <p:nvPr/>
          </p:nvSpPr>
          <p:spPr>
            <a:xfrm>
              <a:off x="37423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6"/>
            <p:cNvSpPr/>
            <p:nvPr/>
          </p:nvSpPr>
          <p:spPr>
            <a:xfrm>
              <a:off x="3665950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6"/>
            <p:cNvSpPr/>
            <p:nvPr/>
          </p:nvSpPr>
          <p:spPr>
            <a:xfrm>
              <a:off x="3666100" y="32470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6"/>
            <p:cNvSpPr/>
            <p:nvPr/>
          </p:nvSpPr>
          <p:spPr>
            <a:xfrm>
              <a:off x="366610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6"/>
            <p:cNvSpPr/>
            <p:nvPr/>
          </p:nvSpPr>
          <p:spPr>
            <a:xfrm>
              <a:off x="3589875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6"/>
            <p:cNvSpPr/>
            <p:nvPr/>
          </p:nvSpPr>
          <p:spPr>
            <a:xfrm>
              <a:off x="358987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6"/>
            <p:cNvSpPr/>
            <p:nvPr/>
          </p:nvSpPr>
          <p:spPr>
            <a:xfrm>
              <a:off x="35898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6"/>
            <p:cNvSpPr/>
            <p:nvPr/>
          </p:nvSpPr>
          <p:spPr>
            <a:xfrm>
              <a:off x="351367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6"/>
            <p:cNvSpPr/>
            <p:nvPr/>
          </p:nvSpPr>
          <p:spPr>
            <a:xfrm>
              <a:off x="351367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6"/>
            <p:cNvSpPr/>
            <p:nvPr/>
          </p:nvSpPr>
          <p:spPr>
            <a:xfrm>
              <a:off x="351367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6"/>
            <p:cNvSpPr/>
            <p:nvPr/>
          </p:nvSpPr>
          <p:spPr>
            <a:xfrm>
              <a:off x="3437450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6"/>
            <p:cNvSpPr/>
            <p:nvPr/>
          </p:nvSpPr>
          <p:spPr>
            <a:xfrm>
              <a:off x="3437450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6"/>
            <p:cNvSpPr/>
            <p:nvPr/>
          </p:nvSpPr>
          <p:spPr>
            <a:xfrm>
              <a:off x="3437450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6"/>
            <p:cNvSpPr/>
            <p:nvPr/>
          </p:nvSpPr>
          <p:spPr>
            <a:xfrm>
              <a:off x="343745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6"/>
            <p:cNvSpPr/>
            <p:nvPr/>
          </p:nvSpPr>
          <p:spPr>
            <a:xfrm>
              <a:off x="3361450" y="317107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6"/>
            <p:cNvSpPr/>
            <p:nvPr/>
          </p:nvSpPr>
          <p:spPr>
            <a:xfrm>
              <a:off x="3361450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6"/>
            <p:cNvSpPr/>
            <p:nvPr/>
          </p:nvSpPr>
          <p:spPr>
            <a:xfrm>
              <a:off x="3361450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6"/>
            <p:cNvSpPr/>
            <p:nvPr/>
          </p:nvSpPr>
          <p:spPr>
            <a:xfrm>
              <a:off x="336145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6"/>
            <p:cNvSpPr/>
            <p:nvPr/>
          </p:nvSpPr>
          <p:spPr>
            <a:xfrm>
              <a:off x="328522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6"/>
            <p:cNvSpPr/>
            <p:nvPr/>
          </p:nvSpPr>
          <p:spPr>
            <a:xfrm>
              <a:off x="328522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6"/>
            <p:cNvSpPr/>
            <p:nvPr/>
          </p:nvSpPr>
          <p:spPr>
            <a:xfrm>
              <a:off x="32852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6"/>
            <p:cNvSpPr/>
            <p:nvPr/>
          </p:nvSpPr>
          <p:spPr>
            <a:xfrm>
              <a:off x="32852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6"/>
            <p:cNvSpPr/>
            <p:nvPr/>
          </p:nvSpPr>
          <p:spPr>
            <a:xfrm>
              <a:off x="3209025" y="30948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6"/>
            <p:cNvSpPr/>
            <p:nvPr/>
          </p:nvSpPr>
          <p:spPr>
            <a:xfrm>
              <a:off x="3209025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6"/>
            <p:cNvSpPr/>
            <p:nvPr/>
          </p:nvSpPr>
          <p:spPr>
            <a:xfrm>
              <a:off x="3209025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6"/>
            <p:cNvSpPr/>
            <p:nvPr/>
          </p:nvSpPr>
          <p:spPr>
            <a:xfrm>
              <a:off x="3209025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6"/>
            <p:cNvSpPr/>
            <p:nvPr/>
          </p:nvSpPr>
          <p:spPr>
            <a:xfrm>
              <a:off x="3209025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6"/>
            <p:cNvSpPr/>
            <p:nvPr/>
          </p:nvSpPr>
          <p:spPr>
            <a:xfrm>
              <a:off x="419940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6"/>
            <p:cNvSpPr/>
            <p:nvPr/>
          </p:nvSpPr>
          <p:spPr>
            <a:xfrm>
              <a:off x="3132800" y="11143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6"/>
            <p:cNvSpPr/>
            <p:nvPr/>
          </p:nvSpPr>
          <p:spPr>
            <a:xfrm>
              <a:off x="3056800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6"/>
            <p:cNvSpPr/>
            <p:nvPr/>
          </p:nvSpPr>
          <p:spPr>
            <a:xfrm>
              <a:off x="43516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6"/>
            <p:cNvSpPr/>
            <p:nvPr/>
          </p:nvSpPr>
          <p:spPr>
            <a:xfrm>
              <a:off x="43516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6"/>
            <p:cNvSpPr/>
            <p:nvPr/>
          </p:nvSpPr>
          <p:spPr>
            <a:xfrm>
              <a:off x="43516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6"/>
            <p:cNvSpPr/>
            <p:nvPr/>
          </p:nvSpPr>
          <p:spPr>
            <a:xfrm>
              <a:off x="4351600" y="18760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6"/>
            <p:cNvSpPr/>
            <p:nvPr/>
          </p:nvSpPr>
          <p:spPr>
            <a:xfrm>
              <a:off x="435160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6"/>
            <p:cNvSpPr/>
            <p:nvPr/>
          </p:nvSpPr>
          <p:spPr>
            <a:xfrm>
              <a:off x="435160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6"/>
            <p:cNvSpPr/>
            <p:nvPr/>
          </p:nvSpPr>
          <p:spPr>
            <a:xfrm>
              <a:off x="435160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6"/>
            <p:cNvSpPr/>
            <p:nvPr/>
          </p:nvSpPr>
          <p:spPr>
            <a:xfrm>
              <a:off x="3970950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6"/>
            <p:cNvSpPr/>
            <p:nvPr/>
          </p:nvSpPr>
          <p:spPr>
            <a:xfrm>
              <a:off x="39709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6"/>
            <p:cNvSpPr/>
            <p:nvPr/>
          </p:nvSpPr>
          <p:spPr>
            <a:xfrm>
              <a:off x="366610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6"/>
            <p:cNvSpPr/>
            <p:nvPr/>
          </p:nvSpPr>
          <p:spPr>
            <a:xfrm>
              <a:off x="37423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6"/>
            <p:cNvSpPr/>
            <p:nvPr/>
          </p:nvSpPr>
          <p:spPr>
            <a:xfrm>
              <a:off x="37423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6"/>
            <p:cNvSpPr/>
            <p:nvPr/>
          </p:nvSpPr>
          <p:spPr>
            <a:xfrm>
              <a:off x="38185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6"/>
            <p:cNvSpPr/>
            <p:nvPr/>
          </p:nvSpPr>
          <p:spPr>
            <a:xfrm>
              <a:off x="38947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6"/>
            <p:cNvSpPr/>
            <p:nvPr/>
          </p:nvSpPr>
          <p:spPr>
            <a:xfrm>
              <a:off x="38947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6"/>
            <p:cNvSpPr/>
            <p:nvPr/>
          </p:nvSpPr>
          <p:spPr>
            <a:xfrm>
              <a:off x="39709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6"/>
            <p:cNvSpPr/>
            <p:nvPr/>
          </p:nvSpPr>
          <p:spPr>
            <a:xfrm>
              <a:off x="39709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6"/>
            <p:cNvSpPr/>
            <p:nvPr/>
          </p:nvSpPr>
          <p:spPr>
            <a:xfrm>
              <a:off x="404695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6"/>
            <p:cNvSpPr/>
            <p:nvPr/>
          </p:nvSpPr>
          <p:spPr>
            <a:xfrm>
              <a:off x="404695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6"/>
            <p:cNvSpPr/>
            <p:nvPr/>
          </p:nvSpPr>
          <p:spPr>
            <a:xfrm>
              <a:off x="404695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6"/>
            <p:cNvSpPr/>
            <p:nvPr/>
          </p:nvSpPr>
          <p:spPr>
            <a:xfrm>
              <a:off x="404695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6"/>
            <p:cNvSpPr/>
            <p:nvPr/>
          </p:nvSpPr>
          <p:spPr>
            <a:xfrm>
              <a:off x="412317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6"/>
            <p:cNvSpPr/>
            <p:nvPr/>
          </p:nvSpPr>
          <p:spPr>
            <a:xfrm>
              <a:off x="412317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6"/>
            <p:cNvSpPr/>
            <p:nvPr/>
          </p:nvSpPr>
          <p:spPr>
            <a:xfrm>
              <a:off x="4123175" y="18760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6"/>
            <p:cNvSpPr/>
            <p:nvPr/>
          </p:nvSpPr>
          <p:spPr>
            <a:xfrm>
              <a:off x="41231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6"/>
            <p:cNvSpPr/>
            <p:nvPr/>
          </p:nvSpPr>
          <p:spPr>
            <a:xfrm>
              <a:off x="41231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6"/>
            <p:cNvSpPr/>
            <p:nvPr/>
          </p:nvSpPr>
          <p:spPr>
            <a:xfrm>
              <a:off x="41231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6"/>
            <p:cNvSpPr/>
            <p:nvPr/>
          </p:nvSpPr>
          <p:spPr>
            <a:xfrm>
              <a:off x="419940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6"/>
            <p:cNvSpPr/>
            <p:nvPr/>
          </p:nvSpPr>
          <p:spPr>
            <a:xfrm>
              <a:off x="419940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6"/>
            <p:cNvSpPr/>
            <p:nvPr/>
          </p:nvSpPr>
          <p:spPr>
            <a:xfrm>
              <a:off x="419940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6"/>
            <p:cNvSpPr/>
            <p:nvPr/>
          </p:nvSpPr>
          <p:spPr>
            <a:xfrm>
              <a:off x="419940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6"/>
            <p:cNvSpPr/>
            <p:nvPr/>
          </p:nvSpPr>
          <p:spPr>
            <a:xfrm>
              <a:off x="419940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6"/>
            <p:cNvSpPr/>
            <p:nvPr/>
          </p:nvSpPr>
          <p:spPr>
            <a:xfrm>
              <a:off x="419940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6"/>
            <p:cNvSpPr/>
            <p:nvPr/>
          </p:nvSpPr>
          <p:spPr>
            <a:xfrm>
              <a:off x="419940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6"/>
            <p:cNvSpPr/>
            <p:nvPr/>
          </p:nvSpPr>
          <p:spPr>
            <a:xfrm>
              <a:off x="42756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6"/>
            <p:cNvSpPr/>
            <p:nvPr/>
          </p:nvSpPr>
          <p:spPr>
            <a:xfrm>
              <a:off x="42756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6"/>
            <p:cNvSpPr/>
            <p:nvPr/>
          </p:nvSpPr>
          <p:spPr>
            <a:xfrm>
              <a:off x="42756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6"/>
            <p:cNvSpPr/>
            <p:nvPr/>
          </p:nvSpPr>
          <p:spPr>
            <a:xfrm>
              <a:off x="427560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6"/>
            <p:cNvSpPr/>
            <p:nvPr/>
          </p:nvSpPr>
          <p:spPr>
            <a:xfrm>
              <a:off x="42756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6"/>
            <p:cNvSpPr/>
            <p:nvPr/>
          </p:nvSpPr>
          <p:spPr>
            <a:xfrm>
              <a:off x="42756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6"/>
            <p:cNvSpPr/>
            <p:nvPr/>
          </p:nvSpPr>
          <p:spPr>
            <a:xfrm>
              <a:off x="42756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6"/>
            <p:cNvSpPr/>
            <p:nvPr/>
          </p:nvSpPr>
          <p:spPr>
            <a:xfrm>
              <a:off x="42756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6"/>
            <p:cNvSpPr/>
            <p:nvPr/>
          </p:nvSpPr>
          <p:spPr>
            <a:xfrm>
              <a:off x="435160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6"/>
            <p:cNvSpPr/>
            <p:nvPr/>
          </p:nvSpPr>
          <p:spPr>
            <a:xfrm>
              <a:off x="442782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6"/>
            <p:cNvSpPr/>
            <p:nvPr/>
          </p:nvSpPr>
          <p:spPr>
            <a:xfrm>
              <a:off x="442782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6"/>
            <p:cNvSpPr/>
            <p:nvPr/>
          </p:nvSpPr>
          <p:spPr>
            <a:xfrm>
              <a:off x="44278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6"/>
            <p:cNvSpPr/>
            <p:nvPr/>
          </p:nvSpPr>
          <p:spPr>
            <a:xfrm>
              <a:off x="442782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6"/>
            <p:cNvSpPr/>
            <p:nvPr/>
          </p:nvSpPr>
          <p:spPr>
            <a:xfrm>
              <a:off x="442782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6"/>
            <p:cNvSpPr/>
            <p:nvPr/>
          </p:nvSpPr>
          <p:spPr>
            <a:xfrm>
              <a:off x="442782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6"/>
            <p:cNvSpPr/>
            <p:nvPr/>
          </p:nvSpPr>
          <p:spPr>
            <a:xfrm>
              <a:off x="442782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6"/>
            <p:cNvSpPr/>
            <p:nvPr/>
          </p:nvSpPr>
          <p:spPr>
            <a:xfrm>
              <a:off x="442782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6"/>
            <p:cNvSpPr/>
            <p:nvPr/>
          </p:nvSpPr>
          <p:spPr>
            <a:xfrm>
              <a:off x="4427825" y="1571400"/>
              <a:ext cx="62350" cy="53250"/>
            </a:xfrm>
            <a:custGeom>
              <a:rect b="b" l="l" r="r" t="t"/>
              <a:pathLst>
                <a:path extrusionOk="0" h="2130" w="2494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6"/>
            <p:cNvSpPr/>
            <p:nvPr/>
          </p:nvSpPr>
          <p:spPr>
            <a:xfrm>
              <a:off x="43516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6"/>
            <p:cNvSpPr/>
            <p:nvPr/>
          </p:nvSpPr>
          <p:spPr>
            <a:xfrm>
              <a:off x="42756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6"/>
            <p:cNvSpPr/>
            <p:nvPr/>
          </p:nvSpPr>
          <p:spPr>
            <a:xfrm>
              <a:off x="42756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6"/>
            <p:cNvSpPr/>
            <p:nvPr/>
          </p:nvSpPr>
          <p:spPr>
            <a:xfrm>
              <a:off x="41994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6"/>
            <p:cNvSpPr/>
            <p:nvPr/>
          </p:nvSpPr>
          <p:spPr>
            <a:xfrm>
              <a:off x="419940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6"/>
            <p:cNvSpPr/>
            <p:nvPr/>
          </p:nvSpPr>
          <p:spPr>
            <a:xfrm>
              <a:off x="419940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6"/>
            <p:cNvSpPr/>
            <p:nvPr/>
          </p:nvSpPr>
          <p:spPr>
            <a:xfrm>
              <a:off x="419940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6"/>
            <p:cNvSpPr/>
            <p:nvPr/>
          </p:nvSpPr>
          <p:spPr>
            <a:xfrm>
              <a:off x="41231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6"/>
            <p:cNvSpPr/>
            <p:nvPr/>
          </p:nvSpPr>
          <p:spPr>
            <a:xfrm>
              <a:off x="41231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6"/>
            <p:cNvSpPr/>
            <p:nvPr/>
          </p:nvSpPr>
          <p:spPr>
            <a:xfrm>
              <a:off x="41231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6"/>
            <p:cNvSpPr/>
            <p:nvPr/>
          </p:nvSpPr>
          <p:spPr>
            <a:xfrm>
              <a:off x="41231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6"/>
            <p:cNvSpPr/>
            <p:nvPr/>
          </p:nvSpPr>
          <p:spPr>
            <a:xfrm>
              <a:off x="41231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6"/>
            <p:cNvSpPr/>
            <p:nvPr/>
          </p:nvSpPr>
          <p:spPr>
            <a:xfrm>
              <a:off x="412317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6"/>
            <p:cNvSpPr/>
            <p:nvPr/>
          </p:nvSpPr>
          <p:spPr>
            <a:xfrm>
              <a:off x="404695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6"/>
            <p:cNvSpPr/>
            <p:nvPr/>
          </p:nvSpPr>
          <p:spPr>
            <a:xfrm>
              <a:off x="40469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6"/>
            <p:cNvSpPr/>
            <p:nvPr/>
          </p:nvSpPr>
          <p:spPr>
            <a:xfrm>
              <a:off x="404695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6"/>
            <p:cNvSpPr/>
            <p:nvPr/>
          </p:nvSpPr>
          <p:spPr>
            <a:xfrm>
              <a:off x="404695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6"/>
            <p:cNvSpPr/>
            <p:nvPr/>
          </p:nvSpPr>
          <p:spPr>
            <a:xfrm>
              <a:off x="404695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6"/>
            <p:cNvSpPr/>
            <p:nvPr/>
          </p:nvSpPr>
          <p:spPr>
            <a:xfrm>
              <a:off x="404695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6"/>
            <p:cNvSpPr/>
            <p:nvPr/>
          </p:nvSpPr>
          <p:spPr>
            <a:xfrm>
              <a:off x="404695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6"/>
            <p:cNvSpPr/>
            <p:nvPr/>
          </p:nvSpPr>
          <p:spPr>
            <a:xfrm>
              <a:off x="404695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6"/>
            <p:cNvSpPr/>
            <p:nvPr/>
          </p:nvSpPr>
          <p:spPr>
            <a:xfrm>
              <a:off x="39709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6"/>
            <p:cNvSpPr/>
            <p:nvPr/>
          </p:nvSpPr>
          <p:spPr>
            <a:xfrm>
              <a:off x="39709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6"/>
            <p:cNvSpPr/>
            <p:nvPr/>
          </p:nvSpPr>
          <p:spPr>
            <a:xfrm>
              <a:off x="397095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6"/>
            <p:cNvSpPr/>
            <p:nvPr/>
          </p:nvSpPr>
          <p:spPr>
            <a:xfrm>
              <a:off x="39709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6"/>
            <p:cNvSpPr/>
            <p:nvPr/>
          </p:nvSpPr>
          <p:spPr>
            <a:xfrm>
              <a:off x="397095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6"/>
            <p:cNvSpPr/>
            <p:nvPr/>
          </p:nvSpPr>
          <p:spPr>
            <a:xfrm>
              <a:off x="39709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6"/>
            <p:cNvSpPr/>
            <p:nvPr/>
          </p:nvSpPr>
          <p:spPr>
            <a:xfrm>
              <a:off x="39709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6"/>
            <p:cNvSpPr/>
            <p:nvPr/>
          </p:nvSpPr>
          <p:spPr>
            <a:xfrm>
              <a:off x="39709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6"/>
            <p:cNvSpPr/>
            <p:nvPr/>
          </p:nvSpPr>
          <p:spPr>
            <a:xfrm>
              <a:off x="397095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6"/>
            <p:cNvSpPr/>
            <p:nvPr/>
          </p:nvSpPr>
          <p:spPr>
            <a:xfrm>
              <a:off x="38947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6"/>
            <p:cNvSpPr/>
            <p:nvPr/>
          </p:nvSpPr>
          <p:spPr>
            <a:xfrm>
              <a:off x="38947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6"/>
            <p:cNvSpPr/>
            <p:nvPr/>
          </p:nvSpPr>
          <p:spPr>
            <a:xfrm>
              <a:off x="38947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6"/>
            <p:cNvSpPr/>
            <p:nvPr/>
          </p:nvSpPr>
          <p:spPr>
            <a:xfrm>
              <a:off x="38947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6"/>
            <p:cNvSpPr/>
            <p:nvPr/>
          </p:nvSpPr>
          <p:spPr>
            <a:xfrm>
              <a:off x="38947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6"/>
            <p:cNvSpPr/>
            <p:nvPr/>
          </p:nvSpPr>
          <p:spPr>
            <a:xfrm>
              <a:off x="3894725" y="1571400"/>
              <a:ext cx="62175" cy="53250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6"/>
            <p:cNvSpPr/>
            <p:nvPr/>
          </p:nvSpPr>
          <p:spPr>
            <a:xfrm>
              <a:off x="38947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6"/>
            <p:cNvSpPr/>
            <p:nvPr/>
          </p:nvSpPr>
          <p:spPr>
            <a:xfrm>
              <a:off x="38947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6"/>
            <p:cNvSpPr/>
            <p:nvPr/>
          </p:nvSpPr>
          <p:spPr>
            <a:xfrm>
              <a:off x="389472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6"/>
            <p:cNvSpPr/>
            <p:nvPr/>
          </p:nvSpPr>
          <p:spPr>
            <a:xfrm>
              <a:off x="389472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6"/>
            <p:cNvSpPr/>
            <p:nvPr/>
          </p:nvSpPr>
          <p:spPr>
            <a:xfrm>
              <a:off x="381852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6"/>
            <p:cNvSpPr/>
            <p:nvPr/>
          </p:nvSpPr>
          <p:spPr>
            <a:xfrm>
              <a:off x="381852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6"/>
            <p:cNvSpPr/>
            <p:nvPr/>
          </p:nvSpPr>
          <p:spPr>
            <a:xfrm>
              <a:off x="38185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6"/>
            <p:cNvSpPr/>
            <p:nvPr/>
          </p:nvSpPr>
          <p:spPr>
            <a:xfrm>
              <a:off x="38185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6"/>
            <p:cNvSpPr/>
            <p:nvPr/>
          </p:nvSpPr>
          <p:spPr>
            <a:xfrm>
              <a:off x="38185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6"/>
            <p:cNvSpPr/>
            <p:nvPr/>
          </p:nvSpPr>
          <p:spPr>
            <a:xfrm>
              <a:off x="38185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6"/>
            <p:cNvSpPr/>
            <p:nvPr/>
          </p:nvSpPr>
          <p:spPr>
            <a:xfrm>
              <a:off x="38185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6"/>
            <p:cNvSpPr/>
            <p:nvPr/>
          </p:nvSpPr>
          <p:spPr>
            <a:xfrm>
              <a:off x="38185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6"/>
            <p:cNvSpPr/>
            <p:nvPr/>
          </p:nvSpPr>
          <p:spPr>
            <a:xfrm>
              <a:off x="38185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6"/>
            <p:cNvSpPr/>
            <p:nvPr/>
          </p:nvSpPr>
          <p:spPr>
            <a:xfrm>
              <a:off x="381852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6"/>
            <p:cNvSpPr/>
            <p:nvPr/>
          </p:nvSpPr>
          <p:spPr>
            <a:xfrm>
              <a:off x="381852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6"/>
            <p:cNvSpPr/>
            <p:nvPr/>
          </p:nvSpPr>
          <p:spPr>
            <a:xfrm>
              <a:off x="37423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6"/>
            <p:cNvSpPr/>
            <p:nvPr/>
          </p:nvSpPr>
          <p:spPr>
            <a:xfrm>
              <a:off x="37423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6"/>
            <p:cNvSpPr/>
            <p:nvPr/>
          </p:nvSpPr>
          <p:spPr>
            <a:xfrm>
              <a:off x="3742300" y="18760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6"/>
            <p:cNvSpPr/>
            <p:nvPr/>
          </p:nvSpPr>
          <p:spPr>
            <a:xfrm>
              <a:off x="37423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6"/>
            <p:cNvSpPr/>
            <p:nvPr/>
          </p:nvSpPr>
          <p:spPr>
            <a:xfrm>
              <a:off x="37423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6"/>
            <p:cNvSpPr/>
            <p:nvPr/>
          </p:nvSpPr>
          <p:spPr>
            <a:xfrm>
              <a:off x="37423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6"/>
            <p:cNvSpPr/>
            <p:nvPr/>
          </p:nvSpPr>
          <p:spPr>
            <a:xfrm>
              <a:off x="37423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6"/>
            <p:cNvSpPr/>
            <p:nvPr/>
          </p:nvSpPr>
          <p:spPr>
            <a:xfrm>
              <a:off x="37423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6"/>
            <p:cNvSpPr/>
            <p:nvPr/>
          </p:nvSpPr>
          <p:spPr>
            <a:xfrm>
              <a:off x="374230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6"/>
            <p:cNvSpPr/>
            <p:nvPr/>
          </p:nvSpPr>
          <p:spPr>
            <a:xfrm>
              <a:off x="366610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6"/>
            <p:cNvSpPr/>
            <p:nvPr/>
          </p:nvSpPr>
          <p:spPr>
            <a:xfrm>
              <a:off x="366610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6"/>
            <p:cNvSpPr/>
            <p:nvPr/>
          </p:nvSpPr>
          <p:spPr>
            <a:xfrm>
              <a:off x="366610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6"/>
            <p:cNvSpPr/>
            <p:nvPr/>
          </p:nvSpPr>
          <p:spPr>
            <a:xfrm>
              <a:off x="36661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6"/>
            <p:cNvSpPr/>
            <p:nvPr/>
          </p:nvSpPr>
          <p:spPr>
            <a:xfrm>
              <a:off x="3666100" y="1571400"/>
              <a:ext cx="62150" cy="53250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6"/>
            <p:cNvSpPr/>
            <p:nvPr/>
          </p:nvSpPr>
          <p:spPr>
            <a:xfrm>
              <a:off x="35898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6"/>
            <p:cNvSpPr/>
            <p:nvPr/>
          </p:nvSpPr>
          <p:spPr>
            <a:xfrm>
              <a:off x="35898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6"/>
            <p:cNvSpPr/>
            <p:nvPr/>
          </p:nvSpPr>
          <p:spPr>
            <a:xfrm>
              <a:off x="35898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6"/>
            <p:cNvSpPr/>
            <p:nvPr/>
          </p:nvSpPr>
          <p:spPr>
            <a:xfrm>
              <a:off x="35898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6"/>
            <p:cNvSpPr/>
            <p:nvPr/>
          </p:nvSpPr>
          <p:spPr>
            <a:xfrm>
              <a:off x="35898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6"/>
            <p:cNvSpPr/>
            <p:nvPr/>
          </p:nvSpPr>
          <p:spPr>
            <a:xfrm>
              <a:off x="3513675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6"/>
            <p:cNvSpPr/>
            <p:nvPr/>
          </p:nvSpPr>
          <p:spPr>
            <a:xfrm>
              <a:off x="35136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6"/>
            <p:cNvSpPr/>
            <p:nvPr/>
          </p:nvSpPr>
          <p:spPr>
            <a:xfrm>
              <a:off x="35136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6"/>
            <p:cNvSpPr/>
            <p:nvPr/>
          </p:nvSpPr>
          <p:spPr>
            <a:xfrm>
              <a:off x="35136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6"/>
            <p:cNvSpPr/>
            <p:nvPr/>
          </p:nvSpPr>
          <p:spPr>
            <a:xfrm>
              <a:off x="35136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6"/>
            <p:cNvSpPr/>
            <p:nvPr/>
          </p:nvSpPr>
          <p:spPr>
            <a:xfrm>
              <a:off x="351367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6"/>
            <p:cNvSpPr/>
            <p:nvPr/>
          </p:nvSpPr>
          <p:spPr>
            <a:xfrm>
              <a:off x="351367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6"/>
            <p:cNvSpPr/>
            <p:nvPr/>
          </p:nvSpPr>
          <p:spPr>
            <a:xfrm>
              <a:off x="343745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6"/>
            <p:cNvSpPr/>
            <p:nvPr/>
          </p:nvSpPr>
          <p:spPr>
            <a:xfrm>
              <a:off x="343745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6"/>
            <p:cNvSpPr/>
            <p:nvPr/>
          </p:nvSpPr>
          <p:spPr>
            <a:xfrm>
              <a:off x="343745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6"/>
            <p:cNvSpPr/>
            <p:nvPr/>
          </p:nvSpPr>
          <p:spPr>
            <a:xfrm>
              <a:off x="343745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6"/>
            <p:cNvSpPr/>
            <p:nvPr/>
          </p:nvSpPr>
          <p:spPr>
            <a:xfrm>
              <a:off x="343745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6"/>
            <p:cNvSpPr/>
            <p:nvPr/>
          </p:nvSpPr>
          <p:spPr>
            <a:xfrm>
              <a:off x="34374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6"/>
            <p:cNvSpPr/>
            <p:nvPr/>
          </p:nvSpPr>
          <p:spPr>
            <a:xfrm>
              <a:off x="343745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6"/>
            <p:cNvSpPr/>
            <p:nvPr/>
          </p:nvSpPr>
          <p:spPr>
            <a:xfrm>
              <a:off x="336145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6"/>
            <p:cNvSpPr/>
            <p:nvPr/>
          </p:nvSpPr>
          <p:spPr>
            <a:xfrm>
              <a:off x="33614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6"/>
            <p:cNvSpPr/>
            <p:nvPr/>
          </p:nvSpPr>
          <p:spPr>
            <a:xfrm>
              <a:off x="336145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6"/>
            <p:cNvSpPr/>
            <p:nvPr/>
          </p:nvSpPr>
          <p:spPr>
            <a:xfrm>
              <a:off x="336145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6"/>
            <p:cNvSpPr/>
            <p:nvPr/>
          </p:nvSpPr>
          <p:spPr>
            <a:xfrm>
              <a:off x="32852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6"/>
            <p:cNvSpPr/>
            <p:nvPr/>
          </p:nvSpPr>
          <p:spPr>
            <a:xfrm>
              <a:off x="31328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6"/>
            <p:cNvSpPr/>
            <p:nvPr/>
          </p:nvSpPr>
          <p:spPr>
            <a:xfrm>
              <a:off x="305680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6"/>
            <p:cNvSpPr/>
            <p:nvPr/>
          </p:nvSpPr>
          <p:spPr>
            <a:xfrm>
              <a:off x="30568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6"/>
            <p:cNvSpPr/>
            <p:nvPr/>
          </p:nvSpPr>
          <p:spPr>
            <a:xfrm>
              <a:off x="29805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6"/>
            <p:cNvSpPr/>
            <p:nvPr/>
          </p:nvSpPr>
          <p:spPr>
            <a:xfrm>
              <a:off x="29805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6"/>
            <p:cNvSpPr/>
            <p:nvPr/>
          </p:nvSpPr>
          <p:spPr>
            <a:xfrm>
              <a:off x="298057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6"/>
            <p:cNvSpPr/>
            <p:nvPr/>
          </p:nvSpPr>
          <p:spPr>
            <a:xfrm>
              <a:off x="298057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6"/>
            <p:cNvSpPr/>
            <p:nvPr/>
          </p:nvSpPr>
          <p:spPr>
            <a:xfrm>
              <a:off x="298057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6"/>
            <p:cNvSpPr/>
            <p:nvPr/>
          </p:nvSpPr>
          <p:spPr>
            <a:xfrm>
              <a:off x="298057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6"/>
            <p:cNvSpPr/>
            <p:nvPr/>
          </p:nvSpPr>
          <p:spPr>
            <a:xfrm>
              <a:off x="290437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6"/>
            <p:cNvSpPr/>
            <p:nvPr/>
          </p:nvSpPr>
          <p:spPr>
            <a:xfrm>
              <a:off x="290437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6"/>
            <p:cNvSpPr/>
            <p:nvPr/>
          </p:nvSpPr>
          <p:spPr>
            <a:xfrm>
              <a:off x="290437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6"/>
            <p:cNvSpPr/>
            <p:nvPr/>
          </p:nvSpPr>
          <p:spPr>
            <a:xfrm>
              <a:off x="290437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6"/>
            <p:cNvSpPr/>
            <p:nvPr/>
          </p:nvSpPr>
          <p:spPr>
            <a:xfrm>
              <a:off x="2904375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6"/>
            <p:cNvSpPr/>
            <p:nvPr/>
          </p:nvSpPr>
          <p:spPr>
            <a:xfrm>
              <a:off x="2904375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6"/>
            <p:cNvSpPr/>
            <p:nvPr/>
          </p:nvSpPr>
          <p:spPr>
            <a:xfrm>
              <a:off x="2904375" y="1038125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6"/>
            <p:cNvSpPr/>
            <p:nvPr/>
          </p:nvSpPr>
          <p:spPr>
            <a:xfrm>
              <a:off x="2828150" y="1571400"/>
              <a:ext cx="62150" cy="53250"/>
            </a:xfrm>
            <a:custGeom>
              <a:rect b="b" l="l" r="r" t="t"/>
              <a:pathLst>
                <a:path extrusionOk="0" h="2130" w="2486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6"/>
            <p:cNvSpPr/>
            <p:nvPr/>
          </p:nvSpPr>
          <p:spPr>
            <a:xfrm>
              <a:off x="28281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6"/>
            <p:cNvSpPr/>
            <p:nvPr/>
          </p:nvSpPr>
          <p:spPr>
            <a:xfrm>
              <a:off x="28281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6"/>
            <p:cNvSpPr/>
            <p:nvPr/>
          </p:nvSpPr>
          <p:spPr>
            <a:xfrm>
              <a:off x="28281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6"/>
            <p:cNvSpPr/>
            <p:nvPr/>
          </p:nvSpPr>
          <p:spPr>
            <a:xfrm>
              <a:off x="282815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6"/>
            <p:cNvSpPr/>
            <p:nvPr/>
          </p:nvSpPr>
          <p:spPr>
            <a:xfrm>
              <a:off x="2828150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6"/>
            <p:cNvSpPr/>
            <p:nvPr/>
          </p:nvSpPr>
          <p:spPr>
            <a:xfrm>
              <a:off x="282815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6"/>
            <p:cNvSpPr/>
            <p:nvPr/>
          </p:nvSpPr>
          <p:spPr>
            <a:xfrm>
              <a:off x="2828150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6"/>
            <p:cNvSpPr/>
            <p:nvPr/>
          </p:nvSpPr>
          <p:spPr>
            <a:xfrm>
              <a:off x="27519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6"/>
            <p:cNvSpPr/>
            <p:nvPr/>
          </p:nvSpPr>
          <p:spPr>
            <a:xfrm>
              <a:off x="27519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6"/>
            <p:cNvSpPr/>
            <p:nvPr/>
          </p:nvSpPr>
          <p:spPr>
            <a:xfrm>
              <a:off x="275195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6"/>
            <p:cNvSpPr/>
            <p:nvPr/>
          </p:nvSpPr>
          <p:spPr>
            <a:xfrm>
              <a:off x="275195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6"/>
            <p:cNvSpPr/>
            <p:nvPr/>
          </p:nvSpPr>
          <p:spPr>
            <a:xfrm>
              <a:off x="2751950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6"/>
            <p:cNvSpPr/>
            <p:nvPr/>
          </p:nvSpPr>
          <p:spPr>
            <a:xfrm>
              <a:off x="2751950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6"/>
            <p:cNvSpPr/>
            <p:nvPr/>
          </p:nvSpPr>
          <p:spPr>
            <a:xfrm>
              <a:off x="2751950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6"/>
            <p:cNvSpPr/>
            <p:nvPr/>
          </p:nvSpPr>
          <p:spPr>
            <a:xfrm>
              <a:off x="2751950" y="1038125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6"/>
            <p:cNvSpPr/>
            <p:nvPr/>
          </p:nvSpPr>
          <p:spPr>
            <a:xfrm>
              <a:off x="26759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6"/>
            <p:cNvSpPr/>
            <p:nvPr/>
          </p:nvSpPr>
          <p:spPr>
            <a:xfrm>
              <a:off x="26759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6"/>
            <p:cNvSpPr/>
            <p:nvPr/>
          </p:nvSpPr>
          <p:spPr>
            <a:xfrm>
              <a:off x="26759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6"/>
            <p:cNvSpPr/>
            <p:nvPr/>
          </p:nvSpPr>
          <p:spPr>
            <a:xfrm>
              <a:off x="267592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6"/>
            <p:cNvSpPr/>
            <p:nvPr/>
          </p:nvSpPr>
          <p:spPr>
            <a:xfrm>
              <a:off x="267592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6"/>
            <p:cNvSpPr/>
            <p:nvPr/>
          </p:nvSpPr>
          <p:spPr>
            <a:xfrm>
              <a:off x="267592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6"/>
            <p:cNvSpPr/>
            <p:nvPr/>
          </p:nvSpPr>
          <p:spPr>
            <a:xfrm>
              <a:off x="267592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6"/>
            <p:cNvSpPr/>
            <p:nvPr/>
          </p:nvSpPr>
          <p:spPr>
            <a:xfrm>
              <a:off x="2675925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6"/>
            <p:cNvSpPr/>
            <p:nvPr/>
          </p:nvSpPr>
          <p:spPr>
            <a:xfrm>
              <a:off x="25997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6"/>
            <p:cNvSpPr/>
            <p:nvPr/>
          </p:nvSpPr>
          <p:spPr>
            <a:xfrm>
              <a:off x="25997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6"/>
            <p:cNvSpPr/>
            <p:nvPr/>
          </p:nvSpPr>
          <p:spPr>
            <a:xfrm>
              <a:off x="259972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6"/>
            <p:cNvSpPr/>
            <p:nvPr/>
          </p:nvSpPr>
          <p:spPr>
            <a:xfrm>
              <a:off x="259972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6"/>
            <p:cNvSpPr/>
            <p:nvPr/>
          </p:nvSpPr>
          <p:spPr>
            <a:xfrm>
              <a:off x="259972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6"/>
            <p:cNvSpPr/>
            <p:nvPr/>
          </p:nvSpPr>
          <p:spPr>
            <a:xfrm>
              <a:off x="259972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6"/>
            <p:cNvSpPr/>
            <p:nvPr/>
          </p:nvSpPr>
          <p:spPr>
            <a:xfrm>
              <a:off x="2599725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6"/>
            <p:cNvSpPr/>
            <p:nvPr/>
          </p:nvSpPr>
          <p:spPr>
            <a:xfrm>
              <a:off x="2599725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6"/>
            <p:cNvSpPr/>
            <p:nvPr/>
          </p:nvSpPr>
          <p:spPr>
            <a:xfrm>
              <a:off x="2599725" y="1038125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6"/>
            <p:cNvSpPr/>
            <p:nvPr/>
          </p:nvSpPr>
          <p:spPr>
            <a:xfrm>
              <a:off x="25235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6"/>
            <p:cNvSpPr/>
            <p:nvPr/>
          </p:nvSpPr>
          <p:spPr>
            <a:xfrm>
              <a:off x="25235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6"/>
            <p:cNvSpPr/>
            <p:nvPr/>
          </p:nvSpPr>
          <p:spPr>
            <a:xfrm>
              <a:off x="25235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6"/>
            <p:cNvSpPr/>
            <p:nvPr/>
          </p:nvSpPr>
          <p:spPr>
            <a:xfrm>
              <a:off x="25235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6"/>
            <p:cNvSpPr/>
            <p:nvPr/>
          </p:nvSpPr>
          <p:spPr>
            <a:xfrm>
              <a:off x="25235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6"/>
            <p:cNvSpPr/>
            <p:nvPr/>
          </p:nvSpPr>
          <p:spPr>
            <a:xfrm>
              <a:off x="252350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6"/>
            <p:cNvSpPr/>
            <p:nvPr/>
          </p:nvSpPr>
          <p:spPr>
            <a:xfrm>
              <a:off x="252350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6"/>
            <p:cNvSpPr/>
            <p:nvPr/>
          </p:nvSpPr>
          <p:spPr>
            <a:xfrm>
              <a:off x="2523500" y="11905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6"/>
            <p:cNvSpPr/>
            <p:nvPr/>
          </p:nvSpPr>
          <p:spPr>
            <a:xfrm>
              <a:off x="252350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6"/>
            <p:cNvSpPr/>
            <p:nvPr/>
          </p:nvSpPr>
          <p:spPr>
            <a:xfrm>
              <a:off x="2523500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6"/>
            <p:cNvSpPr/>
            <p:nvPr/>
          </p:nvSpPr>
          <p:spPr>
            <a:xfrm>
              <a:off x="2447300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6"/>
            <p:cNvSpPr/>
            <p:nvPr/>
          </p:nvSpPr>
          <p:spPr>
            <a:xfrm>
              <a:off x="2447300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6"/>
            <p:cNvSpPr/>
            <p:nvPr/>
          </p:nvSpPr>
          <p:spPr>
            <a:xfrm>
              <a:off x="2447300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6"/>
            <p:cNvSpPr/>
            <p:nvPr/>
          </p:nvSpPr>
          <p:spPr>
            <a:xfrm>
              <a:off x="2447300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6"/>
            <p:cNvSpPr/>
            <p:nvPr/>
          </p:nvSpPr>
          <p:spPr>
            <a:xfrm>
              <a:off x="2447300" y="14189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6"/>
            <p:cNvSpPr/>
            <p:nvPr/>
          </p:nvSpPr>
          <p:spPr>
            <a:xfrm>
              <a:off x="2447300" y="13427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6"/>
            <p:cNvSpPr/>
            <p:nvPr/>
          </p:nvSpPr>
          <p:spPr>
            <a:xfrm>
              <a:off x="2447300" y="12665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6"/>
            <p:cNvSpPr/>
            <p:nvPr/>
          </p:nvSpPr>
          <p:spPr>
            <a:xfrm>
              <a:off x="2447300" y="11905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6"/>
            <p:cNvSpPr/>
            <p:nvPr/>
          </p:nvSpPr>
          <p:spPr>
            <a:xfrm>
              <a:off x="2447300" y="11143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6"/>
            <p:cNvSpPr/>
            <p:nvPr/>
          </p:nvSpPr>
          <p:spPr>
            <a:xfrm>
              <a:off x="2447300" y="1038125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6"/>
            <p:cNvSpPr/>
            <p:nvPr/>
          </p:nvSpPr>
          <p:spPr>
            <a:xfrm>
              <a:off x="23712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6"/>
            <p:cNvSpPr/>
            <p:nvPr/>
          </p:nvSpPr>
          <p:spPr>
            <a:xfrm>
              <a:off x="23712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6"/>
            <p:cNvSpPr/>
            <p:nvPr/>
          </p:nvSpPr>
          <p:spPr>
            <a:xfrm>
              <a:off x="237127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6"/>
            <p:cNvSpPr/>
            <p:nvPr/>
          </p:nvSpPr>
          <p:spPr>
            <a:xfrm>
              <a:off x="237127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6"/>
            <p:cNvSpPr/>
            <p:nvPr/>
          </p:nvSpPr>
          <p:spPr>
            <a:xfrm>
              <a:off x="237127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6"/>
            <p:cNvSpPr/>
            <p:nvPr/>
          </p:nvSpPr>
          <p:spPr>
            <a:xfrm>
              <a:off x="237127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6"/>
            <p:cNvSpPr/>
            <p:nvPr/>
          </p:nvSpPr>
          <p:spPr>
            <a:xfrm>
              <a:off x="237127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6"/>
            <p:cNvSpPr/>
            <p:nvPr/>
          </p:nvSpPr>
          <p:spPr>
            <a:xfrm>
              <a:off x="237127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6"/>
            <p:cNvSpPr/>
            <p:nvPr/>
          </p:nvSpPr>
          <p:spPr>
            <a:xfrm>
              <a:off x="2371275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6"/>
            <p:cNvSpPr/>
            <p:nvPr/>
          </p:nvSpPr>
          <p:spPr>
            <a:xfrm>
              <a:off x="229507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6"/>
            <p:cNvSpPr/>
            <p:nvPr/>
          </p:nvSpPr>
          <p:spPr>
            <a:xfrm>
              <a:off x="229507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6"/>
            <p:cNvSpPr/>
            <p:nvPr/>
          </p:nvSpPr>
          <p:spPr>
            <a:xfrm>
              <a:off x="2295075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6"/>
            <p:cNvSpPr/>
            <p:nvPr/>
          </p:nvSpPr>
          <p:spPr>
            <a:xfrm>
              <a:off x="2295075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6"/>
            <p:cNvSpPr/>
            <p:nvPr/>
          </p:nvSpPr>
          <p:spPr>
            <a:xfrm>
              <a:off x="221865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6"/>
            <p:cNvSpPr/>
            <p:nvPr/>
          </p:nvSpPr>
          <p:spPr>
            <a:xfrm>
              <a:off x="2218650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6"/>
            <p:cNvSpPr/>
            <p:nvPr/>
          </p:nvSpPr>
          <p:spPr>
            <a:xfrm>
              <a:off x="221865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6"/>
            <p:cNvSpPr/>
            <p:nvPr/>
          </p:nvSpPr>
          <p:spPr>
            <a:xfrm>
              <a:off x="2142425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6"/>
            <p:cNvSpPr/>
            <p:nvPr/>
          </p:nvSpPr>
          <p:spPr>
            <a:xfrm>
              <a:off x="2142425" y="11905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6"/>
            <p:cNvSpPr/>
            <p:nvPr/>
          </p:nvSpPr>
          <p:spPr>
            <a:xfrm>
              <a:off x="2751950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6"/>
            <p:cNvSpPr/>
            <p:nvPr/>
          </p:nvSpPr>
          <p:spPr>
            <a:xfrm>
              <a:off x="2751950" y="3551925"/>
              <a:ext cx="62350" cy="53300"/>
            </a:xfrm>
            <a:custGeom>
              <a:rect b="b" l="l" r="r" t="t"/>
              <a:pathLst>
                <a:path extrusionOk="0" h="2132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6"/>
            <p:cNvSpPr/>
            <p:nvPr/>
          </p:nvSpPr>
          <p:spPr>
            <a:xfrm>
              <a:off x="2751950" y="3475725"/>
              <a:ext cx="62350" cy="53275"/>
            </a:xfrm>
            <a:custGeom>
              <a:rect b="b" l="l" r="r" t="t"/>
              <a:pathLst>
                <a:path extrusionOk="0" h="2131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6"/>
            <p:cNvSpPr/>
            <p:nvPr/>
          </p:nvSpPr>
          <p:spPr>
            <a:xfrm>
              <a:off x="2675925" y="38567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6"/>
            <p:cNvSpPr/>
            <p:nvPr/>
          </p:nvSpPr>
          <p:spPr>
            <a:xfrm>
              <a:off x="2675725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6"/>
            <p:cNvSpPr/>
            <p:nvPr/>
          </p:nvSpPr>
          <p:spPr>
            <a:xfrm>
              <a:off x="26759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6"/>
            <p:cNvSpPr/>
            <p:nvPr/>
          </p:nvSpPr>
          <p:spPr>
            <a:xfrm>
              <a:off x="26759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6"/>
            <p:cNvSpPr/>
            <p:nvPr/>
          </p:nvSpPr>
          <p:spPr>
            <a:xfrm>
              <a:off x="2675925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6"/>
            <p:cNvSpPr/>
            <p:nvPr/>
          </p:nvSpPr>
          <p:spPr>
            <a:xfrm>
              <a:off x="26759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6"/>
            <p:cNvSpPr/>
            <p:nvPr/>
          </p:nvSpPr>
          <p:spPr>
            <a:xfrm>
              <a:off x="2599725" y="385677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6"/>
            <p:cNvSpPr/>
            <p:nvPr/>
          </p:nvSpPr>
          <p:spPr>
            <a:xfrm>
              <a:off x="2599725" y="3780375"/>
              <a:ext cx="62400" cy="53475"/>
            </a:xfrm>
            <a:custGeom>
              <a:rect b="b" l="l" r="r" t="t"/>
              <a:pathLst>
                <a:path extrusionOk="0" h="2139" w="2496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6"/>
            <p:cNvSpPr/>
            <p:nvPr/>
          </p:nvSpPr>
          <p:spPr>
            <a:xfrm>
              <a:off x="2599725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6"/>
            <p:cNvSpPr/>
            <p:nvPr/>
          </p:nvSpPr>
          <p:spPr>
            <a:xfrm>
              <a:off x="2599725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6"/>
            <p:cNvSpPr/>
            <p:nvPr/>
          </p:nvSpPr>
          <p:spPr>
            <a:xfrm>
              <a:off x="2599725" y="35519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6"/>
            <p:cNvSpPr/>
            <p:nvPr/>
          </p:nvSpPr>
          <p:spPr>
            <a:xfrm>
              <a:off x="2599725" y="34757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6"/>
            <p:cNvSpPr/>
            <p:nvPr/>
          </p:nvSpPr>
          <p:spPr>
            <a:xfrm>
              <a:off x="2523500" y="3932800"/>
              <a:ext cx="62225" cy="53475"/>
            </a:xfrm>
            <a:custGeom>
              <a:rect b="b" l="l" r="r" t="t"/>
              <a:pathLst>
                <a:path extrusionOk="0" h="2139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6"/>
            <p:cNvSpPr/>
            <p:nvPr/>
          </p:nvSpPr>
          <p:spPr>
            <a:xfrm>
              <a:off x="2523500" y="38567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6"/>
            <p:cNvSpPr/>
            <p:nvPr/>
          </p:nvSpPr>
          <p:spPr>
            <a:xfrm>
              <a:off x="2523500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6"/>
            <p:cNvSpPr/>
            <p:nvPr/>
          </p:nvSpPr>
          <p:spPr>
            <a:xfrm>
              <a:off x="252350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6"/>
            <p:cNvSpPr/>
            <p:nvPr/>
          </p:nvSpPr>
          <p:spPr>
            <a:xfrm>
              <a:off x="2523500" y="3627950"/>
              <a:ext cx="62225" cy="53475"/>
            </a:xfrm>
            <a:custGeom>
              <a:rect b="b" l="l" r="r" t="t"/>
              <a:pathLst>
                <a:path extrusionOk="0" h="2139" w="2489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6"/>
            <p:cNvSpPr/>
            <p:nvPr/>
          </p:nvSpPr>
          <p:spPr>
            <a:xfrm>
              <a:off x="2523500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6"/>
            <p:cNvSpPr/>
            <p:nvPr/>
          </p:nvSpPr>
          <p:spPr>
            <a:xfrm>
              <a:off x="25235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6"/>
            <p:cNvSpPr/>
            <p:nvPr/>
          </p:nvSpPr>
          <p:spPr>
            <a:xfrm>
              <a:off x="25235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6"/>
            <p:cNvSpPr/>
            <p:nvPr/>
          </p:nvSpPr>
          <p:spPr>
            <a:xfrm>
              <a:off x="2447300" y="40852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6"/>
            <p:cNvSpPr/>
            <p:nvPr/>
          </p:nvSpPr>
          <p:spPr>
            <a:xfrm>
              <a:off x="2447300" y="40090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6"/>
            <p:cNvSpPr/>
            <p:nvPr/>
          </p:nvSpPr>
          <p:spPr>
            <a:xfrm>
              <a:off x="2447300" y="3932800"/>
              <a:ext cx="62200" cy="53475"/>
            </a:xfrm>
            <a:custGeom>
              <a:rect b="b" l="l" r="r" t="t"/>
              <a:pathLst>
                <a:path extrusionOk="0" h="2139" w="2488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6"/>
            <p:cNvSpPr/>
            <p:nvPr/>
          </p:nvSpPr>
          <p:spPr>
            <a:xfrm>
              <a:off x="2447300" y="385677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6"/>
            <p:cNvSpPr/>
            <p:nvPr/>
          </p:nvSpPr>
          <p:spPr>
            <a:xfrm>
              <a:off x="2447300" y="3780375"/>
              <a:ext cx="62400" cy="53475"/>
            </a:xfrm>
            <a:custGeom>
              <a:rect b="b" l="l" r="r" t="t"/>
              <a:pathLst>
                <a:path extrusionOk="0" h="2139" w="2496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6"/>
            <p:cNvSpPr/>
            <p:nvPr/>
          </p:nvSpPr>
          <p:spPr>
            <a:xfrm>
              <a:off x="2447300" y="37041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6"/>
            <p:cNvSpPr/>
            <p:nvPr/>
          </p:nvSpPr>
          <p:spPr>
            <a:xfrm>
              <a:off x="2447300" y="3627950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6"/>
            <p:cNvSpPr/>
            <p:nvPr/>
          </p:nvSpPr>
          <p:spPr>
            <a:xfrm>
              <a:off x="2447300" y="35519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6"/>
            <p:cNvSpPr/>
            <p:nvPr/>
          </p:nvSpPr>
          <p:spPr>
            <a:xfrm>
              <a:off x="2447300" y="34757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6"/>
            <p:cNvSpPr/>
            <p:nvPr/>
          </p:nvSpPr>
          <p:spPr>
            <a:xfrm>
              <a:off x="2447300" y="33995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6"/>
            <p:cNvSpPr/>
            <p:nvPr/>
          </p:nvSpPr>
          <p:spPr>
            <a:xfrm>
              <a:off x="2447300" y="3323300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6"/>
            <p:cNvSpPr/>
            <p:nvPr/>
          </p:nvSpPr>
          <p:spPr>
            <a:xfrm>
              <a:off x="2371275" y="42374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6"/>
            <p:cNvSpPr/>
            <p:nvPr/>
          </p:nvSpPr>
          <p:spPr>
            <a:xfrm>
              <a:off x="2371275" y="41614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6"/>
            <p:cNvSpPr/>
            <p:nvPr/>
          </p:nvSpPr>
          <p:spPr>
            <a:xfrm>
              <a:off x="2371275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6"/>
            <p:cNvSpPr/>
            <p:nvPr/>
          </p:nvSpPr>
          <p:spPr>
            <a:xfrm>
              <a:off x="2371275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6"/>
            <p:cNvSpPr/>
            <p:nvPr/>
          </p:nvSpPr>
          <p:spPr>
            <a:xfrm>
              <a:off x="2371075" y="3932800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6"/>
            <p:cNvSpPr/>
            <p:nvPr/>
          </p:nvSpPr>
          <p:spPr>
            <a:xfrm>
              <a:off x="2371075" y="385677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6"/>
            <p:cNvSpPr/>
            <p:nvPr/>
          </p:nvSpPr>
          <p:spPr>
            <a:xfrm>
              <a:off x="2371075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6"/>
            <p:cNvSpPr/>
            <p:nvPr/>
          </p:nvSpPr>
          <p:spPr>
            <a:xfrm>
              <a:off x="237127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6"/>
            <p:cNvSpPr/>
            <p:nvPr/>
          </p:nvSpPr>
          <p:spPr>
            <a:xfrm>
              <a:off x="237127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6"/>
            <p:cNvSpPr/>
            <p:nvPr/>
          </p:nvSpPr>
          <p:spPr>
            <a:xfrm>
              <a:off x="2371075" y="35519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6"/>
            <p:cNvSpPr/>
            <p:nvPr/>
          </p:nvSpPr>
          <p:spPr>
            <a:xfrm>
              <a:off x="2371075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6"/>
            <p:cNvSpPr/>
            <p:nvPr/>
          </p:nvSpPr>
          <p:spPr>
            <a:xfrm>
              <a:off x="2371075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6"/>
            <p:cNvSpPr/>
            <p:nvPr/>
          </p:nvSpPr>
          <p:spPr>
            <a:xfrm>
              <a:off x="2371075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6"/>
            <p:cNvSpPr/>
            <p:nvPr/>
          </p:nvSpPr>
          <p:spPr>
            <a:xfrm>
              <a:off x="237107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6"/>
            <p:cNvSpPr/>
            <p:nvPr/>
          </p:nvSpPr>
          <p:spPr>
            <a:xfrm>
              <a:off x="2295075" y="43136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6"/>
            <p:cNvSpPr/>
            <p:nvPr/>
          </p:nvSpPr>
          <p:spPr>
            <a:xfrm>
              <a:off x="2295075" y="42374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6"/>
            <p:cNvSpPr/>
            <p:nvPr/>
          </p:nvSpPr>
          <p:spPr>
            <a:xfrm>
              <a:off x="2295075" y="41614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6"/>
            <p:cNvSpPr/>
            <p:nvPr/>
          </p:nvSpPr>
          <p:spPr>
            <a:xfrm>
              <a:off x="2295075" y="40852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6"/>
            <p:cNvSpPr/>
            <p:nvPr/>
          </p:nvSpPr>
          <p:spPr>
            <a:xfrm>
              <a:off x="2295075" y="4009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6"/>
            <p:cNvSpPr/>
            <p:nvPr/>
          </p:nvSpPr>
          <p:spPr>
            <a:xfrm>
              <a:off x="2294850" y="3932800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6"/>
            <p:cNvSpPr/>
            <p:nvPr/>
          </p:nvSpPr>
          <p:spPr>
            <a:xfrm>
              <a:off x="2295075" y="385677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6"/>
            <p:cNvSpPr/>
            <p:nvPr/>
          </p:nvSpPr>
          <p:spPr>
            <a:xfrm>
              <a:off x="2294850" y="3780375"/>
              <a:ext cx="62625" cy="53475"/>
            </a:xfrm>
            <a:custGeom>
              <a:rect b="b" l="l" r="r" t="t"/>
              <a:pathLst>
                <a:path extrusionOk="0" h="2139" w="2505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6"/>
            <p:cNvSpPr/>
            <p:nvPr/>
          </p:nvSpPr>
          <p:spPr>
            <a:xfrm>
              <a:off x="2295075" y="37041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6"/>
            <p:cNvSpPr/>
            <p:nvPr/>
          </p:nvSpPr>
          <p:spPr>
            <a:xfrm>
              <a:off x="2295075" y="36279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6"/>
            <p:cNvSpPr/>
            <p:nvPr/>
          </p:nvSpPr>
          <p:spPr>
            <a:xfrm>
              <a:off x="2295075" y="3551925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6"/>
            <p:cNvSpPr/>
            <p:nvPr/>
          </p:nvSpPr>
          <p:spPr>
            <a:xfrm>
              <a:off x="2295075" y="34757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6"/>
            <p:cNvSpPr/>
            <p:nvPr/>
          </p:nvSpPr>
          <p:spPr>
            <a:xfrm>
              <a:off x="2295075" y="33995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6"/>
            <p:cNvSpPr/>
            <p:nvPr/>
          </p:nvSpPr>
          <p:spPr>
            <a:xfrm>
              <a:off x="229492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6"/>
            <p:cNvSpPr/>
            <p:nvPr/>
          </p:nvSpPr>
          <p:spPr>
            <a:xfrm>
              <a:off x="2294925" y="3247075"/>
              <a:ext cx="62350" cy="53450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6"/>
            <p:cNvSpPr/>
            <p:nvPr/>
          </p:nvSpPr>
          <p:spPr>
            <a:xfrm>
              <a:off x="2295075" y="317107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6"/>
            <p:cNvSpPr/>
            <p:nvPr/>
          </p:nvSpPr>
          <p:spPr>
            <a:xfrm>
              <a:off x="229507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6"/>
            <p:cNvSpPr/>
            <p:nvPr/>
          </p:nvSpPr>
          <p:spPr>
            <a:xfrm>
              <a:off x="2218650" y="43898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6"/>
            <p:cNvSpPr/>
            <p:nvPr/>
          </p:nvSpPr>
          <p:spPr>
            <a:xfrm>
              <a:off x="2218650" y="43136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6"/>
            <p:cNvSpPr/>
            <p:nvPr/>
          </p:nvSpPr>
          <p:spPr>
            <a:xfrm>
              <a:off x="2218650" y="42374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6"/>
            <p:cNvSpPr/>
            <p:nvPr/>
          </p:nvSpPr>
          <p:spPr>
            <a:xfrm>
              <a:off x="2218650" y="41614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6"/>
            <p:cNvSpPr/>
            <p:nvPr/>
          </p:nvSpPr>
          <p:spPr>
            <a:xfrm>
              <a:off x="2218650" y="40852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6"/>
            <p:cNvSpPr/>
            <p:nvPr/>
          </p:nvSpPr>
          <p:spPr>
            <a:xfrm>
              <a:off x="2218650" y="4009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6"/>
            <p:cNvSpPr/>
            <p:nvPr/>
          </p:nvSpPr>
          <p:spPr>
            <a:xfrm>
              <a:off x="2218650" y="3932800"/>
              <a:ext cx="62225" cy="53475"/>
            </a:xfrm>
            <a:custGeom>
              <a:rect b="b" l="l" r="r" t="t"/>
              <a:pathLst>
                <a:path extrusionOk="0" h="2139" w="2489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6"/>
            <p:cNvSpPr/>
            <p:nvPr/>
          </p:nvSpPr>
          <p:spPr>
            <a:xfrm>
              <a:off x="2218650" y="38567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6"/>
            <p:cNvSpPr/>
            <p:nvPr/>
          </p:nvSpPr>
          <p:spPr>
            <a:xfrm>
              <a:off x="2218650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6"/>
            <p:cNvSpPr/>
            <p:nvPr/>
          </p:nvSpPr>
          <p:spPr>
            <a:xfrm>
              <a:off x="2218650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6"/>
            <p:cNvSpPr/>
            <p:nvPr/>
          </p:nvSpPr>
          <p:spPr>
            <a:xfrm>
              <a:off x="2218650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6"/>
            <p:cNvSpPr/>
            <p:nvPr/>
          </p:nvSpPr>
          <p:spPr>
            <a:xfrm>
              <a:off x="2218650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6"/>
            <p:cNvSpPr/>
            <p:nvPr/>
          </p:nvSpPr>
          <p:spPr>
            <a:xfrm>
              <a:off x="221865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6"/>
            <p:cNvSpPr/>
            <p:nvPr/>
          </p:nvSpPr>
          <p:spPr>
            <a:xfrm>
              <a:off x="2218650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6"/>
            <p:cNvSpPr/>
            <p:nvPr/>
          </p:nvSpPr>
          <p:spPr>
            <a:xfrm>
              <a:off x="2218650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6"/>
            <p:cNvSpPr/>
            <p:nvPr/>
          </p:nvSpPr>
          <p:spPr>
            <a:xfrm>
              <a:off x="2218650" y="3247075"/>
              <a:ext cx="62425" cy="53500"/>
            </a:xfrm>
            <a:custGeom>
              <a:rect b="b" l="l" r="r" t="t"/>
              <a:pathLst>
                <a:path extrusionOk="0" h="2140" w="2497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6"/>
            <p:cNvSpPr/>
            <p:nvPr/>
          </p:nvSpPr>
          <p:spPr>
            <a:xfrm>
              <a:off x="2218650" y="31710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6"/>
            <p:cNvSpPr/>
            <p:nvPr/>
          </p:nvSpPr>
          <p:spPr>
            <a:xfrm>
              <a:off x="22186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6"/>
            <p:cNvSpPr/>
            <p:nvPr/>
          </p:nvSpPr>
          <p:spPr>
            <a:xfrm>
              <a:off x="22186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6"/>
            <p:cNvSpPr/>
            <p:nvPr/>
          </p:nvSpPr>
          <p:spPr>
            <a:xfrm>
              <a:off x="22186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6"/>
            <p:cNvSpPr/>
            <p:nvPr/>
          </p:nvSpPr>
          <p:spPr>
            <a:xfrm>
              <a:off x="2142425" y="46183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6"/>
            <p:cNvSpPr/>
            <p:nvPr/>
          </p:nvSpPr>
          <p:spPr>
            <a:xfrm>
              <a:off x="2142425" y="43898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6"/>
            <p:cNvSpPr/>
            <p:nvPr/>
          </p:nvSpPr>
          <p:spPr>
            <a:xfrm>
              <a:off x="2142425" y="43136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6"/>
            <p:cNvSpPr/>
            <p:nvPr/>
          </p:nvSpPr>
          <p:spPr>
            <a:xfrm>
              <a:off x="2142425" y="42374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6"/>
            <p:cNvSpPr/>
            <p:nvPr/>
          </p:nvSpPr>
          <p:spPr>
            <a:xfrm>
              <a:off x="2142425" y="41614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6"/>
            <p:cNvSpPr/>
            <p:nvPr/>
          </p:nvSpPr>
          <p:spPr>
            <a:xfrm>
              <a:off x="2142425" y="40852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6"/>
            <p:cNvSpPr/>
            <p:nvPr/>
          </p:nvSpPr>
          <p:spPr>
            <a:xfrm>
              <a:off x="2142425" y="4009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6"/>
            <p:cNvSpPr/>
            <p:nvPr/>
          </p:nvSpPr>
          <p:spPr>
            <a:xfrm>
              <a:off x="2142425" y="3932800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6"/>
            <p:cNvSpPr/>
            <p:nvPr/>
          </p:nvSpPr>
          <p:spPr>
            <a:xfrm>
              <a:off x="2142425" y="385677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6"/>
            <p:cNvSpPr/>
            <p:nvPr/>
          </p:nvSpPr>
          <p:spPr>
            <a:xfrm>
              <a:off x="2142425" y="3780375"/>
              <a:ext cx="62425" cy="53475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6"/>
            <p:cNvSpPr/>
            <p:nvPr/>
          </p:nvSpPr>
          <p:spPr>
            <a:xfrm>
              <a:off x="2142425" y="37041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6"/>
            <p:cNvSpPr/>
            <p:nvPr/>
          </p:nvSpPr>
          <p:spPr>
            <a:xfrm>
              <a:off x="2142425" y="362795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6"/>
            <p:cNvSpPr/>
            <p:nvPr/>
          </p:nvSpPr>
          <p:spPr>
            <a:xfrm>
              <a:off x="2142425" y="3551925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6"/>
            <p:cNvSpPr/>
            <p:nvPr/>
          </p:nvSpPr>
          <p:spPr>
            <a:xfrm>
              <a:off x="2142425" y="34757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6"/>
            <p:cNvSpPr/>
            <p:nvPr/>
          </p:nvSpPr>
          <p:spPr>
            <a:xfrm>
              <a:off x="2142425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6"/>
            <p:cNvSpPr/>
            <p:nvPr/>
          </p:nvSpPr>
          <p:spPr>
            <a:xfrm>
              <a:off x="2142425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6"/>
            <p:cNvSpPr/>
            <p:nvPr/>
          </p:nvSpPr>
          <p:spPr>
            <a:xfrm>
              <a:off x="2142425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6"/>
            <p:cNvSpPr/>
            <p:nvPr/>
          </p:nvSpPr>
          <p:spPr>
            <a:xfrm>
              <a:off x="2142425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6"/>
            <p:cNvSpPr/>
            <p:nvPr/>
          </p:nvSpPr>
          <p:spPr>
            <a:xfrm>
              <a:off x="214242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6"/>
            <p:cNvSpPr/>
            <p:nvPr/>
          </p:nvSpPr>
          <p:spPr>
            <a:xfrm>
              <a:off x="214242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6"/>
            <p:cNvSpPr/>
            <p:nvPr/>
          </p:nvSpPr>
          <p:spPr>
            <a:xfrm>
              <a:off x="214242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6"/>
            <p:cNvSpPr/>
            <p:nvPr/>
          </p:nvSpPr>
          <p:spPr>
            <a:xfrm>
              <a:off x="214242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6"/>
            <p:cNvSpPr/>
            <p:nvPr/>
          </p:nvSpPr>
          <p:spPr>
            <a:xfrm>
              <a:off x="21424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6"/>
            <p:cNvSpPr/>
            <p:nvPr/>
          </p:nvSpPr>
          <p:spPr>
            <a:xfrm>
              <a:off x="214242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6"/>
            <p:cNvSpPr/>
            <p:nvPr/>
          </p:nvSpPr>
          <p:spPr>
            <a:xfrm>
              <a:off x="214242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6"/>
            <p:cNvSpPr/>
            <p:nvPr/>
          </p:nvSpPr>
          <p:spPr>
            <a:xfrm>
              <a:off x="2142425" y="1038125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6"/>
            <p:cNvSpPr/>
            <p:nvPr/>
          </p:nvSpPr>
          <p:spPr>
            <a:xfrm>
              <a:off x="2066425" y="46183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6"/>
            <p:cNvSpPr/>
            <p:nvPr/>
          </p:nvSpPr>
          <p:spPr>
            <a:xfrm>
              <a:off x="2066425" y="454230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6"/>
            <p:cNvSpPr/>
            <p:nvPr/>
          </p:nvSpPr>
          <p:spPr>
            <a:xfrm>
              <a:off x="2066425" y="44660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6"/>
            <p:cNvSpPr/>
            <p:nvPr/>
          </p:nvSpPr>
          <p:spPr>
            <a:xfrm>
              <a:off x="2066425" y="43898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6"/>
            <p:cNvSpPr/>
            <p:nvPr/>
          </p:nvSpPr>
          <p:spPr>
            <a:xfrm>
              <a:off x="2066425" y="43136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6"/>
            <p:cNvSpPr/>
            <p:nvPr/>
          </p:nvSpPr>
          <p:spPr>
            <a:xfrm>
              <a:off x="2066425" y="42374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6"/>
            <p:cNvSpPr/>
            <p:nvPr/>
          </p:nvSpPr>
          <p:spPr>
            <a:xfrm>
              <a:off x="2066425" y="41614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6"/>
            <p:cNvSpPr/>
            <p:nvPr/>
          </p:nvSpPr>
          <p:spPr>
            <a:xfrm>
              <a:off x="2066425" y="37041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6"/>
            <p:cNvSpPr/>
            <p:nvPr/>
          </p:nvSpPr>
          <p:spPr>
            <a:xfrm>
              <a:off x="2066425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6"/>
            <p:cNvSpPr/>
            <p:nvPr/>
          </p:nvSpPr>
          <p:spPr>
            <a:xfrm>
              <a:off x="2066425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6"/>
            <p:cNvSpPr/>
            <p:nvPr/>
          </p:nvSpPr>
          <p:spPr>
            <a:xfrm>
              <a:off x="20664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6"/>
            <p:cNvSpPr/>
            <p:nvPr/>
          </p:nvSpPr>
          <p:spPr>
            <a:xfrm>
              <a:off x="2066275" y="3399500"/>
              <a:ext cx="62375" cy="53350"/>
            </a:xfrm>
            <a:custGeom>
              <a:rect b="b" l="l" r="r" t="t"/>
              <a:pathLst>
                <a:path extrusionOk="0" h="2134" w="2495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6"/>
            <p:cNvSpPr/>
            <p:nvPr/>
          </p:nvSpPr>
          <p:spPr>
            <a:xfrm>
              <a:off x="2066275" y="3323300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6"/>
            <p:cNvSpPr/>
            <p:nvPr/>
          </p:nvSpPr>
          <p:spPr>
            <a:xfrm>
              <a:off x="2066275" y="3247075"/>
              <a:ext cx="62375" cy="53450"/>
            </a:xfrm>
            <a:custGeom>
              <a:rect b="b" l="l" r="r" t="t"/>
              <a:pathLst>
                <a:path extrusionOk="0" h="2138" w="2495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6"/>
            <p:cNvSpPr/>
            <p:nvPr/>
          </p:nvSpPr>
          <p:spPr>
            <a:xfrm>
              <a:off x="206642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6"/>
            <p:cNvSpPr/>
            <p:nvPr/>
          </p:nvSpPr>
          <p:spPr>
            <a:xfrm>
              <a:off x="206642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6"/>
            <p:cNvSpPr/>
            <p:nvPr/>
          </p:nvSpPr>
          <p:spPr>
            <a:xfrm>
              <a:off x="20664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6"/>
            <p:cNvSpPr/>
            <p:nvPr/>
          </p:nvSpPr>
          <p:spPr>
            <a:xfrm>
              <a:off x="206642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6"/>
            <p:cNvSpPr/>
            <p:nvPr/>
          </p:nvSpPr>
          <p:spPr>
            <a:xfrm>
              <a:off x="206642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6"/>
            <p:cNvSpPr/>
            <p:nvPr/>
          </p:nvSpPr>
          <p:spPr>
            <a:xfrm>
              <a:off x="20664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6"/>
            <p:cNvSpPr/>
            <p:nvPr/>
          </p:nvSpPr>
          <p:spPr>
            <a:xfrm>
              <a:off x="20664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6"/>
            <p:cNvSpPr/>
            <p:nvPr/>
          </p:nvSpPr>
          <p:spPr>
            <a:xfrm>
              <a:off x="20664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6"/>
            <p:cNvSpPr/>
            <p:nvPr/>
          </p:nvSpPr>
          <p:spPr>
            <a:xfrm>
              <a:off x="20664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6"/>
            <p:cNvSpPr/>
            <p:nvPr/>
          </p:nvSpPr>
          <p:spPr>
            <a:xfrm>
              <a:off x="20664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6"/>
            <p:cNvSpPr/>
            <p:nvPr/>
          </p:nvSpPr>
          <p:spPr>
            <a:xfrm>
              <a:off x="20664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6"/>
            <p:cNvSpPr/>
            <p:nvPr/>
          </p:nvSpPr>
          <p:spPr>
            <a:xfrm>
              <a:off x="20664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6"/>
            <p:cNvSpPr/>
            <p:nvPr/>
          </p:nvSpPr>
          <p:spPr>
            <a:xfrm>
              <a:off x="206642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6"/>
            <p:cNvSpPr/>
            <p:nvPr/>
          </p:nvSpPr>
          <p:spPr>
            <a:xfrm>
              <a:off x="2066425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6"/>
            <p:cNvSpPr/>
            <p:nvPr/>
          </p:nvSpPr>
          <p:spPr>
            <a:xfrm>
              <a:off x="1990200" y="454230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6"/>
            <p:cNvSpPr/>
            <p:nvPr/>
          </p:nvSpPr>
          <p:spPr>
            <a:xfrm>
              <a:off x="1990200" y="446607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6"/>
            <p:cNvSpPr/>
            <p:nvPr/>
          </p:nvSpPr>
          <p:spPr>
            <a:xfrm>
              <a:off x="1990200" y="43898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6"/>
            <p:cNvSpPr/>
            <p:nvPr/>
          </p:nvSpPr>
          <p:spPr>
            <a:xfrm>
              <a:off x="1990200" y="36279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6"/>
            <p:cNvSpPr/>
            <p:nvPr/>
          </p:nvSpPr>
          <p:spPr>
            <a:xfrm>
              <a:off x="1990200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6"/>
            <p:cNvSpPr/>
            <p:nvPr/>
          </p:nvSpPr>
          <p:spPr>
            <a:xfrm>
              <a:off x="19902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6"/>
            <p:cNvSpPr/>
            <p:nvPr/>
          </p:nvSpPr>
          <p:spPr>
            <a:xfrm>
              <a:off x="19902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6"/>
            <p:cNvSpPr/>
            <p:nvPr/>
          </p:nvSpPr>
          <p:spPr>
            <a:xfrm>
              <a:off x="19900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6"/>
            <p:cNvSpPr/>
            <p:nvPr/>
          </p:nvSpPr>
          <p:spPr>
            <a:xfrm>
              <a:off x="1990075" y="3247075"/>
              <a:ext cx="62350" cy="53450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6"/>
            <p:cNvSpPr/>
            <p:nvPr/>
          </p:nvSpPr>
          <p:spPr>
            <a:xfrm>
              <a:off x="1990200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6"/>
            <p:cNvSpPr/>
            <p:nvPr/>
          </p:nvSpPr>
          <p:spPr>
            <a:xfrm>
              <a:off x="199020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6"/>
            <p:cNvSpPr/>
            <p:nvPr/>
          </p:nvSpPr>
          <p:spPr>
            <a:xfrm>
              <a:off x="199020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6"/>
            <p:cNvSpPr/>
            <p:nvPr/>
          </p:nvSpPr>
          <p:spPr>
            <a:xfrm>
              <a:off x="19902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6"/>
            <p:cNvSpPr/>
            <p:nvPr/>
          </p:nvSpPr>
          <p:spPr>
            <a:xfrm>
              <a:off x="199020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6"/>
            <p:cNvSpPr/>
            <p:nvPr/>
          </p:nvSpPr>
          <p:spPr>
            <a:xfrm>
              <a:off x="19902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6"/>
            <p:cNvSpPr/>
            <p:nvPr/>
          </p:nvSpPr>
          <p:spPr>
            <a:xfrm>
              <a:off x="19902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6"/>
            <p:cNvSpPr/>
            <p:nvPr/>
          </p:nvSpPr>
          <p:spPr>
            <a:xfrm>
              <a:off x="19902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6"/>
            <p:cNvSpPr/>
            <p:nvPr/>
          </p:nvSpPr>
          <p:spPr>
            <a:xfrm>
              <a:off x="19902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6"/>
            <p:cNvSpPr/>
            <p:nvPr/>
          </p:nvSpPr>
          <p:spPr>
            <a:xfrm>
              <a:off x="199020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6"/>
            <p:cNvSpPr/>
            <p:nvPr/>
          </p:nvSpPr>
          <p:spPr>
            <a:xfrm>
              <a:off x="19902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6"/>
            <p:cNvSpPr/>
            <p:nvPr/>
          </p:nvSpPr>
          <p:spPr>
            <a:xfrm>
              <a:off x="19902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6"/>
            <p:cNvSpPr/>
            <p:nvPr/>
          </p:nvSpPr>
          <p:spPr>
            <a:xfrm>
              <a:off x="19902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6"/>
            <p:cNvSpPr/>
            <p:nvPr/>
          </p:nvSpPr>
          <p:spPr>
            <a:xfrm>
              <a:off x="19902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6"/>
            <p:cNvSpPr/>
            <p:nvPr/>
          </p:nvSpPr>
          <p:spPr>
            <a:xfrm>
              <a:off x="19902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6"/>
            <p:cNvSpPr/>
            <p:nvPr/>
          </p:nvSpPr>
          <p:spPr>
            <a:xfrm>
              <a:off x="199020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6"/>
            <p:cNvSpPr/>
            <p:nvPr/>
          </p:nvSpPr>
          <p:spPr>
            <a:xfrm>
              <a:off x="1990200" y="1038125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6"/>
            <p:cNvSpPr/>
            <p:nvPr/>
          </p:nvSpPr>
          <p:spPr>
            <a:xfrm>
              <a:off x="1914000" y="3551925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6"/>
            <p:cNvSpPr/>
            <p:nvPr/>
          </p:nvSpPr>
          <p:spPr>
            <a:xfrm>
              <a:off x="191400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6"/>
            <p:cNvSpPr/>
            <p:nvPr/>
          </p:nvSpPr>
          <p:spPr>
            <a:xfrm>
              <a:off x="1914000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6"/>
            <p:cNvSpPr/>
            <p:nvPr/>
          </p:nvSpPr>
          <p:spPr>
            <a:xfrm>
              <a:off x="1914000" y="33233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6"/>
            <p:cNvSpPr/>
            <p:nvPr/>
          </p:nvSpPr>
          <p:spPr>
            <a:xfrm>
              <a:off x="1914000" y="32470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6"/>
            <p:cNvSpPr/>
            <p:nvPr/>
          </p:nvSpPr>
          <p:spPr>
            <a:xfrm>
              <a:off x="1914000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6"/>
            <p:cNvSpPr/>
            <p:nvPr/>
          </p:nvSpPr>
          <p:spPr>
            <a:xfrm>
              <a:off x="191400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6"/>
            <p:cNvSpPr/>
            <p:nvPr/>
          </p:nvSpPr>
          <p:spPr>
            <a:xfrm>
              <a:off x="191400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6"/>
            <p:cNvSpPr/>
            <p:nvPr/>
          </p:nvSpPr>
          <p:spPr>
            <a:xfrm>
              <a:off x="19140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6"/>
            <p:cNvSpPr/>
            <p:nvPr/>
          </p:nvSpPr>
          <p:spPr>
            <a:xfrm>
              <a:off x="19140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6"/>
            <p:cNvSpPr/>
            <p:nvPr/>
          </p:nvSpPr>
          <p:spPr>
            <a:xfrm>
              <a:off x="191400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6"/>
            <p:cNvSpPr/>
            <p:nvPr/>
          </p:nvSpPr>
          <p:spPr>
            <a:xfrm>
              <a:off x="19140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6"/>
            <p:cNvSpPr/>
            <p:nvPr/>
          </p:nvSpPr>
          <p:spPr>
            <a:xfrm>
              <a:off x="19140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6"/>
            <p:cNvSpPr/>
            <p:nvPr/>
          </p:nvSpPr>
          <p:spPr>
            <a:xfrm>
              <a:off x="19140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6"/>
            <p:cNvSpPr/>
            <p:nvPr/>
          </p:nvSpPr>
          <p:spPr>
            <a:xfrm>
              <a:off x="19140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6"/>
            <p:cNvSpPr/>
            <p:nvPr/>
          </p:nvSpPr>
          <p:spPr>
            <a:xfrm>
              <a:off x="19140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6"/>
            <p:cNvSpPr/>
            <p:nvPr/>
          </p:nvSpPr>
          <p:spPr>
            <a:xfrm>
              <a:off x="1914000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6"/>
            <p:cNvSpPr/>
            <p:nvPr/>
          </p:nvSpPr>
          <p:spPr>
            <a:xfrm>
              <a:off x="191400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6"/>
            <p:cNvSpPr/>
            <p:nvPr/>
          </p:nvSpPr>
          <p:spPr>
            <a:xfrm>
              <a:off x="1837775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6"/>
            <p:cNvSpPr/>
            <p:nvPr/>
          </p:nvSpPr>
          <p:spPr>
            <a:xfrm>
              <a:off x="183777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6"/>
            <p:cNvSpPr/>
            <p:nvPr/>
          </p:nvSpPr>
          <p:spPr>
            <a:xfrm>
              <a:off x="18377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6"/>
            <p:cNvSpPr/>
            <p:nvPr/>
          </p:nvSpPr>
          <p:spPr>
            <a:xfrm>
              <a:off x="183777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6"/>
            <p:cNvSpPr/>
            <p:nvPr/>
          </p:nvSpPr>
          <p:spPr>
            <a:xfrm>
              <a:off x="183777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6"/>
            <p:cNvSpPr/>
            <p:nvPr/>
          </p:nvSpPr>
          <p:spPr>
            <a:xfrm>
              <a:off x="183777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6"/>
            <p:cNvSpPr/>
            <p:nvPr/>
          </p:nvSpPr>
          <p:spPr>
            <a:xfrm>
              <a:off x="183777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6"/>
            <p:cNvSpPr/>
            <p:nvPr/>
          </p:nvSpPr>
          <p:spPr>
            <a:xfrm>
              <a:off x="183777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"/>
            <p:cNvSpPr/>
            <p:nvPr/>
          </p:nvSpPr>
          <p:spPr>
            <a:xfrm>
              <a:off x="183777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"/>
            <p:cNvSpPr/>
            <p:nvPr/>
          </p:nvSpPr>
          <p:spPr>
            <a:xfrm>
              <a:off x="18377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6"/>
            <p:cNvSpPr/>
            <p:nvPr/>
          </p:nvSpPr>
          <p:spPr>
            <a:xfrm>
              <a:off x="18377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6"/>
            <p:cNvSpPr/>
            <p:nvPr/>
          </p:nvSpPr>
          <p:spPr>
            <a:xfrm>
              <a:off x="18377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6"/>
            <p:cNvSpPr/>
            <p:nvPr/>
          </p:nvSpPr>
          <p:spPr>
            <a:xfrm>
              <a:off x="18377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"/>
            <p:cNvSpPr/>
            <p:nvPr/>
          </p:nvSpPr>
          <p:spPr>
            <a:xfrm>
              <a:off x="18377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"/>
            <p:cNvSpPr/>
            <p:nvPr/>
          </p:nvSpPr>
          <p:spPr>
            <a:xfrm>
              <a:off x="18377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"/>
            <p:cNvSpPr/>
            <p:nvPr/>
          </p:nvSpPr>
          <p:spPr>
            <a:xfrm>
              <a:off x="18377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6"/>
            <p:cNvSpPr/>
            <p:nvPr/>
          </p:nvSpPr>
          <p:spPr>
            <a:xfrm>
              <a:off x="1837775" y="11905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6"/>
            <p:cNvSpPr/>
            <p:nvPr/>
          </p:nvSpPr>
          <p:spPr>
            <a:xfrm>
              <a:off x="1837775" y="11143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6"/>
            <p:cNvSpPr/>
            <p:nvPr/>
          </p:nvSpPr>
          <p:spPr>
            <a:xfrm>
              <a:off x="1761775" y="317107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"/>
            <p:cNvSpPr/>
            <p:nvPr/>
          </p:nvSpPr>
          <p:spPr>
            <a:xfrm>
              <a:off x="176177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"/>
            <p:cNvSpPr/>
            <p:nvPr/>
          </p:nvSpPr>
          <p:spPr>
            <a:xfrm>
              <a:off x="176177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6"/>
            <p:cNvSpPr/>
            <p:nvPr/>
          </p:nvSpPr>
          <p:spPr>
            <a:xfrm>
              <a:off x="176177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6"/>
            <p:cNvSpPr/>
            <p:nvPr/>
          </p:nvSpPr>
          <p:spPr>
            <a:xfrm>
              <a:off x="17617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6"/>
            <p:cNvSpPr/>
            <p:nvPr/>
          </p:nvSpPr>
          <p:spPr>
            <a:xfrm>
              <a:off x="176177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6"/>
            <p:cNvSpPr/>
            <p:nvPr/>
          </p:nvSpPr>
          <p:spPr>
            <a:xfrm>
              <a:off x="176177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6"/>
            <p:cNvSpPr/>
            <p:nvPr/>
          </p:nvSpPr>
          <p:spPr>
            <a:xfrm>
              <a:off x="17617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6"/>
            <p:cNvSpPr/>
            <p:nvPr/>
          </p:nvSpPr>
          <p:spPr>
            <a:xfrm>
              <a:off x="17617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6"/>
            <p:cNvSpPr/>
            <p:nvPr/>
          </p:nvSpPr>
          <p:spPr>
            <a:xfrm>
              <a:off x="17617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6"/>
            <p:cNvSpPr/>
            <p:nvPr/>
          </p:nvSpPr>
          <p:spPr>
            <a:xfrm>
              <a:off x="17617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6"/>
            <p:cNvSpPr/>
            <p:nvPr/>
          </p:nvSpPr>
          <p:spPr>
            <a:xfrm>
              <a:off x="17617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6"/>
            <p:cNvSpPr/>
            <p:nvPr/>
          </p:nvSpPr>
          <p:spPr>
            <a:xfrm>
              <a:off x="17617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6"/>
            <p:cNvSpPr/>
            <p:nvPr/>
          </p:nvSpPr>
          <p:spPr>
            <a:xfrm>
              <a:off x="176177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6"/>
            <p:cNvSpPr/>
            <p:nvPr/>
          </p:nvSpPr>
          <p:spPr>
            <a:xfrm>
              <a:off x="1761775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6"/>
            <p:cNvSpPr/>
            <p:nvPr/>
          </p:nvSpPr>
          <p:spPr>
            <a:xfrm>
              <a:off x="1761775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6"/>
            <p:cNvSpPr/>
            <p:nvPr/>
          </p:nvSpPr>
          <p:spPr>
            <a:xfrm>
              <a:off x="1685550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6"/>
            <p:cNvSpPr/>
            <p:nvPr/>
          </p:nvSpPr>
          <p:spPr>
            <a:xfrm>
              <a:off x="168555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6"/>
            <p:cNvSpPr/>
            <p:nvPr/>
          </p:nvSpPr>
          <p:spPr>
            <a:xfrm>
              <a:off x="168555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6"/>
            <p:cNvSpPr/>
            <p:nvPr/>
          </p:nvSpPr>
          <p:spPr>
            <a:xfrm>
              <a:off x="168555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6"/>
            <p:cNvSpPr/>
            <p:nvPr/>
          </p:nvSpPr>
          <p:spPr>
            <a:xfrm>
              <a:off x="168555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6"/>
            <p:cNvSpPr/>
            <p:nvPr/>
          </p:nvSpPr>
          <p:spPr>
            <a:xfrm>
              <a:off x="16855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6"/>
            <p:cNvSpPr/>
            <p:nvPr/>
          </p:nvSpPr>
          <p:spPr>
            <a:xfrm>
              <a:off x="168555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6"/>
            <p:cNvSpPr/>
            <p:nvPr/>
          </p:nvSpPr>
          <p:spPr>
            <a:xfrm>
              <a:off x="168555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6"/>
            <p:cNvSpPr/>
            <p:nvPr/>
          </p:nvSpPr>
          <p:spPr>
            <a:xfrm>
              <a:off x="16855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6"/>
            <p:cNvSpPr/>
            <p:nvPr/>
          </p:nvSpPr>
          <p:spPr>
            <a:xfrm>
              <a:off x="16855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6"/>
            <p:cNvSpPr/>
            <p:nvPr/>
          </p:nvSpPr>
          <p:spPr>
            <a:xfrm>
              <a:off x="16855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6"/>
            <p:cNvSpPr/>
            <p:nvPr/>
          </p:nvSpPr>
          <p:spPr>
            <a:xfrm>
              <a:off x="16855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6"/>
            <p:cNvSpPr/>
            <p:nvPr/>
          </p:nvSpPr>
          <p:spPr>
            <a:xfrm>
              <a:off x="168555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6"/>
            <p:cNvSpPr/>
            <p:nvPr/>
          </p:nvSpPr>
          <p:spPr>
            <a:xfrm>
              <a:off x="16855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6"/>
            <p:cNvSpPr/>
            <p:nvPr/>
          </p:nvSpPr>
          <p:spPr>
            <a:xfrm>
              <a:off x="16855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6"/>
            <p:cNvSpPr/>
            <p:nvPr/>
          </p:nvSpPr>
          <p:spPr>
            <a:xfrm>
              <a:off x="1685550" y="11143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6"/>
            <p:cNvSpPr/>
            <p:nvPr/>
          </p:nvSpPr>
          <p:spPr>
            <a:xfrm>
              <a:off x="160935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6"/>
            <p:cNvSpPr/>
            <p:nvPr/>
          </p:nvSpPr>
          <p:spPr>
            <a:xfrm>
              <a:off x="160935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6"/>
            <p:cNvSpPr/>
            <p:nvPr/>
          </p:nvSpPr>
          <p:spPr>
            <a:xfrm>
              <a:off x="160935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6"/>
            <p:cNvSpPr/>
            <p:nvPr/>
          </p:nvSpPr>
          <p:spPr>
            <a:xfrm>
              <a:off x="160935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6"/>
            <p:cNvSpPr/>
            <p:nvPr/>
          </p:nvSpPr>
          <p:spPr>
            <a:xfrm>
              <a:off x="1609350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6"/>
            <p:cNvSpPr/>
            <p:nvPr/>
          </p:nvSpPr>
          <p:spPr>
            <a:xfrm>
              <a:off x="160935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6"/>
            <p:cNvSpPr/>
            <p:nvPr/>
          </p:nvSpPr>
          <p:spPr>
            <a:xfrm>
              <a:off x="16093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6"/>
            <p:cNvSpPr/>
            <p:nvPr/>
          </p:nvSpPr>
          <p:spPr>
            <a:xfrm>
              <a:off x="160935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6"/>
            <p:cNvSpPr/>
            <p:nvPr/>
          </p:nvSpPr>
          <p:spPr>
            <a:xfrm>
              <a:off x="160935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6"/>
            <p:cNvSpPr/>
            <p:nvPr/>
          </p:nvSpPr>
          <p:spPr>
            <a:xfrm>
              <a:off x="160935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6"/>
            <p:cNvSpPr/>
            <p:nvPr/>
          </p:nvSpPr>
          <p:spPr>
            <a:xfrm>
              <a:off x="160935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6"/>
            <p:cNvSpPr/>
            <p:nvPr/>
          </p:nvSpPr>
          <p:spPr>
            <a:xfrm>
              <a:off x="160935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6"/>
            <p:cNvSpPr/>
            <p:nvPr/>
          </p:nvSpPr>
          <p:spPr>
            <a:xfrm>
              <a:off x="16093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6"/>
            <p:cNvSpPr/>
            <p:nvPr/>
          </p:nvSpPr>
          <p:spPr>
            <a:xfrm>
              <a:off x="16093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6"/>
            <p:cNvSpPr/>
            <p:nvPr/>
          </p:nvSpPr>
          <p:spPr>
            <a:xfrm>
              <a:off x="16093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6"/>
            <p:cNvSpPr/>
            <p:nvPr/>
          </p:nvSpPr>
          <p:spPr>
            <a:xfrm>
              <a:off x="16093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6"/>
            <p:cNvSpPr/>
            <p:nvPr/>
          </p:nvSpPr>
          <p:spPr>
            <a:xfrm>
              <a:off x="1609350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6"/>
            <p:cNvSpPr/>
            <p:nvPr/>
          </p:nvSpPr>
          <p:spPr>
            <a:xfrm>
              <a:off x="1609350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6"/>
            <p:cNvSpPr/>
            <p:nvPr/>
          </p:nvSpPr>
          <p:spPr>
            <a:xfrm>
              <a:off x="1533125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6"/>
            <p:cNvSpPr/>
            <p:nvPr/>
          </p:nvSpPr>
          <p:spPr>
            <a:xfrm>
              <a:off x="153312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6"/>
            <p:cNvSpPr/>
            <p:nvPr/>
          </p:nvSpPr>
          <p:spPr>
            <a:xfrm>
              <a:off x="153312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6"/>
            <p:cNvSpPr/>
            <p:nvPr/>
          </p:nvSpPr>
          <p:spPr>
            <a:xfrm>
              <a:off x="153312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6"/>
            <p:cNvSpPr/>
            <p:nvPr/>
          </p:nvSpPr>
          <p:spPr>
            <a:xfrm>
              <a:off x="153312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6"/>
            <p:cNvSpPr/>
            <p:nvPr/>
          </p:nvSpPr>
          <p:spPr>
            <a:xfrm>
              <a:off x="153312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6"/>
            <p:cNvSpPr/>
            <p:nvPr/>
          </p:nvSpPr>
          <p:spPr>
            <a:xfrm>
              <a:off x="153312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6"/>
            <p:cNvSpPr/>
            <p:nvPr/>
          </p:nvSpPr>
          <p:spPr>
            <a:xfrm>
              <a:off x="153312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6"/>
            <p:cNvSpPr/>
            <p:nvPr/>
          </p:nvSpPr>
          <p:spPr>
            <a:xfrm>
              <a:off x="153312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6"/>
            <p:cNvSpPr/>
            <p:nvPr/>
          </p:nvSpPr>
          <p:spPr>
            <a:xfrm>
              <a:off x="153312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6"/>
            <p:cNvSpPr/>
            <p:nvPr/>
          </p:nvSpPr>
          <p:spPr>
            <a:xfrm>
              <a:off x="153312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6"/>
            <p:cNvSpPr/>
            <p:nvPr/>
          </p:nvSpPr>
          <p:spPr>
            <a:xfrm>
              <a:off x="153312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6"/>
            <p:cNvSpPr/>
            <p:nvPr/>
          </p:nvSpPr>
          <p:spPr>
            <a:xfrm>
              <a:off x="15331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6"/>
            <p:cNvSpPr/>
            <p:nvPr/>
          </p:nvSpPr>
          <p:spPr>
            <a:xfrm>
              <a:off x="153312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6"/>
            <p:cNvSpPr/>
            <p:nvPr/>
          </p:nvSpPr>
          <p:spPr>
            <a:xfrm>
              <a:off x="153312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6"/>
            <p:cNvSpPr/>
            <p:nvPr/>
          </p:nvSpPr>
          <p:spPr>
            <a:xfrm>
              <a:off x="153312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6"/>
            <p:cNvSpPr/>
            <p:nvPr/>
          </p:nvSpPr>
          <p:spPr>
            <a:xfrm>
              <a:off x="145692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6"/>
            <p:cNvSpPr/>
            <p:nvPr/>
          </p:nvSpPr>
          <p:spPr>
            <a:xfrm>
              <a:off x="145692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6"/>
            <p:cNvSpPr/>
            <p:nvPr/>
          </p:nvSpPr>
          <p:spPr>
            <a:xfrm>
              <a:off x="145692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6"/>
            <p:cNvSpPr/>
            <p:nvPr/>
          </p:nvSpPr>
          <p:spPr>
            <a:xfrm>
              <a:off x="145692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6"/>
            <p:cNvSpPr/>
            <p:nvPr/>
          </p:nvSpPr>
          <p:spPr>
            <a:xfrm>
              <a:off x="145692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6"/>
            <p:cNvSpPr/>
            <p:nvPr/>
          </p:nvSpPr>
          <p:spPr>
            <a:xfrm>
              <a:off x="145692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6"/>
            <p:cNvSpPr/>
            <p:nvPr/>
          </p:nvSpPr>
          <p:spPr>
            <a:xfrm>
              <a:off x="145692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6"/>
            <p:cNvSpPr/>
            <p:nvPr/>
          </p:nvSpPr>
          <p:spPr>
            <a:xfrm>
              <a:off x="145692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6"/>
            <p:cNvSpPr/>
            <p:nvPr/>
          </p:nvSpPr>
          <p:spPr>
            <a:xfrm>
              <a:off x="1456925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6"/>
            <p:cNvSpPr/>
            <p:nvPr/>
          </p:nvSpPr>
          <p:spPr>
            <a:xfrm>
              <a:off x="145692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6"/>
            <p:cNvSpPr/>
            <p:nvPr/>
          </p:nvSpPr>
          <p:spPr>
            <a:xfrm>
              <a:off x="145692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6"/>
            <p:cNvSpPr/>
            <p:nvPr/>
          </p:nvSpPr>
          <p:spPr>
            <a:xfrm>
              <a:off x="145692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6"/>
            <p:cNvSpPr/>
            <p:nvPr/>
          </p:nvSpPr>
          <p:spPr>
            <a:xfrm>
              <a:off x="145692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6"/>
            <p:cNvSpPr/>
            <p:nvPr/>
          </p:nvSpPr>
          <p:spPr>
            <a:xfrm>
              <a:off x="145692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6"/>
            <p:cNvSpPr/>
            <p:nvPr/>
          </p:nvSpPr>
          <p:spPr>
            <a:xfrm>
              <a:off x="14569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"/>
            <p:cNvSpPr/>
            <p:nvPr/>
          </p:nvSpPr>
          <p:spPr>
            <a:xfrm>
              <a:off x="145692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6"/>
            <p:cNvSpPr/>
            <p:nvPr/>
          </p:nvSpPr>
          <p:spPr>
            <a:xfrm>
              <a:off x="145692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6"/>
            <p:cNvSpPr/>
            <p:nvPr/>
          </p:nvSpPr>
          <p:spPr>
            <a:xfrm>
              <a:off x="145692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6"/>
            <p:cNvSpPr/>
            <p:nvPr/>
          </p:nvSpPr>
          <p:spPr>
            <a:xfrm>
              <a:off x="1456925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6"/>
            <p:cNvSpPr/>
            <p:nvPr/>
          </p:nvSpPr>
          <p:spPr>
            <a:xfrm>
              <a:off x="138090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6"/>
            <p:cNvSpPr/>
            <p:nvPr/>
          </p:nvSpPr>
          <p:spPr>
            <a:xfrm>
              <a:off x="138090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6"/>
            <p:cNvSpPr/>
            <p:nvPr/>
          </p:nvSpPr>
          <p:spPr>
            <a:xfrm>
              <a:off x="13809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6"/>
            <p:cNvSpPr/>
            <p:nvPr/>
          </p:nvSpPr>
          <p:spPr>
            <a:xfrm>
              <a:off x="13809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6"/>
            <p:cNvSpPr/>
            <p:nvPr/>
          </p:nvSpPr>
          <p:spPr>
            <a:xfrm>
              <a:off x="138090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6"/>
            <p:cNvSpPr/>
            <p:nvPr/>
          </p:nvSpPr>
          <p:spPr>
            <a:xfrm>
              <a:off x="13809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6"/>
            <p:cNvSpPr/>
            <p:nvPr/>
          </p:nvSpPr>
          <p:spPr>
            <a:xfrm>
              <a:off x="13809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6"/>
            <p:cNvSpPr/>
            <p:nvPr/>
          </p:nvSpPr>
          <p:spPr>
            <a:xfrm>
              <a:off x="138090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6"/>
            <p:cNvSpPr/>
            <p:nvPr/>
          </p:nvSpPr>
          <p:spPr>
            <a:xfrm>
              <a:off x="13809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6"/>
            <p:cNvSpPr/>
            <p:nvPr/>
          </p:nvSpPr>
          <p:spPr>
            <a:xfrm>
              <a:off x="13809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6"/>
            <p:cNvSpPr/>
            <p:nvPr/>
          </p:nvSpPr>
          <p:spPr>
            <a:xfrm>
              <a:off x="13809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6"/>
            <p:cNvSpPr/>
            <p:nvPr/>
          </p:nvSpPr>
          <p:spPr>
            <a:xfrm>
              <a:off x="13809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6"/>
            <p:cNvSpPr/>
            <p:nvPr/>
          </p:nvSpPr>
          <p:spPr>
            <a:xfrm>
              <a:off x="138090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6"/>
            <p:cNvSpPr/>
            <p:nvPr/>
          </p:nvSpPr>
          <p:spPr>
            <a:xfrm>
              <a:off x="13809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6"/>
            <p:cNvSpPr/>
            <p:nvPr/>
          </p:nvSpPr>
          <p:spPr>
            <a:xfrm>
              <a:off x="13809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6"/>
            <p:cNvSpPr/>
            <p:nvPr/>
          </p:nvSpPr>
          <p:spPr>
            <a:xfrm>
              <a:off x="13809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6"/>
            <p:cNvSpPr/>
            <p:nvPr/>
          </p:nvSpPr>
          <p:spPr>
            <a:xfrm>
              <a:off x="13809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6"/>
            <p:cNvSpPr/>
            <p:nvPr/>
          </p:nvSpPr>
          <p:spPr>
            <a:xfrm>
              <a:off x="13809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6"/>
            <p:cNvSpPr/>
            <p:nvPr/>
          </p:nvSpPr>
          <p:spPr>
            <a:xfrm>
              <a:off x="130470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6"/>
            <p:cNvSpPr/>
            <p:nvPr/>
          </p:nvSpPr>
          <p:spPr>
            <a:xfrm>
              <a:off x="130470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6"/>
            <p:cNvSpPr/>
            <p:nvPr/>
          </p:nvSpPr>
          <p:spPr>
            <a:xfrm>
              <a:off x="1304700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6"/>
            <p:cNvSpPr/>
            <p:nvPr/>
          </p:nvSpPr>
          <p:spPr>
            <a:xfrm>
              <a:off x="130470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6"/>
            <p:cNvSpPr/>
            <p:nvPr/>
          </p:nvSpPr>
          <p:spPr>
            <a:xfrm>
              <a:off x="130470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6"/>
            <p:cNvSpPr/>
            <p:nvPr/>
          </p:nvSpPr>
          <p:spPr>
            <a:xfrm>
              <a:off x="130470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6"/>
            <p:cNvSpPr/>
            <p:nvPr/>
          </p:nvSpPr>
          <p:spPr>
            <a:xfrm>
              <a:off x="130470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6"/>
            <p:cNvSpPr/>
            <p:nvPr/>
          </p:nvSpPr>
          <p:spPr>
            <a:xfrm>
              <a:off x="130470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6"/>
            <p:cNvSpPr/>
            <p:nvPr/>
          </p:nvSpPr>
          <p:spPr>
            <a:xfrm>
              <a:off x="130470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6"/>
            <p:cNvSpPr/>
            <p:nvPr/>
          </p:nvSpPr>
          <p:spPr>
            <a:xfrm>
              <a:off x="130470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6"/>
            <p:cNvSpPr/>
            <p:nvPr/>
          </p:nvSpPr>
          <p:spPr>
            <a:xfrm>
              <a:off x="130470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6"/>
            <p:cNvSpPr/>
            <p:nvPr/>
          </p:nvSpPr>
          <p:spPr>
            <a:xfrm>
              <a:off x="130470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6"/>
            <p:cNvSpPr/>
            <p:nvPr/>
          </p:nvSpPr>
          <p:spPr>
            <a:xfrm>
              <a:off x="13047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6"/>
            <p:cNvSpPr/>
            <p:nvPr/>
          </p:nvSpPr>
          <p:spPr>
            <a:xfrm>
              <a:off x="130470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6"/>
            <p:cNvSpPr/>
            <p:nvPr/>
          </p:nvSpPr>
          <p:spPr>
            <a:xfrm>
              <a:off x="130470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6"/>
            <p:cNvSpPr/>
            <p:nvPr/>
          </p:nvSpPr>
          <p:spPr>
            <a:xfrm>
              <a:off x="130470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6"/>
            <p:cNvSpPr/>
            <p:nvPr/>
          </p:nvSpPr>
          <p:spPr>
            <a:xfrm>
              <a:off x="1304700" y="11905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6"/>
            <p:cNvSpPr/>
            <p:nvPr/>
          </p:nvSpPr>
          <p:spPr>
            <a:xfrm>
              <a:off x="122847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6"/>
            <p:cNvSpPr/>
            <p:nvPr/>
          </p:nvSpPr>
          <p:spPr>
            <a:xfrm>
              <a:off x="122847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6"/>
            <p:cNvSpPr/>
            <p:nvPr/>
          </p:nvSpPr>
          <p:spPr>
            <a:xfrm>
              <a:off x="122847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6"/>
            <p:cNvSpPr/>
            <p:nvPr/>
          </p:nvSpPr>
          <p:spPr>
            <a:xfrm>
              <a:off x="12284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6"/>
            <p:cNvSpPr/>
            <p:nvPr/>
          </p:nvSpPr>
          <p:spPr>
            <a:xfrm>
              <a:off x="122847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6"/>
            <p:cNvSpPr/>
            <p:nvPr/>
          </p:nvSpPr>
          <p:spPr>
            <a:xfrm>
              <a:off x="122847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6"/>
            <p:cNvSpPr/>
            <p:nvPr/>
          </p:nvSpPr>
          <p:spPr>
            <a:xfrm>
              <a:off x="1228475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6"/>
            <p:cNvSpPr/>
            <p:nvPr/>
          </p:nvSpPr>
          <p:spPr>
            <a:xfrm>
              <a:off x="12284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6"/>
            <p:cNvSpPr/>
            <p:nvPr/>
          </p:nvSpPr>
          <p:spPr>
            <a:xfrm>
              <a:off x="12284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6"/>
            <p:cNvSpPr/>
            <p:nvPr/>
          </p:nvSpPr>
          <p:spPr>
            <a:xfrm>
              <a:off x="12284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6"/>
            <p:cNvSpPr/>
            <p:nvPr/>
          </p:nvSpPr>
          <p:spPr>
            <a:xfrm>
              <a:off x="12284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6"/>
            <p:cNvSpPr/>
            <p:nvPr/>
          </p:nvSpPr>
          <p:spPr>
            <a:xfrm>
              <a:off x="122847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6"/>
            <p:cNvSpPr/>
            <p:nvPr/>
          </p:nvSpPr>
          <p:spPr>
            <a:xfrm>
              <a:off x="122847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6"/>
            <p:cNvSpPr/>
            <p:nvPr/>
          </p:nvSpPr>
          <p:spPr>
            <a:xfrm>
              <a:off x="12284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6"/>
            <p:cNvSpPr/>
            <p:nvPr/>
          </p:nvSpPr>
          <p:spPr>
            <a:xfrm>
              <a:off x="12284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6"/>
            <p:cNvSpPr/>
            <p:nvPr/>
          </p:nvSpPr>
          <p:spPr>
            <a:xfrm>
              <a:off x="12284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6"/>
            <p:cNvSpPr/>
            <p:nvPr/>
          </p:nvSpPr>
          <p:spPr>
            <a:xfrm>
              <a:off x="122847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6"/>
            <p:cNvSpPr/>
            <p:nvPr/>
          </p:nvSpPr>
          <p:spPr>
            <a:xfrm>
              <a:off x="122847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6"/>
            <p:cNvSpPr/>
            <p:nvPr/>
          </p:nvSpPr>
          <p:spPr>
            <a:xfrm>
              <a:off x="1152275" y="25615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6"/>
            <p:cNvSpPr/>
            <p:nvPr/>
          </p:nvSpPr>
          <p:spPr>
            <a:xfrm>
              <a:off x="1152275" y="2485550"/>
              <a:ext cx="62400" cy="53300"/>
            </a:xfrm>
            <a:custGeom>
              <a:rect b="b" l="l" r="r" t="t"/>
              <a:pathLst>
                <a:path extrusionOk="0" h="2132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6"/>
            <p:cNvSpPr/>
            <p:nvPr/>
          </p:nvSpPr>
          <p:spPr>
            <a:xfrm>
              <a:off x="1152275" y="24093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6"/>
            <p:cNvSpPr/>
            <p:nvPr/>
          </p:nvSpPr>
          <p:spPr>
            <a:xfrm>
              <a:off x="1152275" y="233312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6"/>
            <p:cNvSpPr/>
            <p:nvPr/>
          </p:nvSpPr>
          <p:spPr>
            <a:xfrm>
              <a:off x="1152275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6"/>
            <p:cNvSpPr/>
            <p:nvPr/>
          </p:nvSpPr>
          <p:spPr>
            <a:xfrm>
              <a:off x="1152275" y="21807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6"/>
            <p:cNvSpPr/>
            <p:nvPr/>
          </p:nvSpPr>
          <p:spPr>
            <a:xfrm>
              <a:off x="1152275" y="21045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6"/>
            <p:cNvSpPr/>
            <p:nvPr/>
          </p:nvSpPr>
          <p:spPr>
            <a:xfrm>
              <a:off x="1152275" y="20282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6"/>
            <p:cNvSpPr/>
            <p:nvPr/>
          </p:nvSpPr>
          <p:spPr>
            <a:xfrm>
              <a:off x="1152275" y="19520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6"/>
            <p:cNvSpPr/>
            <p:nvPr/>
          </p:nvSpPr>
          <p:spPr>
            <a:xfrm>
              <a:off x="1152275" y="1876050"/>
              <a:ext cx="62400" cy="53275"/>
            </a:xfrm>
            <a:custGeom>
              <a:rect b="b" l="l" r="r" t="t"/>
              <a:pathLst>
                <a:path extrusionOk="0" h="2131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6"/>
            <p:cNvSpPr/>
            <p:nvPr/>
          </p:nvSpPr>
          <p:spPr>
            <a:xfrm>
              <a:off x="1152275" y="17998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6"/>
            <p:cNvSpPr/>
            <p:nvPr/>
          </p:nvSpPr>
          <p:spPr>
            <a:xfrm>
              <a:off x="1152275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6"/>
            <p:cNvSpPr/>
            <p:nvPr/>
          </p:nvSpPr>
          <p:spPr>
            <a:xfrm>
              <a:off x="1152275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6"/>
            <p:cNvSpPr/>
            <p:nvPr/>
          </p:nvSpPr>
          <p:spPr>
            <a:xfrm>
              <a:off x="1152275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6"/>
            <p:cNvSpPr/>
            <p:nvPr/>
          </p:nvSpPr>
          <p:spPr>
            <a:xfrm>
              <a:off x="1152275" y="13427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6"/>
            <p:cNvSpPr/>
            <p:nvPr/>
          </p:nvSpPr>
          <p:spPr>
            <a:xfrm>
              <a:off x="1076050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6"/>
            <p:cNvSpPr/>
            <p:nvPr/>
          </p:nvSpPr>
          <p:spPr>
            <a:xfrm>
              <a:off x="107605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"/>
            <p:cNvSpPr/>
            <p:nvPr/>
          </p:nvSpPr>
          <p:spPr>
            <a:xfrm>
              <a:off x="107605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6"/>
            <p:cNvSpPr/>
            <p:nvPr/>
          </p:nvSpPr>
          <p:spPr>
            <a:xfrm>
              <a:off x="107605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6"/>
            <p:cNvSpPr/>
            <p:nvPr/>
          </p:nvSpPr>
          <p:spPr>
            <a:xfrm>
              <a:off x="107605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6"/>
            <p:cNvSpPr/>
            <p:nvPr/>
          </p:nvSpPr>
          <p:spPr>
            <a:xfrm>
              <a:off x="107605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6"/>
            <p:cNvSpPr/>
            <p:nvPr/>
          </p:nvSpPr>
          <p:spPr>
            <a:xfrm>
              <a:off x="107605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6"/>
            <p:cNvSpPr/>
            <p:nvPr/>
          </p:nvSpPr>
          <p:spPr>
            <a:xfrm>
              <a:off x="107605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6"/>
            <p:cNvSpPr/>
            <p:nvPr/>
          </p:nvSpPr>
          <p:spPr>
            <a:xfrm>
              <a:off x="10760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6"/>
            <p:cNvSpPr/>
            <p:nvPr/>
          </p:nvSpPr>
          <p:spPr>
            <a:xfrm>
              <a:off x="107605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6"/>
            <p:cNvSpPr/>
            <p:nvPr/>
          </p:nvSpPr>
          <p:spPr>
            <a:xfrm>
              <a:off x="107605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"/>
            <p:cNvSpPr/>
            <p:nvPr/>
          </p:nvSpPr>
          <p:spPr>
            <a:xfrm>
              <a:off x="107605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"/>
            <p:cNvSpPr/>
            <p:nvPr/>
          </p:nvSpPr>
          <p:spPr>
            <a:xfrm>
              <a:off x="107605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6"/>
            <p:cNvSpPr/>
            <p:nvPr/>
          </p:nvSpPr>
          <p:spPr>
            <a:xfrm>
              <a:off x="107605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6"/>
            <p:cNvSpPr/>
            <p:nvPr/>
          </p:nvSpPr>
          <p:spPr>
            <a:xfrm>
              <a:off x="1076050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6"/>
            <p:cNvSpPr/>
            <p:nvPr/>
          </p:nvSpPr>
          <p:spPr>
            <a:xfrm>
              <a:off x="100005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6"/>
            <p:cNvSpPr/>
            <p:nvPr/>
          </p:nvSpPr>
          <p:spPr>
            <a:xfrm>
              <a:off x="100005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6"/>
            <p:cNvSpPr/>
            <p:nvPr/>
          </p:nvSpPr>
          <p:spPr>
            <a:xfrm>
              <a:off x="100005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6"/>
            <p:cNvSpPr/>
            <p:nvPr/>
          </p:nvSpPr>
          <p:spPr>
            <a:xfrm>
              <a:off x="1000050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6"/>
            <p:cNvSpPr/>
            <p:nvPr/>
          </p:nvSpPr>
          <p:spPr>
            <a:xfrm>
              <a:off x="100005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6"/>
            <p:cNvSpPr/>
            <p:nvPr/>
          </p:nvSpPr>
          <p:spPr>
            <a:xfrm>
              <a:off x="10000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6"/>
            <p:cNvSpPr/>
            <p:nvPr/>
          </p:nvSpPr>
          <p:spPr>
            <a:xfrm>
              <a:off x="10000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6"/>
            <p:cNvSpPr/>
            <p:nvPr/>
          </p:nvSpPr>
          <p:spPr>
            <a:xfrm>
              <a:off x="10000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6"/>
            <p:cNvSpPr/>
            <p:nvPr/>
          </p:nvSpPr>
          <p:spPr>
            <a:xfrm>
              <a:off x="100005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6"/>
            <p:cNvSpPr/>
            <p:nvPr/>
          </p:nvSpPr>
          <p:spPr>
            <a:xfrm>
              <a:off x="9238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6"/>
            <p:cNvSpPr/>
            <p:nvPr/>
          </p:nvSpPr>
          <p:spPr>
            <a:xfrm>
              <a:off x="9238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6"/>
            <p:cNvSpPr/>
            <p:nvPr/>
          </p:nvSpPr>
          <p:spPr>
            <a:xfrm>
              <a:off x="923825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6"/>
            <p:cNvSpPr/>
            <p:nvPr/>
          </p:nvSpPr>
          <p:spPr>
            <a:xfrm>
              <a:off x="9238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6"/>
            <p:cNvSpPr/>
            <p:nvPr/>
          </p:nvSpPr>
          <p:spPr>
            <a:xfrm>
              <a:off x="9238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6"/>
            <p:cNvSpPr/>
            <p:nvPr/>
          </p:nvSpPr>
          <p:spPr>
            <a:xfrm>
              <a:off x="9238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6"/>
            <p:cNvSpPr/>
            <p:nvPr/>
          </p:nvSpPr>
          <p:spPr>
            <a:xfrm>
              <a:off x="9238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6"/>
            <p:cNvSpPr/>
            <p:nvPr/>
          </p:nvSpPr>
          <p:spPr>
            <a:xfrm>
              <a:off x="84762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6"/>
            <p:cNvSpPr/>
            <p:nvPr/>
          </p:nvSpPr>
          <p:spPr>
            <a:xfrm>
              <a:off x="847625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6"/>
            <p:cNvSpPr/>
            <p:nvPr/>
          </p:nvSpPr>
          <p:spPr>
            <a:xfrm>
              <a:off x="8476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6"/>
            <p:cNvSpPr/>
            <p:nvPr/>
          </p:nvSpPr>
          <p:spPr>
            <a:xfrm>
              <a:off x="84762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6"/>
            <p:cNvSpPr/>
            <p:nvPr/>
          </p:nvSpPr>
          <p:spPr>
            <a:xfrm>
              <a:off x="8476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6"/>
            <p:cNvSpPr/>
            <p:nvPr/>
          </p:nvSpPr>
          <p:spPr>
            <a:xfrm>
              <a:off x="8476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6"/>
            <p:cNvSpPr/>
            <p:nvPr/>
          </p:nvSpPr>
          <p:spPr>
            <a:xfrm>
              <a:off x="7714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6"/>
            <p:cNvSpPr/>
            <p:nvPr/>
          </p:nvSpPr>
          <p:spPr>
            <a:xfrm>
              <a:off x="7714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6"/>
            <p:cNvSpPr/>
            <p:nvPr/>
          </p:nvSpPr>
          <p:spPr>
            <a:xfrm>
              <a:off x="7714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6"/>
            <p:cNvSpPr/>
            <p:nvPr/>
          </p:nvSpPr>
          <p:spPr>
            <a:xfrm>
              <a:off x="7714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6"/>
            <p:cNvSpPr/>
            <p:nvPr/>
          </p:nvSpPr>
          <p:spPr>
            <a:xfrm>
              <a:off x="69520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6"/>
            <p:cNvSpPr/>
            <p:nvPr/>
          </p:nvSpPr>
          <p:spPr>
            <a:xfrm>
              <a:off x="69520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6"/>
            <p:cNvSpPr/>
            <p:nvPr/>
          </p:nvSpPr>
          <p:spPr>
            <a:xfrm>
              <a:off x="6952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6"/>
            <p:cNvSpPr/>
            <p:nvPr/>
          </p:nvSpPr>
          <p:spPr>
            <a:xfrm>
              <a:off x="69520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6"/>
            <p:cNvSpPr/>
            <p:nvPr/>
          </p:nvSpPr>
          <p:spPr>
            <a:xfrm>
              <a:off x="61897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6"/>
            <p:cNvSpPr/>
            <p:nvPr/>
          </p:nvSpPr>
          <p:spPr>
            <a:xfrm>
              <a:off x="6189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6"/>
            <p:cNvSpPr/>
            <p:nvPr/>
          </p:nvSpPr>
          <p:spPr>
            <a:xfrm>
              <a:off x="6189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6"/>
            <p:cNvSpPr/>
            <p:nvPr/>
          </p:nvSpPr>
          <p:spPr>
            <a:xfrm>
              <a:off x="6189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6"/>
            <p:cNvSpPr/>
            <p:nvPr/>
          </p:nvSpPr>
          <p:spPr>
            <a:xfrm>
              <a:off x="542775" y="17998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6"/>
            <p:cNvSpPr/>
            <p:nvPr/>
          </p:nvSpPr>
          <p:spPr>
            <a:xfrm>
              <a:off x="542775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6"/>
            <p:cNvSpPr/>
            <p:nvPr/>
          </p:nvSpPr>
          <p:spPr>
            <a:xfrm>
              <a:off x="542775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6"/>
            <p:cNvSpPr/>
            <p:nvPr/>
          </p:nvSpPr>
          <p:spPr>
            <a:xfrm>
              <a:off x="542775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6"/>
            <p:cNvSpPr/>
            <p:nvPr/>
          </p:nvSpPr>
          <p:spPr>
            <a:xfrm>
              <a:off x="4665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6"/>
            <p:cNvSpPr/>
            <p:nvPr/>
          </p:nvSpPr>
          <p:spPr>
            <a:xfrm>
              <a:off x="46655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6"/>
            <p:cNvSpPr/>
            <p:nvPr/>
          </p:nvSpPr>
          <p:spPr>
            <a:xfrm>
              <a:off x="46655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6"/>
            <p:cNvSpPr/>
            <p:nvPr/>
          </p:nvSpPr>
          <p:spPr>
            <a:xfrm>
              <a:off x="46655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6"/>
            <p:cNvSpPr/>
            <p:nvPr/>
          </p:nvSpPr>
          <p:spPr>
            <a:xfrm>
              <a:off x="390550" y="1876050"/>
              <a:ext cx="62350" cy="53275"/>
            </a:xfrm>
            <a:custGeom>
              <a:rect b="b" l="l" r="r" t="t"/>
              <a:pathLst>
                <a:path extrusionOk="0" h="2131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6"/>
            <p:cNvSpPr/>
            <p:nvPr/>
          </p:nvSpPr>
          <p:spPr>
            <a:xfrm>
              <a:off x="390550" y="1799825"/>
              <a:ext cx="62350" cy="53300"/>
            </a:xfrm>
            <a:custGeom>
              <a:rect b="b" l="l" r="r" t="t"/>
              <a:pathLst>
                <a:path extrusionOk="0" h="2132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6"/>
            <p:cNvSpPr/>
            <p:nvPr/>
          </p:nvSpPr>
          <p:spPr>
            <a:xfrm>
              <a:off x="390550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6"/>
            <p:cNvSpPr/>
            <p:nvPr/>
          </p:nvSpPr>
          <p:spPr>
            <a:xfrm>
              <a:off x="390550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6"/>
            <p:cNvSpPr/>
            <p:nvPr/>
          </p:nvSpPr>
          <p:spPr>
            <a:xfrm>
              <a:off x="390550" y="1571400"/>
              <a:ext cx="62350" cy="53275"/>
            </a:xfrm>
            <a:custGeom>
              <a:rect b="b" l="l" r="r" t="t"/>
              <a:pathLst>
                <a:path extrusionOk="0" h="2131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6"/>
            <p:cNvSpPr/>
            <p:nvPr/>
          </p:nvSpPr>
          <p:spPr>
            <a:xfrm>
              <a:off x="3143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6"/>
            <p:cNvSpPr/>
            <p:nvPr/>
          </p:nvSpPr>
          <p:spPr>
            <a:xfrm>
              <a:off x="3143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3143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3143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3143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314325" y="1571400"/>
              <a:ext cx="62150" cy="53250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23812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2381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23812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2381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442782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442782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4504050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4504050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458025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4504050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113350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113350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113350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113350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113350" y="17998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113350" y="18760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113350" y="19520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113350" y="20282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113350" y="21045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113350" y="21807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113350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113350" y="233312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113350" y="24093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113350" y="2485550"/>
              <a:ext cx="62400" cy="53300"/>
            </a:xfrm>
            <a:custGeom>
              <a:rect b="b" l="l" r="r" t="t"/>
              <a:pathLst>
                <a:path extrusionOk="0" h="2132" w="2496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47324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47324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47324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473247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473247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4732475" y="18760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47324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47324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47324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47324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473247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473247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435160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435160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4351600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435160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442782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442782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45040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45040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45040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450405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4504050" y="18760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450405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450405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4504050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4504050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45040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450405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6"/>
            <p:cNvSpPr/>
            <p:nvPr/>
          </p:nvSpPr>
          <p:spPr>
            <a:xfrm>
              <a:off x="4504050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458025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45802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458025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458025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458025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45802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45802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45802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45802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45802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458025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45802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465647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465647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465647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465647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4656475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465647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465647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465647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4656475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46564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4656475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4656475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473247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473247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4808700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4808700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4808700" y="164740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4808700" y="172362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4808700" y="17998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4808700" y="1876050"/>
              <a:ext cx="62400" cy="53275"/>
            </a:xfrm>
            <a:custGeom>
              <a:rect b="b" l="l" r="r" t="t"/>
              <a:pathLst>
                <a:path extrusionOk="0" h="2131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4808700" y="19520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4808700" y="20282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4808700" y="21045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4808700" y="21807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4808700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4808700" y="233312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4808700" y="24093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4808700" y="2485550"/>
              <a:ext cx="62400" cy="53300"/>
            </a:xfrm>
            <a:custGeom>
              <a:rect b="b" l="l" r="r" t="t"/>
              <a:pathLst>
                <a:path extrusionOk="0" h="2132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48849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48849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48849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48849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48849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4884900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48849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48849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48849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48849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488490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48849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48849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488490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48849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49611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49611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496112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49611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4961125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496112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496112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6"/>
            <p:cNvSpPr/>
            <p:nvPr/>
          </p:nvSpPr>
          <p:spPr>
            <a:xfrm>
              <a:off x="496112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4961125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496112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4961125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4961125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4961125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4961125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0373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0373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0373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0373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0373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0373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0373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0373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03732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037325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03732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03732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03732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03732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113350" y="25615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113350" y="26377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1895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1895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189550" y="157140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1895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518955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518955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5189550" y="18760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51895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5189550" y="20282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51895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51895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5189550" y="225692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5189550" y="23331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51895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518955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518955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518955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51895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5265775" y="13427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526577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526577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5265775" y="157140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526577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526577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526577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5265775" y="18760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526577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5265775" y="20282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526577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5265775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5265775" y="225692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5265775" y="23331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5265775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5265775" y="24855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5265775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5265775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534197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53419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53419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5341975" y="1571400"/>
              <a:ext cx="62375" cy="53250"/>
            </a:xfrm>
            <a:custGeom>
              <a:rect b="b" l="l" r="r" t="t"/>
              <a:pathLst>
                <a:path extrusionOk="0" h="2130" w="2495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53419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534197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534197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5341975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5341975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5341975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5341975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5341975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5341975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534197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534197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534197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5341975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541820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541820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541820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54182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54182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54182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54182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541820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541820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541820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541820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541820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5418200" y="2256925"/>
              <a:ext cx="62550" cy="53425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541820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541820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5418200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5418200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549440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549440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54944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54944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54944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3323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3323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40835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40835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6"/>
            <p:cNvSpPr/>
            <p:nvPr/>
          </p:nvSpPr>
          <p:spPr>
            <a:xfrm>
              <a:off x="648457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64845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64845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656080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656080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66370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709407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671322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678922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686565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7017875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69418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68656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6789225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671322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66370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663700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656080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64845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640835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633235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8752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87527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5147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5147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514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514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514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5147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5147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514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514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602750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602750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275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275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275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275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27500" y="18760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2750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103700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103700" y="14952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103700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10370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103700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10370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103700" y="1876050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103700" y="19520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1799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1799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1799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6"/>
            <p:cNvSpPr/>
            <p:nvPr/>
          </p:nvSpPr>
          <p:spPr>
            <a:xfrm>
              <a:off x="625615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6"/>
            <p:cNvSpPr/>
            <p:nvPr/>
          </p:nvSpPr>
          <p:spPr>
            <a:xfrm>
              <a:off x="62561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6"/>
            <p:cNvSpPr/>
            <p:nvPr/>
          </p:nvSpPr>
          <p:spPr>
            <a:xfrm>
              <a:off x="62561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6"/>
            <p:cNvSpPr/>
            <p:nvPr/>
          </p:nvSpPr>
          <p:spPr>
            <a:xfrm>
              <a:off x="62561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6"/>
            <p:cNvSpPr/>
            <p:nvPr/>
          </p:nvSpPr>
          <p:spPr>
            <a:xfrm>
              <a:off x="61799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6"/>
            <p:cNvSpPr/>
            <p:nvPr/>
          </p:nvSpPr>
          <p:spPr>
            <a:xfrm>
              <a:off x="61799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6"/>
            <p:cNvSpPr/>
            <p:nvPr/>
          </p:nvSpPr>
          <p:spPr>
            <a:xfrm>
              <a:off x="61799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6"/>
            <p:cNvSpPr/>
            <p:nvPr/>
          </p:nvSpPr>
          <p:spPr>
            <a:xfrm>
              <a:off x="6179925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6"/>
            <p:cNvSpPr/>
            <p:nvPr/>
          </p:nvSpPr>
          <p:spPr>
            <a:xfrm>
              <a:off x="61799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6"/>
            <p:cNvSpPr/>
            <p:nvPr/>
          </p:nvSpPr>
          <p:spPr>
            <a:xfrm>
              <a:off x="61799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6"/>
            <p:cNvSpPr/>
            <p:nvPr/>
          </p:nvSpPr>
          <p:spPr>
            <a:xfrm>
              <a:off x="610370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6"/>
            <p:cNvSpPr/>
            <p:nvPr/>
          </p:nvSpPr>
          <p:spPr>
            <a:xfrm>
              <a:off x="6027500" y="20282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6"/>
            <p:cNvSpPr/>
            <p:nvPr/>
          </p:nvSpPr>
          <p:spPr>
            <a:xfrm>
              <a:off x="602750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6"/>
            <p:cNvSpPr/>
            <p:nvPr/>
          </p:nvSpPr>
          <p:spPr>
            <a:xfrm>
              <a:off x="59514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6"/>
            <p:cNvSpPr/>
            <p:nvPr/>
          </p:nvSpPr>
          <p:spPr>
            <a:xfrm>
              <a:off x="54944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6"/>
            <p:cNvSpPr/>
            <p:nvPr/>
          </p:nvSpPr>
          <p:spPr>
            <a:xfrm>
              <a:off x="549440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6"/>
            <p:cNvSpPr/>
            <p:nvPr/>
          </p:nvSpPr>
          <p:spPr>
            <a:xfrm>
              <a:off x="549440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6"/>
            <p:cNvSpPr/>
            <p:nvPr/>
          </p:nvSpPr>
          <p:spPr>
            <a:xfrm>
              <a:off x="5494400" y="18760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6"/>
            <p:cNvSpPr/>
            <p:nvPr/>
          </p:nvSpPr>
          <p:spPr>
            <a:xfrm>
              <a:off x="549440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6"/>
            <p:cNvSpPr/>
            <p:nvPr/>
          </p:nvSpPr>
          <p:spPr>
            <a:xfrm>
              <a:off x="549440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6"/>
            <p:cNvSpPr/>
            <p:nvPr/>
          </p:nvSpPr>
          <p:spPr>
            <a:xfrm>
              <a:off x="549440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6"/>
            <p:cNvSpPr/>
            <p:nvPr/>
          </p:nvSpPr>
          <p:spPr>
            <a:xfrm>
              <a:off x="549440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6"/>
            <p:cNvSpPr/>
            <p:nvPr/>
          </p:nvSpPr>
          <p:spPr>
            <a:xfrm>
              <a:off x="5494400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6"/>
            <p:cNvSpPr/>
            <p:nvPr/>
          </p:nvSpPr>
          <p:spPr>
            <a:xfrm>
              <a:off x="54944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6"/>
            <p:cNvSpPr/>
            <p:nvPr/>
          </p:nvSpPr>
          <p:spPr>
            <a:xfrm>
              <a:off x="549440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6"/>
            <p:cNvSpPr/>
            <p:nvPr/>
          </p:nvSpPr>
          <p:spPr>
            <a:xfrm>
              <a:off x="54944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6"/>
            <p:cNvSpPr/>
            <p:nvPr/>
          </p:nvSpPr>
          <p:spPr>
            <a:xfrm>
              <a:off x="54944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6"/>
            <p:cNvSpPr/>
            <p:nvPr/>
          </p:nvSpPr>
          <p:spPr>
            <a:xfrm>
              <a:off x="549440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6"/>
            <p:cNvSpPr/>
            <p:nvPr/>
          </p:nvSpPr>
          <p:spPr>
            <a:xfrm>
              <a:off x="549440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6"/>
            <p:cNvSpPr/>
            <p:nvPr/>
          </p:nvSpPr>
          <p:spPr>
            <a:xfrm>
              <a:off x="557062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6"/>
            <p:cNvSpPr/>
            <p:nvPr/>
          </p:nvSpPr>
          <p:spPr>
            <a:xfrm>
              <a:off x="557062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6"/>
            <p:cNvSpPr/>
            <p:nvPr/>
          </p:nvSpPr>
          <p:spPr>
            <a:xfrm>
              <a:off x="557062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6"/>
            <p:cNvSpPr/>
            <p:nvPr/>
          </p:nvSpPr>
          <p:spPr>
            <a:xfrm>
              <a:off x="557062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6"/>
            <p:cNvSpPr/>
            <p:nvPr/>
          </p:nvSpPr>
          <p:spPr>
            <a:xfrm>
              <a:off x="55706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6"/>
            <p:cNvSpPr/>
            <p:nvPr/>
          </p:nvSpPr>
          <p:spPr>
            <a:xfrm>
              <a:off x="55706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6"/>
            <p:cNvSpPr/>
            <p:nvPr/>
          </p:nvSpPr>
          <p:spPr>
            <a:xfrm>
              <a:off x="557062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6"/>
            <p:cNvSpPr/>
            <p:nvPr/>
          </p:nvSpPr>
          <p:spPr>
            <a:xfrm>
              <a:off x="55706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6"/>
            <p:cNvSpPr/>
            <p:nvPr/>
          </p:nvSpPr>
          <p:spPr>
            <a:xfrm>
              <a:off x="5570625" y="18760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6"/>
            <p:cNvSpPr/>
            <p:nvPr/>
          </p:nvSpPr>
          <p:spPr>
            <a:xfrm>
              <a:off x="5570625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6"/>
            <p:cNvSpPr/>
            <p:nvPr/>
          </p:nvSpPr>
          <p:spPr>
            <a:xfrm>
              <a:off x="557062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6"/>
            <p:cNvSpPr/>
            <p:nvPr/>
          </p:nvSpPr>
          <p:spPr>
            <a:xfrm>
              <a:off x="557062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6"/>
            <p:cNvSpPr/>
            <p:nvPr/>
          </p:nvSpPr>
          <p:spPr>
            <a:xfrm>
              <a:off x="5570625" y="21807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6"/>
            <p:cNvSpPr/>
            <p:nvPr/>
          </p:nvSpPr>
          <p:spPr>
            <a:xfrm>
              <a:off x="5570625" y="225692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6"/>
            <p:cNvSpPr/>
            <p:nvPr/>
          </p:nvSpPr>
          <p:spPr>
            <a:xfrm>
              <a:off x="5570625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6"/>
            <p:cNvSpPr/>
            <p:nvPr/>
          </p:nvSpPr>
          <p:spPr>
            <a:xfrm>
              <a:off x="5570625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6"/>
            <p:cNvSpPr/>
            <p:nvPr/>
          </p:nvSpPr>
          <p:spPr>
            <a:xfrm>
              <a:off x="5570625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p6"/>
            <p:cNvSpPr/>
            <p:nvPr/>
          </p:nvSpPr>
          <p:spPr>
            <a:xfrm>
              <a:off x="5570625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p6"/>
            <p:cNvSpPr/>
            <p:nvPr/>
          </p:nvSpPr>
          <p:spPr>
            <a:xfrm>
              <a:off x="5570625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6"/>
            <p:cNvSpPr/>
            <p:nvPr/>
          </p:nvSpPr>
          <p:spPr>
            <a:xfrm>
              <a:off x="5570625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6"/>
            <p:cNvSpPr/>
            <p:nvPr/>
          </p:nvSpPr>
          <p:spPr>
            <a:xfrm>
              <a:off x="557062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6"/>
            <p:cNvSpPr/>
            <p:nvPr/>
          </p:nvSpPr>
          <p:spPr>
            <a:xfrm>
              <a:off x="564682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6"/>
            <p:cNvSpPr/>
            <p:nvPr/>
          </p:nvSpPr>
          <p:spPr>
            <a:xfrm>
              <a:off x="56468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6"/>
            <p:cNvSpPr/>
            <p:nvPr/>
          </p:nvSpPr>
          <p:spPr>
            <a:xfrm>
              <a:off x="564682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6"/>
            <p:cNvSpPr/>
            <p:nvPr/>
          </p:nvSpPr>
          <p:spPr>
            <a:xfrm>
              <a:off x="564682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4" name="Google Shape;2174;p6"/>
            <p:cNvSpPr/>
            <p:nvPr/>
          </p:nvSpPr>
          <p:spPr>
            <a:xfrm>
              <a:off x="564682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5" name="Google Shape;2175;p6"/>
            <p:cNvSpPr/>
            <p:nvPr/>
          </p:nvSpPr>
          <p:spPr>
            <a:xfrm>
              <a:off x="564682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6"/>
            <p:cNvSpPr/>
            <p:nvPr/>
          </p:nvSpPr>
          <p:spPr>
            <a:xfrm>
              <a:off x="5646825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6"/>
            <p:cNvSpPr/>
            <p:nvPr/>
          </p:nvSpPr>
          <p:spPr>
            <a:xfrm>
              <a:off x="564682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6"/>
            <p:cNvSpPr/>
            <p:nvPr/>
          </p:nvSpPr>
          <p:spPr>
            <a:xfrm>
              <a:off x="564682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6"/>
            <p:cNvSpPr/>
            <p:nvPr/>
          </p:nvSpPr>
          <p:spPr>
            <a:xfrm>
              <a:off x="56468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6"/>
            <p:cNvSpPr/>
            <p:nvPr/>
          </p:nvSpPr>
          <p:spPr>
            <a:xfrm>
              <a:off x="564682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6"/>
            <p:cNvSpPr/>
            <p:nvPr/>
          </p:nvSpPr>
          <p:spPr>
            <a:xfrm>
              <a:off x="5646825" y="2256925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6"/>
            <p:cNvSpPr/>
            <p:nvPr/>
          </p:nvSpPr>
          <p:spPr>
            <a:xfrm>
              <a:off x="564682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6"/>
            <p:cNvSpPr/>
            <p:nvPr/>
          </p:nvSpPr>
          <p:spPr>
            <a:xfrm>
              <a:off x="564682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6"/>
            <p:cNvSpPr/>
            <p:nvPr/>
          </p:nvSpPr>
          <p:spPr>
            <a:xfrm>
              <a:off x="564682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6"/>
            <p:cNvSpPr/>
            <p:nvPr/>
          </p:nvSpPr>
          <p:spPr>
            <a:xfrm>
              <a:off x="56468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6"/>
            <p:cNvSpPr/>
            <p:nvPr/>
          </p:nvSpPr>
          <p:spPr>
            <a:xfrm>
              <a:off x="564682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7" name="Google Shape;2187;p6"/>
            <p:cNvSpPr/>
            <p:nvPr/>
          </p:nvSpPr>
          <p:spPr>
            <a:xfrm>
              <a:off x="57230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6"/>
            <p:cNvSpPr/>
            <p:nvPr/>
          </p:nvSpPr>
          <p:spPr>
            <a:xfrm>
              <a:off x="57230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6"/>
            <p:cNvSpPr/>
            <p:nvPr/>
          </p:nvSpPr>
          <p:spPr>
            <a:xfrm>
              <a:off x="5723050" y="1571400"/>
              <a:ext cx="62150" cy="53250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6"/>
            <p:cNvSpPr/>
            <p:nvPr/>
          </p:nvSpPr>
          <p:spPr>
            <a:xfrm>
              <a:off x="57230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6"/>
            <p:cNvSpPr/>
            <p:nvPr/>
          </p:nvSpPr>
          <p:spPr>
            <a:xfrm>
              <a:off x="572305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6"/>
            <p:cNvSpPr/>
            <p:nvPr/>
          </p:nvSpPr>
          <p:spPr>
            <a:xfrm>
              <a:off x="5723050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6"/>
            <p:cNvSpPr/>
            <p:nvPr/>
          </p:nvSpPr>
          <p:spPr>
            <a:xfrm>
              <a:off x="572305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6"/>
            <p:cNvSpPr/>
            <p:nvPr/>
          </p:nvSpPr>
          <p:spPr>
            <a:xfrm>
              <a:off x="57230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6"/>
            <p:cNvSpPr/>
            <p:nvPr/>
          </p:nvSpPr>
          <p:spPr>
            <a:xfrm>
              <a:off x="5723050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6"/>
            <p:cNvSpPr/>
            <p:nvPr/>
          </p:nvSpPr>
          <p:spPr>
            <a:xfrm>
              <a:off x="5723050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6"/>
            <p:cNvSpPr/>
            <p:nvPr/>
          </p:nvSpPr>
          <p:spPr>
            <a:xfrm>
              <a:off x="5723050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6"/>
            <p:cNvSpPr/>
            <p:nvPr/>
          </p:nvSpPr>
          <p:spPr>
            <a:xfrm>
              <a:off x="572305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6"/>
            <p:cNvSpPr/>
            <p:nvPr/>
          </p:nvSpPr>
          <p:spPr>
            <a:xfrm>
              <a:off x="572305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6"/>
            <p:cNvSpPr/>
            <p:nvPr/>
          </p:nvSpPr>
          <p:spPr>
            <a:xfrm>
              <a:off x="572285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6"/>
            <p:cNvSpPr/>
            <p:nvPr/>
          </p:nvSpPr>
          <p:spPr>
            <a:xfrm>
              <a:off x="572305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2" name="Google Shape;2202;p6"/>
            <p:cNvSpPr/>
            <p:nvPr/>
          </p:nvSpPr>
          <p:spPr>
            <a:xfrm>
              <a:off x="57228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6"/>
            <p:cNvSpPr/>
            <p:nvPr/>
          </p:nvSpPr>
          <p:spPr>
            <a:xfrm>
              <a:off x="579927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6"/>
            <p:cNvSpPr/>
            <p:nvPr/>
          </p:nvSpPr>
          <p:spPr>
            <a:xfrm>
              <a:off x="5799275" y="149520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6"/>
            <p:cNvSpPr/>
            <p:nvPr/>
          </p:nvSpPr>
          <p:spPr>
            <a:xfrm>
              <a:off x="5799275" y="157140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6"/>
            <p:cNvSpPr/>
            <p:nvPr/>
          </p:nvSpPr>
          <p:spPr>
            <a:xfrm>
              <a:off x="579927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6"/>
            <p:cNvSpPr/>
            <p:nvPr/>
          </p:nvSpPr>
          <p:spPr>
            <a:xfrm>
              <a:off x="5799275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6"/>
            <p:cNvSpPr/>
            <p:nvPr/>
          </p:nvSpPr>
          <p:spPr>
            <a:xfrm>
              <a:off x="5799275" y="1799825"/>
              <a:ext cx="62150" cy="53300"/>
            </a:xfrm>
            <a:custGeom>
              <a:rect b="b" l="l" r="r" t="t"/>
              <a:pathLst>
                <a:path extrusionOk="0" h="2132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6"/>
            <p:cNvSpPr/>
            <p:nvPr/>
          </p:nvSpPr>
          <p:spPr>
            <a:xfrm>
              <a:off x="5799275" y="187605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6"/>
            <p:cNvSpPr/>
            <p:nvPr/>
          </p:nvSpPr>
          <p:spPr>
            <a:xfrm>
              <a:off x="5799275" y="1952050"/>
              <a:ext cx="62200" cy="53500"/>
            </a:xfrm>
            <a:custGeom>
              <a:rect b="b" l="l" r="r" t="t"/>
              <a:pathLst>
                <a:path extrusionOk="0" h="2140" w="2488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6"/>
            <p:cNvSpPr/>
            <p:nvPr/>
          </p:nvSpPr>
          <p:spPr>
            <a:xfrm>
              <a:off x="5799275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6"/>
            <p:cNvSpPr/>
            <p:nvPr/>
          </p:nvSpPr>
          <p:spPr>
            <a:xfrm>
              <a:off x="5875275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6"/>
            <p:cNvSpPr/>
            <p:nvPr/>
          </p:nvSpPr>
          <p:spPr>
            <a:xfrm>
              <a:off x="587527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6"/>
            <p:cNvSpPr/>
            <p:nvPr/>
          </p:nvSpPr>
          <p:spPr>
            <a:xfrm>
              <a:off x="5875275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6"/>
            <p:cNvSpPr/>
            <p:nvPr/>
          </p:nvSpPr>
          <p:spPr>
            <a:xfrm>
              <a:off x="5875275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6"/>
            <p:cNvSpPr/>
            <p:nvPr/>
          </p:nvSpPr>
          <p:spPr>
            <a:xfrm>
              <a:off x="5875275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6"/>
            <p:cNvSpPr/>
            <p:nvPr/>
          </p:nvSpPr>
          <p:spPr>
            <a:xfrm>
              <a:off x="5875275" y="17998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8" name="Google Shape;2218;p6"/>
            <p:cNvSpPr/>
            <p:nvPr/>
          </p:nvSpPr>
          <p:spPr>
            <a:xfrm>
              <a:off x="5875275" y="18760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9" name="Google Shape;2219;p6"/>
            <p:cNvSpPr/>
            <p:nvPr/>
          </p:nvSpPr>
          <p:spPr>
            <a:xfrm>
              <a:off x="5875275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6"/>
            <p:cNvSpPr/>
            <p:nvPr/>
          </p:nvSpPr>
          <p:spPr>
            <a:xfrm>
              <a:off x="5875275" y="20282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6"/>
            <p:cNvSpPr/>
            <p:nvPr/>
          </p:nvSpPr>
          <p:spPr>
            <a:xfrm>
              <a:off x="587527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6"/>
            <p:cNvSpPr/>
            <p:nvPr/>
          </p:nvSpPr>
          <p:spPr>
            <a:xfrm>
              <a:off x="5799275" y="21045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6"/>
            <p:cNvSpPr/>
            <p:nvPr/>
          </p:nvSpPr>
          <p:spPr>
            <a:xfrm>
              <a:off x="5799275" y="218070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6"/>
            <p:cNvSpPr/>
            <p:nvPr/>
          </p:nvSpPr>
          <p:spPr>
            <a:xfrm>
              <a:off x="57992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6"/>
            <p:cNvSpPr/>
            <p:nvPr/>
          </p:nvSpPr>
          <p:spPr>
            <a:xfrm>
              <a:off x="5799275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6"/>
            <p:cNvSpPr/>
            <p:nvPr/>
          </p:nvSpPr>
          <p:spPr>
            <a:xfrm>
              <a:off x="579905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6"/>
            <p:cNvSpPr/>
            <p:nvPr/>
          </p:nvSpPr>
          <p:spPr>
            <a:xfrm>
              <a:off x="5799275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6"/>
            <p:cNvSpPr/>
            <p:nvPr/>
          </p:nvSpPr>
          <p:spPr>
            <a:xfrm>
              <a:off x="5799050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6"/>
            <p:cNvSpPr/>
            <p:nvPr/>
          </p:nvSpPr>
          <p:spPr>
            <a:xfrm>
              <a:off x="5799275" y="2409350"/>
              <a:ext cx="62150" cy="53275"/>
            </a:xfrm>
            <a:custGeom>
              <a:rect b="b" l="l" r="r" t="t"/>
              <a:pathLst>
                <a:path extrusionOk="0" h="2131" w="2486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6"/>
            <p:cNvSpPr/>
            <p:nvPr/>
          </p:nvSpPr>
          <p:spPr>
            <a:xfrm>
              <a:off x="57230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6"/>
            <p:cNvSpPr/>
            <p:nvPr/>
          </p:nvSpPr>
          <p:spPr>
            <a:xfrm>
              <a:off x="564682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6"/>
            <p:cNvSpPr/>
            <p:nvPr/>
          </p:nvSpPr>
          <p:spPr>
            <a:xfrm>
              <a:off x="5570625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6"/>
            <p:cNvSpPr/>
            <p:nvPr/>
          </p:nvSpPr>
          <p:spPr>
            <a:xfrm>
              <a:off x="54944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4" name="Google Shape;2234;p6"/>
            <p:cNvSpPr/>
            <p:nvPr/>
          </p:nvSpPr>
          <p:spPr>
            <a:xfrm>
              <a:off x="5418200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5" name="Google Shape;2235;p6"/>
            <p:cNvSpPr/>
            <p:nvPr/>
          </p:nvSpPr>
          <p:spPr>
            <a:xfrm>
              <a:off x="534197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6"/>
            <p:cNvSpPr/>
            <p:nvPr/>
          </p:nvSpPr>
          <p:spPr>
            <a:xfrm>
              <a:off x="6027500" y="33995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6"/>
            <p:cNvSpPr/>
            <p:nvPr/>
          </p:nvSpPr>
          <p:spPr>
            <a:xfrm>
              <a:off x="6027500" y="3323300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6"/>
            <p:cNvSpPr/>
            <p:nvPr/>
          </p:nvSpPr>
          <p:spPr>
            <a:xfrm>
              <a:off x="6103700" y="317107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6"/>
            <p:cNvSpPr/>
            <p:nvPr/>
          </p:nvSpPr>
          <p:spPr>
            <a:xfrm>
              <a:off x="6103700" y="30948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6"/>
            <p:cNvSpPr/>
            <p:nvPr/>
          </p:nvSpPr>
          <p:spPr>
            <a:xfrm>
              <a:off x="5951475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6"/>
            <p:cNvSpPr/>
            <p:nvPr/>
          </p:nvSpPr>
          <p:spPr>
            <a:xfrm>
              <a:off x="595147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6"/>
            <p:cNvSpPr/>
            <p:nvPr/>
          </p:nvSpPr>
          <p:spPr>
            <a:xfrm>
              <a:off x="5875275" y="33995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6"/>
            <p:cNvSpPr/>
            <p:nvPr/>
          </p:nvSpPr>
          <p:spPr>
            <a:xfrm>
              <a:off x="5875275" y="332330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6"/>
            <p:cNvSpPr/>
            <p:nvPr/>
          </p:nvSpPr>
          <p:spPr>
            <a:xfrm>
              <a:off x="5875275" y="32470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6"/>
            <p:cNvSpPr/>
            <p:nvPr/>
          </p:nvSpPr>
          <p:spPr>
            <a:xfrm>
              <a:off x="5799125" y="3399500"/>
              <a:ext cx="62350" cy="53450"/>
            </a:xfrm>
            <a:custGeom>
              <a:rect b="b" l="l" r="r" t="t"/>
              <a:pathLst>
                <a:path extrusionOk="0" h="2138" w="2494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6"/>
            <p:cNvSpPr/>
            <p:nvPr/>
          </p:nvSpPr>
          <p:spPr>
            <a:xfrm>
              <a:off x="579912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6"/>
            <p:cNvSpPr/>
            <p:nvPr/>
          </p:nvSpPr>
          <p:spPr>
            <a:xfrm>
              <a:off x="6027500" y="3551925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6"/>
            <p:cNvSpPr/>
            <p:nvPr/>
          </p:nvSpPr>
          <p:spPr>
            <a:xfrm>
              <a:off x="5951475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6"/>
            <p:cNvSpPr/>
            <p:nvPr/>
          </p:nvSpPr>
          <p:spPr>
            <a:xfrm>
              <a:off x="5875275" y="3551925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6"/>
            <p:cNvSpPr/>
            <p:nvPr/>
          </p:nvSpPr>
          <p:spPr>
            <a:xfrm>
              <a:off x="5799050" y="3551925"/>
              <a:ext cx="62375" cy="53300"/>
            </a:xfrm>
            <a:custGeom>
              <a:rect b="b" l="l" r="r" t="t"/>
              <a:pathLst>
                <a:path extrusionOk="0" h="2132" w="2495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6"/>
            <p:cNvSpPr/>
            <p:nvPr/>
          </p:nvSpPr>
          <p:spPr>
            <a:xfrm>
              <a:off x="5723050" y="3551925"/>
              <a:ext cx="62150" cy="53300"/>
            </a:xfrm>
            <a:custGeom>
              <a:rect b="b" l="l" r="r" t="t"/>
              <a:pathLst>
                <a:path extrusionOk="0" h="2132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6"/>
            <p:cNvSpPr/>
            <p:nvPr/>
          </p:nvSpPr>
          <p:spPr>
            <a:xfrm>
              <a:off x="5723050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6"/>
            <p:cNvSpPr/>
            <p:nvPr/>
          </p:nvSpPr>
          <p:spPr>
            <a:xfrm>
              <a:off x="5646825" y="34757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6"/>
            <p:cNvSpPr/>
            <p:nvPr/>
          </p:nvSpPr>
          <p:spPr>
            <a:xfrm>
              <a:off x="5646700" y="3399500"/>
              <a:ext cx="62350" cy="53350"/>
            </a:xfrm>
            <a:custGeom>
              <a:rect b="b" l="l" r="r" t="t"/>
              <a:pathLst>
                <a:path extrusionOk="0" h="2134" w="2494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6"/>
            <p:cNvSpPr/>
            <p:nvPr/>
          </p:nvSpPr>
          <p:spPr>
            <a:xfrm>
              <a:off x="5570475" y="3399500"/>
              <a:ext cx="62350" cy="53350"/>
            </a:xfrm>
            <a:custGeom>
              <a:rect b="b" l="l" r="r" t="t"/>
              <a:pathLst>
                <a:path extrusionOk="0" h="2134" w="2494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6"/>
            <p:cNvSpPr/>
            <p:nvPr/>
          </p:nvSpPr>
          <p:spPr>
            <a:xfrm>
              <a:off x="55704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6"/>
            <p:cNvSpPr/>
            <p:nvPr/>
          </p:nvSpPr>
          <p:spPr>
            <a:xfrm>
              <a:off x="5494275" y="332330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6"/>
            <p:cNvSpPr/>
            <p:nvPr/>
          </p:nvSpPr>
          <p:spPr>
            <a:xfrm>
              <a:off x="5494275" y="3247075"/>
              <a:ext cx="62350" cy="53500"/>
            </a:xfrm>
            <a:custGeom>
              <a:rect b="b" l="l" r="r" t="t"/>
              <a:pathLst>
                <a:path extrusionOk="0" h="2140" w="2494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6"/>
            <p:cNvSpPr/>
            <p:nvPr/>
          </p:nvSpPr>
          <p:spPr>
            <a:xfrm>
              <a:off x="5646700" y="3247075"/>
              <a:ext cx="62350" cy="53450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6"/>
            <p:cNvSpPr/>
            <p:nvPr/>
          </p:nvSpPr>
          <p:spPr>
            <a:xfrm>
              <a:off x="5570625" y="31710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6"/>
            <p:cNvSpPr/>
            <p:nvPr/>
          </p:nvSpPr>
          <p:spPr>
            <a:xfrm>
              <a:off x="549440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6"/>
            <p:cNvSpPr/>
            <p:nvPr/>
          </p:nvSpPr>
          <p:spPr>
            <a:xfrm>
              <a:off x="7322525" y="149520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6"/>
            <p:cNvSpPr/>
            <p:nvPr/>
          </p:nvSpPr>
          <p:spPr>
            <a:xfrm>
              <a:off x="724650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6"/>
            <p:cNvSpPr/>
            <p:nvPr/>
          </p:nvSpPr>
          <p:spPr>
            <a:xfrm>
              <a:off x="72465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6"/>
            <p:cNvSpPr/>
            <p:nvPr/>
          </p:nvSpPr>
          <p:spPr>
            <a:xfrm>
              <a:off x="717030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6"/>
            <p:cNvSpPr/>
            <p:nvPr/>
          </p:nvSpPr>
          <p:spPr>
            <a:xfrm>
              <a:off x="7170300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6"/>
            <p:cNvSpPr/>
            <p:nvPr/>
          </p:nvSpPr>
          <p:spPr>
            <a:xfrm>
              <a:off x="709407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6"/>
            <p:cNvSpPr/>
            <p:nvPr/>
          </p:nvSpPr>
          <p:spPr>
            <a:xfrm>
              <a:off x="70940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6"/>
            <p:cNvSpPr/>
            <p:nvPr/>
          </p:nvSpPr>
          <p:spPr>
            <a:xfrm>
              <a:off x="7017875" y="1571400"/>
              <a:ext cx="62400" cy="53250"/>
            </a:xfrm>
            <a:custGeom>
              <a:rect b="b" l="l" r="r" t="t"/>
              <a:pathLst>
                <a:path extrusionOk="0" h="2130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6"/>
            <p:cNvSpPr/>
            <p:nvPr/>
          </p:nvSpPr>
          <p:spPr>
            <a:xfrm>
              <a:off x="7017875" y="14189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6"/>
            <p:cNvSpPr/>
            <p:nvPr/>
          </p:nvSpPr>
          <p:spPr>
            <a:xfrm>
              <a:off x="69418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6"/>
            <p:cNvSpPr/>
            <p:nvPr/>
          </p:nvSpPr>
          <p:spPr>
            <a:xfrm>
              <a:off x="6941850" y="1571400"/>
              <a:ext cx="62225" cy="53250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6"/>
            <p:cNvSpPr/>
            <p:nvPr/>
          </p:nvSpPr>
          <p:spPr>
            <a:xfrm>
              <a:off x="694185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6"/>
            <p:cNvSpPr/>
            <p:nvPr/>
          </p:nvSpPr>
          <p:spPr>
            <a:xfrm>
              <a:off x="69418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6"/>
            <p:cNvSpPr/>
            <p:nvPr/>
          </p:nvSpPr>
          <p:spPr>
            <a:xfrm>
              <a:off x="68656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6"/>
            <p:cNvSpPr/>
            <p:nvPr/>
          </p:nvSpPr>
          <p:spPr>
            <a:xfrm>
              <a:off x="686565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6"/>
            <p:cNvSpPr/>
            <p:nvPr/>
          </p:nvSpPr>
          <p:spPr>
            <a:xfrm>
              <a:off x="6865650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6"/>
            <p:cNvSpPr/>
            <p:nvPr/>
          </p:nvSpPr>
          <p:spPr>
            <a:xfrm>
              <a:off x="686565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6"/>
            <p:cNvSpPr/>
            <p:nvPr/>
          </p:nvSpPr>
          <p:spPr>
            <a:xfrm>
              <a:off x="6789225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6"/>
            <p:cNvSpPr/>
            <p:nvPr/>
          </p:nvSpPr>
          <p:spPr>
            <a:xfrm>
              <a:off x="6789225" y="172362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6"/>
            <p:cNvSpPr/>
            <p:nvPr/>
          </p:nvSpPr>
          <p:spPr>
            <a:xfrm>
              <a:off x="6789225" y="1571400"/>
              <a:ext cx="62425" cy="53250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6"/>
            <p:cNvSpPr/>
            <p:nvPr/>
          </p:nvSpPr>
          <p:spPr>
            <a:xfrm>
              <a:off x="6789225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6"/>
            <p:cNvSpPr/>
            <p:nvPr/>
          </p:nvSpPr>
          <p:spPr>
            <a:xfrm>
              <a:off x="6713225" y="1876050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6"/>
            <p:cNvSpPr/>
            <p:nvPr/>
          </p:nvSpPr>
          <p:spPr>
            <a:xfrm>
              <a:off x="6713225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6"/>
            <p:cNvSpPr/>
            <p:nvPr/>
          </p:nvSpPr>
          <p:spPr>
            <a:xfrm>
              <a:off x="6713225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6"/>
            <p:cNvSpPr/>
            <p:nvPr/>
          </p:nvSpPr>
          <p:spPr>
            <a:xfrm>
              <a:off x="6713225" y="1571400"/>
              <a:ext cx="62200" cy="53250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6"/>
            <p:cNvSpPr/>
            <p:nvPr/>
          </p:nvSpPr>
          <p:spPr>
            <a:xfrm>
              <a:off x="671322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6"/>
            <p:cNvSpPr/>
            <p:nvPr/>
          </p:nvSpPr>
          <p:spPr>
            <a:xfrm>
              <a:off x="663700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6"/>
            <p:cNvSpPr/>
            <p:nvPr/>
          </p:nvSpPr>
          <p:spPr>
            <a:xfrm>
              <a:off x="663700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6"/>
            <p:cNvSpPr/>
            <p:nvPr/>
          </p:nvSpPr>
          <p:spPr>
            <a:xfrm>
              <a:off x="6560800" y="164740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6"/>
            <p:cNvSpPr/>
            <p:nvPr/>
          </p:nvSpPr>
          <p:spPr>
            <a:xfrm>
              <a:off x="656080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6"/>
            <p:cNvSpPr/>
            <p:nvPr/>
          </p:nvSpPr>
          <p:spPr>
            <a:xfrm>
              <a:off x="6560800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6"/>
            <p:cNvSpPr/>
            <p:nvPr/>
          </p:nvSpPr>
          <p:spPr>
            <a:xfrm>
              <a:off x="6484575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6"/>
            <p:cNvSpPr/>
            <p:nvPr/>
          </p:nvSpPr>
          <p:spPr>
            <a:xfrm>
              <a:off x="6484575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6"/>
            <p:cNvSpPr/>
            <p:nvPr/>
          </p:nvSpPr>
          <p:spPr>
            <a:xfrm>
              <a:off x="640835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6"/>
            <p:cNvSpPr/>
            <p:nvPr/>
          </p:nvSpPr>
          <p:spPr>
            <a:xfrm>
              <a:off x="640835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6"/>
            <p:cNvSpPr/>
            <p:nvPr/>
          </p:nvSpPr>
          <p:spPr>
            <a:xfrm>
              <a:off x="640835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6"/>
            <p:cNvSpPr/>
            <p:nvPr/>
          </p:nvSpPr>
          <p:spPr>
            <a:xfrm>
              <a:off x="6408350" y="17998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6"/>
            <p:cNvSpPr/>
            <p:nvPr/>
          </p:nvSpPr>
          <p:spPr>
            <a:xfrm>
              <a:off x="6408350" y="164740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6"/>
            <p:cNvSpPr/>
            <p:nvPr/>
          </p:nvSpPr>
          <p:spPr>
            <a:xfrm>
              <a:off x="640835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6"/>
            <p:cNvSpPr/>
            <p:nvPr/>
          </p:nvSpPr>
          <p:spPr>
            <a:xfrm>
              <a:off x="6408350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6"/>
            <p:cNvSpPr/>
            <p:nvPr/>
          </p:nvSpPr>
          <p:spPr>
            <a:xfrm>
              <a:off x="633235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6"/>
            <p:cNvSpPr/>
            <p:nvPr/>
          </p:nvSpPr>
          <p:spPr>
            <a:xfrm>
              <a:off x="633235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6"/>
            <p:cNvSpPr/>
            <p:nvPr/>
          </p:nvSpPr>
          <p:spPr>
            <a:xfrm>
              <a:off x="6332350" y="19520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6"/>
            <p:cNvSpPr/>
            <p:nvPr/>
          </p:nvSpPr>
          <p:spPr>
            <a:xfrm>
              <a:off x="6332350" y="1876050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6"/>
            <p:cNvSpPr/>
            <p:nvPr/>
          </p:nvSpPr>
          <p:spPr>
            <a:xfrm>
              <a:off x="6332350" y="172362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6"/>
            <p:cNvSpPr/>
            <p:nvPr/>
          </p:nvSpPr>
          <p:spPr>
            <a:xfrm>
              <a:off x="6332350" y="164740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6"/>
            <p:cNvSpPr/>
            <p:nvPr/>
          </p:nvSpPr>
          <p:spPr>
            <a:xfrm>
              <a:off x="63323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6"/>
            <p:cNvSpPr/>
            <p:nvPr/>
          </p:nvSpPr>
          <p:spPr>
            <a:xfrm>
              <a:off x="625615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6"/>
            <p:cNvSpPr/>
            <p:nvPr/>
          </p:nvSpPr>
          <p:spPr>
            <a:xfrm>
              <a:off x="6256150" y="24093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6"/>
            <p:cNvSpPr/>
            <p:nvPr/>
          </p:nvSpPr>
          <p:spPr>
            <a:xfrm>
              <a:off x="6256150" y="20282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6"/>
            <p:cNvSpPr/>
            <p:nvPr/>
          </p:nvSpPr>
          <p:spPr>
            <a:xfrm>
              <a:off x="6256150" y="19520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6"/>
            <p:cNvSpPr/>
            <p:nvPr/>
          </p:nvSpPr>
          <p:spPr>
            <a:xfrm>
              <a:off x="6256150" y="187605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6"/>
            <p:cNvSpPr/>
            <p:nvPr/>
          </p:nvSpPr>
          <p:spPr>
            <a:xfrm>
              <a:off x="6256150" y="179985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6"/>
            <p:cNvSpPr/>
            <p:nvPr/>
          </p:nvSpPr>
          <p:spPr>
            <a:xfrm>
              <a:off x="6256150" y="17236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6"/>
            <p:cNvSpPr/>
            <p:nvPr/>
          </p:nvSpPr>
          <p:spPr>
            <a:xfrm>
              <a:off x="6256150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6"/>
            <p:cNvSpPr/>
            <p:nvPr/>
          </p:nvSpPr>
          <p:spPr>
            <a:xfrm>
              <a:off x="617992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6"/>
            <p:cNvSpPr/>
            <p:nvPr/>
          </p:nvSpPr>
          <p:spPr>
            <a:xfrm>
              <a:off x="617992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6"/>
            <p:cNvSpPr/>
            <p:nvPr/>
          </p:nvSpPr>
          <p:spPr>
            <a:xfrm>
              <a:off x="6179925" y="21045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6"/>
            <p:cNvSpPr/>
            <p:nvPr/>
          </p:nvSpPr>
          <p:spPr>
            <a:xfrm>
              <a:off x="617992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6"/>
            <p:cNvSpPr/>
            <p:nvPr/>
          </p:nvSpPr>
          <p:spPr>
            <a:xfrm>
              <a:off x="6103700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6"/>
            <p:cNvSpPr/>
            <p:nvPr/>
          </p:nvSpPr>
          <p:spPr>
            <a:xfrm>
              <a:off x="6103700" y="2256925"/>
              <a:ext cx="62575" cy="53425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6"/>
            <p:cNvSpPr/>
            <p:nvPr/>
          </p:nvSpPr>
          <p:spPr>
            <a:xfrm>
              <a:off x="610370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6"/>
            <p:cNvSpPr/>
            <p:nvPr/>
          </p:nvSpPr>
          <p:spPr>
            <a:xfrm>
              <a:off x="6103700" y="210450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6"/>
            <p:cNvSpPr/>
            <p:nvPr/>
          </p:nvSpPr>
          <p:spPr>
            <a:xfrm>
              <a:off x="610370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6"/>
            <p:cNvSpPr/>
            <p:nvPr/>
          </p:nvSpPr>
          <p:spPr>
            <a:xfrm>
              <a:off x="6027500" y="21807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6"/>
            <p:cNvSpPr/>
            <p:nvPr/>
          </p:nvSpPr>
          <p:spPr>
            <a:xfrm>
              <a:off x="6027500" y="13427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6"/>
            <p:cNvSpPr/>
            <p:nvPr/>
          </p:nvSpPr>
          <p:spPr>
            <a:xfrm>
              <a:off x="59514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6"/>
            <p:cNvSpPr/>
            <p:nvPr/>
          </p:nvSpPr>
          <p:spPr>
            <a:xfrm>
              <a:off x="5951475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6"/>
            <p:cNvSpPr/>
            <p:nvPr/>
          </p:nvSpPr>
          <p:spPr>
            <a:xfrm>
              <a:off x="595147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6"/>
            <p:cNvSpPr/>
            <p:nvPr/>
          </p:nvSpPr>
          <p:spPr>
            <a:xfrm>
              <a:off x="5951475" y="21807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6"/>
            <p:cNvSpPr/>
            <p:nvPr/>
          </p:nvSpPr>
          <p:spPr>
            <a:xfrm>
              <a:off x="595147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6"/>
            <p:cNvSpPr/>
            <p:nvPr/>
          </p:nvSpPr>
          <p:spPr>
            <a:xfrm>
              <a:off x="587527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6"/>
            <p:cNvSpPr/>
            <p:nvPr/>
          </p:nvSpPr>
          <p:spPr>
            <a:xfrm>
              <a:off x="587527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6"/>
            <p:cNvSpPr/>
            <p:nvPr/>
          </p:nvSpPr>
          <p:spPr>
            <a:xfrm>
              <a:off x="5875275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6"/>
            <p:cNvSpPr/>
            <p:nvPr/>
          </p:nvSpPr>
          <p:spPr>
            <a:xfrm>
              <a:off x="5875275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6"/>
            <p:cNvSpPr/>
            <p:nvPr/>
          </p:nvSpPr>
          <p:spPr>
            <a:xfrm>
              <a:off x="5875275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6"/>
            <p:cNvSpPr/>
            <p:nvPr/>
          </p:nvSpPr>
          <p:spPr>
            <a:xfrm>
              <a:off x="58752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6"/>
            <p:cNvSpPr/>
            <p:nvPr/>
          </p:nvSpPr>
          <p:spPr>
            <a:xfrm>
              <a:off x="587527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6"/>
            <p:cNvSpPr/>
            <p:nvPr/>
          </p:nvSpPr>
          <p:spPr>
            <a:xfrm>
              <a:off x="579927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6"/>
            <p:cNvSpPr/>
            <p:nvPr/>
          </p:nvSpPr>
          <p:spPr>
            <a:xfrm>
              <a:off x="579927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6"/>
            <p:cNvSpPr/>
            <p:nvPr/>
          </p:nvSpPr>
          <p:spPr>
            <a:xfrm>
              <a:off x="5799125" y="119055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6"/>
            <p:cNvSpPr/>
            <p:nvPr/>
          </p:nvSpPr>
          <p:spPr>
            <a:xfrm>
              <a:off x="5723050" y="30948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6"/>
            <p:cNvSpPr/>
            <p:nvPr/>
          </p:nvSpPr>
          <p:spPr>
            <a:xfrm>
              <a:off x="5723050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6"/>
            <p:cNvSpPr/>
            <p:nvPr/>
          </p:nvSpPr>
          <p:spPr>
            <a:xfrm>
              <a:off x="572305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6"/>
            <p:cNvSpPr/>
            <p:nvPr/>
          </p:nvSpPr>
          <p:spPr>
            <a:xfrm>
              <a:off x="572305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6"/>
            <p:cNvSpPr/>
            <p:nvPr/>
          </p:nvSpPr>
          <p:spPr>
            <a:xfrm>
              <a:off x="57230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6"/>
            <p:cNvSpPr/>
            <p:nvPr/>
          </p:nvSpPr>
          <p:spPr>
            <a:xfrm>
              <a:off x="5722900" y="1190550"/>
              <a:ext cx="62375" cy="53425"/>
            </a:xfrm>
            <a:custGeom>
              <a:rect b="b" l="l" r="r" t="t"/>
              <a:pathLst>
                <a:path extrusionOk="0" h="2137" w="2495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6"/>
            <p:cNvSpPr/>
            <p:nvPr/>
          </p:nvSpPr>
          <p:spPr>
            <a:xfrm>
              <a:off x="56468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6"/>
            <p:cNvSpPr/>
            <p:nvPr/>
          </p:nvSpPr>
          <p:spPr>
            <a:xfrm>
              <a:off x="56468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6"/>
            <p:cNvSpPr/>
            <p:nvPr/>
          </p:nvSpPr>
          <p:spPr>
            <a:xfrm>
              <a:off x="56468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6"/>
            <p:cNvSpPr/>
            <p:nvPr/>
          </p:nvSpPr>
          <p:spPr>
            <a:xfrm>
              <a:off x="5646825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6"/>
            <p:cNvSpPr/>
            <p:nvPr/>
          </p:nvSpPr>
          <p:spPr>
            <a:xfrm>
              <a:off x="5646825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6"/>
            <p:cNvSpPr/>
            <p:nvPr/>
          </p:nvSpPr>
          <p:spPr>
            <a:xfrm>
              <a:off x="5646700" y="1190550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6"/>
            <p:cNvSpPr/>
            <p:nvPr/>
          </p:nvSpPr>
          <p:spPr>
            <a:xfrm>
              <a:off x="5570625" y="3018650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6"/>
            <p:cNvSpPr/>
            <p:nvPr/>
          </p:nvSpPr>
          <p:spPr>
            <a:xfrm>
              <a:off x="5570625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6"/>
            <p:cNvSpPr/>
            <p:nvPr/>
          </p:nvSpPr>
          <p:spPr>
            <a:xfrm>
              <a:off x="5570475" y="1190550"/>
              <a:ext cx="62350" cy="53325"/>
            </a:xfrm>
            <a:custGeom>
              <a:rect b="b" l="l" r="r" t="t"/>
              <a:pathLst>
                <a:path extrusionOk="0" h="2133" w="2494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6"/>
            <p:cNvSpPr/>
            <p:nvPr/>
          </p:nvSpPr>
          <p:spPr>
            <a:xfrm>
              <a:off x="549440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6"/>
            <p:cNvSpPr/>
            <p:nvPr/>
          </p:nvSpPr>
          <p:spPr>
            <a:xfrm>
              <a:off x="549440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6"/>
            <p:cNvSpPr/>
            <p:nvPr/>
          </p:nvSpPr>
          <p:spPr>
            <a:xfrm>
              <a:off x="5494275" y="1190550"/>
              <a:ext cx="62350" cy="53325"/>
            </a:xfrm>
            <a:custGeom>
              <a:rect b="b" l="l" r="r" t="t"/>
              <a:pathLst>
                <a:path extrusionOk="0" h="2133" w="2494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6"/>
            <p:cNvSpPr/>
            <p:nvPr/>
          </p:nvSpPr>
          <p:spPr>
            <a:xfrm>
              <a:off x="5418200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6"/>
            <p:cNvSpPr/>
            <p:nvPr/>
          </p:nvSpPr>
          <p:spPr>
            <a:xfrm>
              <a:off x="5418200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6"/>
            <p:cNvSpPr/>
            <p:nvPr/>
          </p:nvSpPr>
          <p:spPr>
            <a:xfrm>
              <a:off x="5418200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6"/>
            <p:cNvSpPr/>
            <p:nvPr/>
          </p:nvSpPr>
          <p:spPr>
            <a:xfrm>
              <a:off x="5418200" y="11905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6"/>
            <p:cNvSpPr/>
            <p:nvPr/>
          </p:nvSpPr>
          <p:spPr>
            <a:xfrm>
              <a:off x="53419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6"/>
            <p:cNvSpPr/>
            <p:nvPr/>
          </p:nvSpPr>
          <p:spPr>
            <a:xfrm>
              <a:off x="5341975" y="1266550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6"/>
            <p:cNvSpPr/>
            <p:nvPr/>
          </p:nvSpPr>
          <p:spPr>
            <a:xfrm>
              <a:off x="5265775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6"/>
            <p:cNvSpPr/>
            <p:nvPr/>
          </p:nvSpPr>
          <p:spPr>
            <a:xfrm>
              <a:off x="526577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6"/>
            <p:cNvSpPr/>
            <p:nvPr/>
          </p:nvSpPr>
          <p:spPr>
            <a:xfrm>
              <a:off x="526577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6"/>
            <p:cNvSpPr/>
            <p:nvPr/>
          </p:nvSpPr>
          <p:spPr>
            <a:xfrm>
              <a:off x="5189550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6"/>
            <p:cNvSpPr/>
            <p:nvPr/>
          </p:nvSpPr>
          <p:spPr>
            <a:xfrm>
              <a:off x="5189550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6"/>
            <p:cNvSpPr/>
            <p:nvPr/>
          </p:nvSpPr>
          <p:spPr>
            <a:xfrm>
              <a:off x="5189550" y="13427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6"/>
            <p:cNvSpPr/>
            <p:nvPr/>
          </p:nvSpPr>
          <p:spPr>
            <a:xfrm>
              <a:off x="5113350" y="309485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6"/>
            <p:cNvSpPr/>
            <p:nvPr/>
          </p:nvSpPr>
          <p:spPr>
            <a:xfrm>
              <a:off x="5113350" y="3018650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6"/>
            <p:cNvSpPr/>
            <p:nvPr/>
          </p:nvSpPr>
          <p:spPr>
            <a:xfrm>
              <a:off x="5113350" y="294242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6"/>
            <p:cNvSpPr/>
            <p:nvPr/>
          </p:nvSpPr>
          <p:spPr>
            <a:xfrm>
              <a:off x="5113350" y="2866425"/>
              <a:ext cx="62400" cy="53275"/>
            </a:xfrm>
            <a:custGeom>
              <a:rect b="b" l="l" r="r" t="t"/>
              <a:pathLst>
                <a:path extrusionOk="0" h="2131" w="2496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6"/>
            <p:cNvSpPr/>
            <p:nvPr/>
          </p:nvSpPr>
          <p:spPr>
            <a:xfrm>
              <a:off x="5113350" y="27902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6"/>
            <p:cNvSpPr/>
            <p:nvPr/>
          </p:nvSpPr>
          <p:spPr>
            <a:xfrm>
              <a:off x="5113350" y="2714000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6"/>
            <p:cNvSpPr/>
            <p:nvPr/>
          </p:nvSpPr>
          <p:spPr>
            <a:xfrm>
              <a:off x="5113350" y="14189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6"/>
            <p:cNvSpPr/>
            <p:nvPr/>
          </p:nvSpPr>
          <p:spPr>
            <a:xfrm>
              <a:off x="5113350" y="13427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6"/>
            <p:cNvSpPr/>
            <p:nvPr/>
          </p:nvSpPr>
          <p:spPr>
            <a:xfrm>
              <a:off x="5037325" y="3018650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6"/>
            <p:cNvSpPr/>
            <p:nvPr/>
          </p:nvSpPr>
          <p:spPr>
            <a:xfrm>
              <a:off x="5037325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6"/>
            <p:cNvSpPr/>
            <p:nvPr/>
          </p:nvSpPr>
          <p:spPr>
            <a:xfrm>
              <a:off x="5037325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6"/>
            <p:cNvSpPr/>
            <p:nvPr/>
          </p:nvSpPr>
          <p:spPr>
            <a:xfrm>
              <a:off x="5037325" y="27902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6"/>
            <p:cNvSpPr/>
            <p:nvPr/>
          </p:nvSpPr>
          <p:spPr>
            <a:xfrm>
              <a:off x="5037325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6"/>
            <p:cNvSpPr/>
            <p:nvPr/>
          </p:nvSpPr>
          <p:spPr>
            <a:xfrm>
              <a:off x="5037325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6"/>
            <p:cNvSpPr/>
            <p:nvPr/>
          </p:nvSpPr>
          <p:spPr>
            <a:xfrm>
              <a:off x="5037325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6"/>
            <p:cNvSpPr/>
            <p:nvPr/>
          </p:nvSpPr>
          <p:spPr>
            <a:xfrm>
              <a:off x="496112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6"/>
            <p:cNvSpPr/>
            <p:nvPr/>
          </p:nvSpPr>
          <p:spPr>
            <a:xfrm>
              <a:off x="4961125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6"/>
            <p:cNvSpPr/>
            <p:nvPr/>
          </p:nvSpPr>
          <p:spPr>
            <a:xfrm>
              <a:off x="496112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6"/>
            <p:cNvSpPr/>
            <p:nvPr/>
          </p:nvSpPr>
          <p:spPr>
            <a:xfrm>
              <a:off x="496112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6"/>
            <p:cNvSpPr/>
            <p:nvPr/>
          </p:nvSpPr>
          <p:spPr>
            <a:xfrm>
              <a:off x="4961125" y="13427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6"/>
            <p:cNvSpPr/>
            <p:nvPr/>
          </p:nvSpPr>
          <p:spPr>
            <a:xfrm>
              <a:off x="496112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6"/>
            <p:cNvSpPr/>
            <p:nvPr/>
          </p:nvSpPr>
          <p:spPr>
            <a:xfrm>
              <a:off x="48849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6"/>
            <p:cNvSpPr/>
            <p:nvPr/>
          </p:nvSpPr>
          <p:spPr>
            <a:xfrm>
              <a:off x="4884900" y="1418975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6"/>
            <p:cNvSpPr/>
            <p:nvPr/>
          </p:nvSpPr>
          <p:spPr>
            <a:xfrm>
              <a:off x="488490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6"/>
            <p:cNvSpPr/>
            <p:nvPr/>
          </p:nvSpPr>
          <p:spPr>
            <a:xfrm>
              <a:off x="4884900" y="119055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6"/>
            <p:cNvSpPr/>
            <p:nvPr/>
          </p:nvSpPr>
          <p:spPr>
            <a:xfrm>
              <a:off x="4808700" y="2637775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6"/>
            <p:cNvSpPr/>
            <p:nvPr/>
          </p:nvSpPr>
          <p:spPr>
            <a:xfrm>
              <a:off x="4808700" y="2561575"/>
              <a:ext cx="62400" cy="53425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6"/>
            <p:cNvSpPr/>
            <p:nvPr/>
          </p:nvSpPr>
          <p:spPr>
            <a:xfrm>
              <a:off x="4808700" y="1418975"/>
              <a:ext cx="62400" cy="53350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6"/>
            <p:cNvSpPr/>
            <p:nvPr/>
          </p:nvSpPr>
          <p:spPr>
            <a:xfrm>
              <a:off x="4808700" y="1342750"/>
              <a:ext cx="62400" cy="53450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6"/>
            <p:cNvSpPr/>
            <p:nvPr/>
          </p:nvSpPr>
          <p:spPr>
            <a:xfrm>
              <a:off x="4808700" y="1190550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6"/>
            <p:cNvSpPr/>
            <p:nvPr/>
          </p:nvSpPr>
          <p:spPr>
            <a:xfrm>
              <a:off x="4808700" y="1038125"/>
              <a:ext cx="62400" cy="53325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6"/>
            <p:cNvSpPr/>
            <p:nvPr/>
          </p:nvSpPr>
          <p:spPr>
            <a:xfrm>
              <a:off x="473247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6"/>
            <p:cNvSpPr/>
            <p:nvPr/>
          </p:nvSpPr>
          <p:spPr>
            <a:xfrm>
              <a:off x="4732475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6"/>
            <p:cNvSpPr/>
            <p:nvPr/>
          </p:nvSpPr>
          <p:spPr>
            <a:xfrm>
              <a:off x="473247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6"/>
            <p:cNvSpPr/>
            <p:nvPr/>
          </p:nvSpPr>
          <p:spPr>
            <a:xfrm>
              <a:off x="4732475" y="1418975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6"/>
            <p:cNvSpPr/>
            <p:nvPr/>
          </p:nvSpPr>
          <p:spPr>
            <a:xfrm>
              <a:off x="4732475" y="1190550"/>
              <a:ext cx="62425" cy="53325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6"/>
            <p:cNvSpPr/>
            <p:nvPr/>
          </p:nvSpPr>
          <p:spPr>
            <a:xfrm>
              <a:off x="4656475" y="2866425"/>
              <a:ext cx="62200" cy="53275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6"/>
            <p:cNvSpPr/>
            <p:nvPr/>
          </p:nvSpPr>
          <p:spPr>
            <a:xfrm>
              <a:off x="4656475" y="27902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6"/>
            <p:cNvSpPr/>
            <p:nvPr/>
          </p:nvSpPr>
          <p:spPr>
            <a:xfrm>
              <a:off x="4656475" y="2714000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6"/>
            <p:cNvSpPr/>
            <p:nvPr/>
          </p:nvSpPr>
          <p:spPr>
            <a:xfrm>
              <a:off x="4656475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6"/>
            <p:cNvSpPr/>
            <p:nvPr/>
          </p:nvSpPr>
          <p:spPr>
            <a:xfrm>
              <a:off x="4656475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6"/>
            <p:cNvSpPr/>
            <p:nvPr/>
          </p:nvSpPr>
          <p:spPr>
            <a:xfrm>
              <a:off x="4656475" y="141897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6"/>
            <p:cNvSpPr/>
            <p:nvPr/>
          </p:nvSpPr>
          <p:spPr>
            <a:xfrm>
              <a:off x="4656475" y="1266550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6"/>
            <p:cNvSpPr/>
            <p:nvPr/>
          </p:nvSpPr>
          <p:spPr>
            <a:xfrm>
              <a:off x="4656475" y="1038125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6"/>
            <p:cNvSpPr/>
            <p:nvPr/>
          </p:nvSpPr>
          <p:spPr>
            <a:xfrm>
              <a:off x="4580250" y="29424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6"/>
            <p:cNvSpPr/>
            <p:nvPr/>
          </p:nvSpPr>
          <p:spPr>
            <a:xfrm>
              <a:off x="4580250" y="2866425"/>
              <a:ext cx="62225" cy="53275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6"/>
            <p:cNvSpPr/>
            <p:nvPr/>
          </p:nvSpPr>
          <p:spPr>
            <a:xfrm>
              <a:off x="4580250" y="271400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6"/>
            <p:cNvSpPr/>
            <p:nvPr/>
          </p:nvSpPr>
          <p:spPr>
            <a:xfrm>
              <a:off x="458025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6"/>
            <p:cNvSpPr/>
            <p:nvPr/>
          </p:nvSpPr>
          <p:spPr>
            <a:xfrm>
              <a:off x="458025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6"/>
            <p:cNvSpPr/>
            <p:nvPr/>
          </p:nvSpPr>
          <p:spPr>
            <a:xfrm>
              <a:off x="4580250" y="1495200"/>
              <a:ext cx="62225" cy="53325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6"/>
            <p:cNvSpPr/>
            <p:nvPr/>
          </p:nvSpPr>
          <p:spPr>
            <a:xfrm>
              <a:off x="4580250" y="13427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6"/>
            <p:cNvSpPr/>
            <p:nvPr/>
          </p:nvSpPr>
          <p:spPr>
            <a:xfrm>
              <a:off x="4580250" y="1266550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6"/>
            <p:cNvSpPr/>
            <p:nvPr/>
          </p:nvSpPr>
          <p:spPr>
            <a:xfrm>
              <a:off x="4504050" y="29424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6"/>
            <p:cNvSpPr/>
            <p:nvPr/>
          </p:nvSpPr>
          <p:spPr>
            <a:xfrm>
              <a:off x="4504050" y="263777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6"/>
            <p:cNvSpPr/>
            <p:nvPr/>
          </p:nvSpPr>
          <p:spPr>
            <a:xfrm>
              <a:off x="4504050" y="2561575"/>
              <a:ext cx="62200" cy="53425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6"/>
            <p:cNvSpPr/>
            <p:nvPr/>
          </p:nvSpPr>
          <p:spPr>
            <a:xfrm>
              <a:off x="450405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6"/>
            <p:cNvSpPr/>
            <p:nvPr/>
          </p:nvSpPr>
          <p:spPr>
            <a:xfrm>
              <a:off x="4504050" y="1495200"/>
              <a:ext cx="62200" cy="53325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6"/>
            <p:cNvSpPr/>
            <p:nvPr/>
          </p:nvSpPr>
          <p:spPr>
            <a:xfrm>
              <a:off x="4504050" y="1114325"/>
              <a:ext cx="62200" cy="53350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6"/>
            <p:cNvSpPr/>
            <p:nvPr/>
          </p:nvSpPr>
          <p:spPr>
            <a:xfrm>
              <a:off x="4427825" y="29424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6"/>
            <p:cNvSpPr/>
            <p:nvPr/>
          </p:nvSpPr>
          <p:spPr>
            <a:xfrm>
              <a:off x="4427825" y="2866425"/>
              <a:ext cx="62425" cy="53275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6"/>
            <p:cNvSpPr/>
            <p:nvPr/>
          </p:nvSpPr>
          <p:spPr>
            <a:xfrm>
              <a:off x="4427825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6"/>
            <p:cNvSpPr/>
            <p:nvPr/>
          </p:nvSpPr>
          <p:spPr>
            <a:xfrm>
              <a:off x="4427825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6"/>
            <p:cNvSpPr/>
            <p:nvPr/>
          </p:nvSpPr>
          <p:spPr>
            <a:xfrm>
              <a:off x="4427825" y="2485550"/>
              <a:ext cx="62425" cy="53300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6"/>
            <p:cNvSpPr/>
            <p:nvPr/>
          </p:nvSpPr>
          <p:spPr>
            <a:xfrm>
              <a:off x="4427825" y="240935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6"/>
            <p:cNvSpPr/>
            <p:nvPr/>
          </p:nvSpPr>
          <p:spPr>
            <a:xfrm>
              <a:off x="4351600" y="27902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6"/>
            <p:cNvSpPr/>
            <p:nvPr/>
          </p:nvSpPr>
          <p:spPr>
            <a:xfrm>
              <a:off x="4351600" y="2714000"/>
              <a:ext cx="62425" cy="53350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6"/>
            <p:cNvSpPr/>
            <p:nvPr/>
          </p:nvSpPr>
          <p:spPr>
            <a:xfrm>
              <a:off x="4351600" y="263777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6"/>
            <p:cNvSpPr/>
            <p:nvPr/>
          </p:nvSpPr>
          <p:spPr>
            <a:xfrm>
              <a:off x="4351600" y="2561575"/>
              <a:ext cx="62425" cy="53425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6"/>
            <p:cNvSpPr/>
            <p:nvPr/>
          </p:nvSpPr>
          <p:spPr>
            <a:xfrm>
              <a:off x="4275600" y="263777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6"/>
            <p:cNvSpPr/>
            <p:nvPr/>
          </p:nvSpPr>
          <p:spPr>
            <a:xfrm>
              <a:off x="4275600" y="2561575"/>
              <a:ext cx="62225" cy="53425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6"/>
            <p:cNvSpPr/>
            <p:nvPr/>
          </p:nvSpPr>
          <p:spPr>
            <a:xfrm>
              <a:off x="4275600" y="2485550"/>
              <a:ext cx="62225" cy="53300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6"/>
            <p:cNvSpPr/>
            <p:nvPr/>
          </p:nvSpPr>
          <p:spPr>
            <a:xfrm>
              <a:off x="4275600" y="2409350"/>
              <a:ext cx="62225" cy="53350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6"/>
            <p:cNvSpPr/>
            <p:nvPr/>
          </p:nvSpPr>
          <p:spPr>
            <a:xfrm>
              <a:off x="4275600" y="2333125"/>
              <a:ext cx="62225" cy="53450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6"/>
            <p:cNvSpPr/>
            <p:nvPr/>
          </p:nvSpPr>
          <p:spPr>
            <a:xfrm>
              <a:off x="427560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6"/>
            <p:cNvSpPr/>
            <p:nvPr/>
          </p:nvSpPr>
          <p:spPr>
            <a:xfrm>
              <a:off x="4199400" y="2485550"/>
              <a:ext cx="62200" cy="53300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6"/>
            <p:cNvSpPr/>
            <p:nvPr/>
          </p:nvSpPr>
          <p:spPr>
            <a:xfrm>
              <a:off x="4199400" y="2333125"/>
              <a:ext cx="62200" cy="53450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6"/>
            <p:cNvSpPr/>
            <p:nvPr/>
          </p:nvSpPr>
          <p:spPr>
            <a:xfrm>
              <a:off x="4199400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6"/>
            <p:cNvSpPr/>
            <p:nvPr/>
          </p:nvSpPr>
          <p:spPr>
            <a:xfrm>
              <a:off x="4123175" y="2333125"/>
              <a:ext cx="62425" cy="53450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6"/>
            <p:cNvSpPr/>
            <p:nvPr/>
          </p:nvSpPr>
          <p:spPr>
            <a:xfrm>
              <a:off x="4123175" y="2256925"/>
              <a:ext cx="62350" cy="53425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2" name="Google Shape;2452;p6"/>
          <p:cNvGrpSpPr/>
          <p:nvPr/>
        </p:nvGrpSpPr>
        <p:grpSpPr>
          <a:xfrm>
            <a:off x="1594863" y="2510889"/>
            <a:ext cx="1024160" cy="651177"/>
            <a:chOff x="3545301" y="2423523"/>
            <a:chExt cx="358134" cy="356638"/>
          </a:xfrm>
        </p:grpSpPr>
        <p:sp>
          <p:nvSpPr>
            <p:cNvPr id="2453" name="Google Shape;2453;p6"/>
            <p:cNvSpPr/>
            <p:nvPr/>
          </p:nvSpPr>
          <p:spPr>
            <a:xfrm>
              <a:off x="3545301" y="2633630"/>
              <a:ext cx="64600" cy="146531"/>
            </a:xfrm>
            <a:custGeom>
              <a:rect b="b" l="l" r="r" t="t"/>
              <a:pathLst>
                <a:path extrusionOk="0" h="5580" w="2460">
                  <a:moveTo>
                    <a:pt x="354" y="0"/>
                  </a:moveTo>
                  <a:cubicBezTo>
                    <a:pt x="153" y="0"/>
                    <a:pt x="0" y="154"/>
                    <a:pt x="0" y="345"/>
                  </a:cubicBezTo>
                  <a:lnTo>
                    <a:pt x="0" y="5580"/>
                  </a:lnTo>
                  <a:lnTo>
                    <a:pt x="2460" y="5580"/>
                  </a:lnTo>
                  <a:lnTo>
                    <a:pt x="2460" y="345"/>
                  </a:lnTo>
                  <a:cubicBezTo>
                    <a:pt x="2460" y="154"/>
                    <a:pt x="2306" y="0"/>
                    <a:pt x="2115" y="0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6"/>
            <p:cNvSpPr/>
            <p:nvPr/>
          </p:nvSpPr>
          <p:spPr>
            <a:xfrm>
              <a:off x="3545301" y="2633630"/>
              <a:ext cx="30934" cy="146531"/>
            </a:xfrm>
            <a:custGeom>
              <a:rect b="b" l="l" r="r" t="t"/>
              <a:pathLst>
                <a:path extrusionOk="0" h="5580" w="1178">
                  <a:moveTo>
                    <a:pt x="354" y="0"/>
                  </a:moveTo>
                  <a:cubicBezTo>
                    <a:pt x="153" y="0"/>
                    <a:pt x="0" y="154"/>
                    <a:pt x="0" y="345"/>
                  </a:cubicBezTo>
                  <a:lnTo>
                    <a:pt x="0" y="5580"/>
                  </a:lnTo>
                  <a:lnTo>
                    <a:pt x="833" y="5580"/>
                  </a:lnTo>
                  <a:lnTo>
                    <a:pt x="833" y="345"/>
                  </a:lnTo>
                  <a:cubicBezTo>
                    <a:pt x="833" y="154"/>
                    <a:pt x="986" y="0"/>
                    <a:pt x="1177" y="0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6"/>
            <p:cNvSpPr/>
            <p:nvPr/>
          </p:nvSpPr>
          <p:spPr>
            <a:xfrm>
              <a:off x="3643041" y="2597181"/>
              <a:ext cx="64888" cy="182980"/>
            </a:xfrm>
            <a:custGeom>
              <a:rect b="b" l="l" r="r" t="t"/>
              <a:pathLst>
                <a:path extrusionOk="0" h="6968" w="2471">
                  <a:moveTo>
                    <a:pt x="355" y="1"/>
                  </a:moveTo>
                  <a:cubicBezTo>
                    <a:pt x="164" y="10"/>
                    <a:pt x="1" y="163"/>
                    <a:pt x="1" y="355"/>
                  </a:cubicBezTo>
                  <a:lnTo>
                    <a:pt x="1" y="6968"/>
                  </a:lnTo>
                  <a:lnTo>
                    <a:pt x="2470" y="6968"/>
                  </a:lnTo>
                  <a:lnTo>
                    <a:pt x="2470" y="355"/>
                  </a:lnTo>
                  <a:cubicBezTo>
                    <a:pt x="2460" y="163"/>
                    <a:pt x="2307" y="10"/>
                    <a:pt x="2116" y="1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6"/>
            <p:cNvSpPr/>
            <p:nvPr/>
          </p:nvSpPr>
          <p:spPr>
            <a:xfrm>
              <a:off x="3643041" y="2597181"/>
              <a:ext cx="30961" cy="182980"/>
            </a:xfrm>
            <a:custGeom>
              <a:rect b="b" l="l" r="r" t="t"/>
              <a:pathLst>
                <a:path extrusionOk="0" h="6968" w="1179">
                  <a:moveTo>
                    <a:pt x="355" y="1"/>
                  </a:moveTo>
                  <a:cubicBezTo>
                    <a:pt x="154" y="10"/>
                    <a:pt x="1" y="163"/>
                    <a:pt x="1" y="355"/>
                  </a:cubicBezTo>
                  <a:lnTo>
                    <a:pt x="1" y="6968"/>
                  </a:lnTo>
                  <a:lnTo>
                    <a:pt x="824" y="6968"/>
                  </a:lnTo>
                  <a:lnTo>
                    <a:pt x="824" y="355"/>
                  </a:lnTo>
                  <a:cubicBezTo>
                    <a:pt x="824" y="163"/>
                    <a:pt x="977" y="10"/>
                    <a:pt x="1178" y="1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6"/>
            <p:cNvSpPr/>
            <p:nvPr/>
          </p:nvSpPr>
          <p:spPr>
            <a:xfrm>
              <a:off x="3740807" y="2560994"/>
              <a:ext cx="65125" cy="219166"/>
            </a:xfrm>
            <a:custGeom>
              <a:rect b="b" l="l" r="r" t="t"/>
              <a:pathLst>
                <a:path extrusionOk="0" h="8346" w="2480">
                  <a:moveTo>
                    <a:pt x="355" y="1"/>
                  </a:moveTo>
                  <a:cubicBezTo>
                    <a:pt x="163" y="1"/>
                    <a:pt x="10" y="163"/>
                    <a:pt x="1" y="355"/>
                  </a:cubicBezTo>
                  <a:lnTo>
                    <a:pt x="1" y="8346"/>
                  </a:lnTo>
                  <a:lnTo>
                    <a:pt x="2479" y="8346"/>
                  </a:lnTo>
                  <a:lnTo>
                    <a:pt x="2479" y="355"/>
                  </a:lnTo>
                  <a:cubicBezTo>
                    <a:pt x="2470" y="154"/>
                    <a:pt x="2307" y="1"/>
                    <a:pt x="2116" y="1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6"/>
            <p:cNvSpPr/>
            <p:nvPr/>
          </p:nvSpPr>
          <p:spPr>
            <a:xfrm>
              <a:off x="3740807" y="2560994"/>
              <a:ext cx="30934" cy="219166"/>
            </a:xfrm>
            <a:custGeom>
              <a:rect b="b" l="l" r="r" t="t"/>
              <a:pathLst>
                <a:path extrusionOk="0" h="8346" w="1178">
                  <a:moveTo>
                    <a:pt x="355" y="1"/>
                  </a:moveTo>
                  <a:cubicBezTo>
                    <a:pt x="163" y="1"/>
                    <a:pt x="10" y="163"/>
                    <a:pt x="1" y="355"/>
                  </a:cubicBezTo>
                  <a:lnTo>
                    <a:pt x="1" y="8346"/>
                  </a:lnTo>
                  <a:lnTo>
                    <a:pt x="824" y="8346"/>
                  </a:lnTo>
                  <a:lnTo>
                    <a:pt x="824" y="355"/>
                  </a:lnTo>
                  <a:cubicBezTo>
                    <a:pt x="833" y="163"/>
                    <a:pt x="986" y="1"/>
                    <a:pt x="1178" y="1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6"/>
            <p:cNvSpPr/>
            <p:nvPr/>
          </p:nvSpPr>
          <p:spPr>
            <a:xfrm>
              <a:off x="3838573" y="2524808"/>
              <a:ext cx="64862" cy="255352"/>
            </a:xfrm>
            <a:custGeom>
              <a:rect b="b" l="l" r="r" t="t"/>
              <a:pathLst>
                <a:path extrusionOk="0" h="9724" w="2470">
                  <a:moveTo>
                    <a:pt x="355" y="0"/>
                  </a:moveTo>
                  <a:cubicBezTo>
                    <a:pt x="163" y="0"/>
                    <a:pt x="10" y="163"/>
                    <a:pt x="1" y="355"/>
                  </a:cubicBezTo>
                  <a:lnTo>
                    <a:pt x="1" y="9724"/>
                  </a:lnTo>
                  <a:lnTo>
                    <a:pt x="2470" y="9724"/>
                  </a:lnTo>
                  <a:lnTo>
                    <a:pt x="2470" y="355"/>
                  </a:lnTo>
                  <a:cubicBezTo>
                    <a:pt x="2470" y="163"/>
                    <a:pt x="2307" y="0"/>
                    <a:pt x="2116" y="0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6"/>
            <p:cNvSpPr/>
            <p:nvPr/>
          </p:nvSpPr>
          <p:spPr>
            <a:xfrm>
              <a:off x="3838835" y="2524808"/>
              <a:ext cx="30934" cy="255352"/>
            </a:xfrm>
            <a:custGeom>
              <a:rect b="b" l="l" r="r" t="t"/>
              <a:pathLst>
                <a:path extrusionOk="0" h="9724" w="1178">
                  <a:moveTo>
                    <a:pt x="354" y="0"/>
                  </a:moveTo>
                  <a:cubicBezTo>
                    <a:pt x="153" y="0"/>
                    <a:pt x="0" y="163"/>
                    <a:pt x="0" y="355"/>
                  </a:cubicBezTo>
                  <a:lnTo>
                    <a:pt x="0" y="9724"/>
                  </a:lnTo>
                  <a:lnTo>
                    <a:pt x="823" y="9724"/>
                  </a:lnTo>
                  <a:lnTo>
                    <a:pt x="823" y="355"/>
                  </a:lnTo>
                  <a:cubicBezTo>
                    <a:pt x="823" y="154"/>
                    <a:pt x="976" y="0"/>
                    <a:pt x="1177" y="0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6"/>
            <p:cNvSpPr/>
            <p:nvPr/>
          </p:nvSpPr>
          <p:spPr>
            <a:xfrm>
              <a:off x="3560873" y="2423523"/>
              <a:ext cx="332767" cy="134241"/>
            </a:xfrm>
            <a:custGeom>
              <a:rect b="b" l="l" r="r" t="t"/>
              <a:pathLst>
                <a:path extrusionOk="0" h="5112" w="12672">
                  <a:moveTo>
                    <a:pt x="10171" y="0"/>
                  </a:moveTo>
                  <a:cubicBezTo>
                    <a:pt x="9996" y="0"/>
                    <a:pt x="9889" y="205"/>
                    <a:pt x="9992" y="355"/>
                  </a:cubicBezTo>
                  <a:lnTo>
                    <a:pt x="10355" y="872"/>
                  </a:lnTo>
                  <a:cubicBezTo>
                    <a:pt x="9140" y="1599"/>
                    <a:pt x="5274" y="3628"/>
                    <a:pt x="0" y="3628"/>
                  </a:cubicBezTo>
                  <a:lnTo>
                    <a:pt x="0" y="5111"/>
                  </a:lnTo>
                  <a:cubicBezTo>
                    <a:pt x="2871" y="5102"/>
                    <a:pt x="5714" y="4547"/>
                    <a:pt x="8374" y="3484"/>
                  </a:cubicBezTo>
                  <a:cubicBezTo>
                    <a:pt x="9351" y="3092"/>
                    <a:pt x="10298" y="2633"/>
                    <a:pt x="11207" y="2087"/>
                  </a:cubicBezTo>
                  <a:lnTo>
                    <a:pt x="11523" y="2546"/>
                  </a:lnTo>
                  <a:cubicBezTo>
                    <a:pt x="11568" y="2612"/>
                    <a:pt x="11636" y="2642"/>
                    <a:pt x="11703" y="2642"/>
                  </a:cubicBezTo>
                  <a:cubicBezTo>
                    <a:pt x="11793" y="2642"/>
                    <a:pt x="11883" y="2588"/>
                    <a:pt x="11915" y="2489"/>
                  </a:cubicBezTo>
                  <a:lnTo>
                    <a:pt x="12624" y="374"/>
                  </a:lnTo>
                  <a:cubicBezTo>
                    <a:pt x="12671" y="230"/>
                    <a:pt x="12566" y="77"/>
                    <a:pt x="12413" y="77"/>
                  </a:cubicBezTo>
                  <a:lnTo>
                    <a:pt x="10183" y="1"/>
                  </a:lnTo>
                  <a:cubicBezTo>
                    <a:pt x="10179" y="0"/>
                    <a:pt x="10175" y="0"/>
                    <a:pt x="10171" y="0"/>
                  </a:cubicBezTo>
                  <a:close/>
                </a:path>
              </a:pathLst>
            </a:custGeom>
            <a:solidFill>
              <a:srgbClr val="FAEB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p7"/>
          <p:cNvSpPr txBox="1"/>
          <p:nvPr>
            <p:ph idx="8" type="title"/>
          </p:nvPr>
        </p:nvSpPr>
        <p:spPr>
          <a:xfrm>
            <a:off x="747825" y="188074"/>
            <a:ext cx="5171613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MX" sz="5400"/>
              <a:t> SOLUCIÓN </a:t>
            </a:r>
            <a:endParaRPr sz="5400"/>
          </a:p>
        </p:txBody>
      </p:sp>
      <p:sp>
        <p:nvSpPr>
          <p:cNvPr id="2467" name="Google Shape;2467;p7"/>
          <p:cNvSpPr/>
          <p:nvPr/>
        </p:nvSpPr>
        <p:spPr>
          <a:xfrm>
            <a:off x="601545" y="1214765"/>
            <a:ext cx="753121" cy="78928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8" name="Google Shape;24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469" y="1840654"/>
            <a:ext cx="2953162" cy="168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9" name="Google Shape;246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8250" y="1086100"/>
            <a:ext cx="5528900" cy="36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0" name="Google Shape;2470;p7"/>
          <p:cNvSpPr/>
          <p:nvPr/>
        </p:nvSpPr>
        <p:spPr>
          <a:xfrm>
            <a:off x="466840" y="1086092"/>
            <a:ext cx="2780420" cy="61224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6243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 DE DATOS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g30452582c37_2_30"/>
          <p:cNvSpPr txBox="1"/>
          <p:nvPr>
            <p:ph idx="8" type="title"/>
          </p:nvPr>
        </p:nvSpPr>
        <p:spPr>
          <a:xfrm>
            <a:off x="5283200" y="2076425"/>
            <a:ext cx="3372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latin typeface="Arial"/>
                <a:ea typeface="Arial"/>
                <a:cs typeface="Arial"/>
                <a:sym typeface="Arial"/>
              </a:rPr>
              <a:t>Información general del Dataframe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6" name="Google Shape;2476;g30452582c37_2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150" y="501650"/>
            <a:ext cx="2581275" cy="4479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g30452582c37_2_43"/>
          <p:cNvSpPr txBox="1"/>
          <p:nvPr>
            <p:ph idx="8" type="title"/>
          </p:nvPr>
        </p:nvSpPr>
        <p:spPr>
          <a:xfrm>
            <a:off x="732625" y="1298550"/>
            <a:ext cx="3372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latin typeface="Arial"/>
                <a:ea typeface="Arial"/>
                <a:cs typeface="Arial"/>
                <a:sym typeface="Arial"/>
              </a:rPr>
              <a:t>Procesamos los datos faltantes y c</a:t>
            </a:r>
            <a:r>
              <a:rPr lang="es-MX" sz="2400">
                <a:latin typeface="Arial"/>
                <a:ea typeface="Arial"/>
                <a:cs typeface="Arial"/>
                <a:sym typeface="Arial"/>
              </a:rPr>
              <a:t>onvertimos las columnas en sus tipos de datos correspondientes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2" name="Google Shape;2482;g30452582c37_2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900" y="1152550"/>
            <a:ext cx="2675729" cy="37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onavirus Disease by Slidesgo">
  <a:themeElements>
    <a:clrScheme name="Simple Light">
      <a:dk1>
        <a:srgbClr val="F5E1C5"/>
      </a:dk1>
      <a:lt1>
        <a:srgbClr val="6D2827"/>
      </a:lt1>
      <a:dk2>
        <a:srgbClr val="5C1D1C"/>
      </a:dk2>
      <a:lt2>
        <a:srgbClr val="FFF1EF"/>
      </a:lt2>
      <a:accent1>
        <a:srgbClr val="E99F91"/>
      </a:accent1>
      <a:accent2>
        <a:srgbClr val="B45F5F"/>
      </a:accent2>
      <a:accent3>
        <a:srgbClr val="E08F84"/>
      </a:accent3>
      <a:accent4>
        <a:srgbClr val="DFA14A"/>
      </a:accent4>
      <a:accent5>
        <a:srgbClr val="E2C9A6"/>
      </a:accent5>
      <a:accent6>
        <a:srgbClr val="FFD394"/>
      </a:accent6>
      <a:hlink>
        <a:srgbClr val="FFF1E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MARIA DEL CARMEN HUITRON DOMINGO</dc:creator>
</cp:coreProperties>
</file>