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Hind" panose="02000000000000000000" pitchFamily="2" charset="0"/>
      <p:regular r:id="rId23"/>
      <p:bold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xygen Light" panose="02000303000000000000" pitchFamily="2" charset="0"/>
      <p:regular r:id="rId27"/>
    </p:embeddedFont>
    <p:embeddedFont>
      <p:font typeface="Pathway Gothic One" panose="020B0604020202020204" charset="0"/>
      <p:regular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b7Z01rbLYgaSLGBTxbQgy9EC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5" name="Google Shape;24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3" name="Google Shape;24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1" name="Google Shape;25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30452582c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30452582c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3" name="Google Shape;26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1" name="Google Shape;27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4" name="Google Shape;24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0452582c37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0452582c37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30452582c37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30452582c37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12" name="Google Shape;12;p16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6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16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9"/>
          <p:cNvGrpSpPr/>
          <p:nvPr/>
        </p:nvGrpSpPr>
        <p:grpSpPr>
          <a:xfrm rot="-6299885" flipH="1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44" name="Google Shape;44;p19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9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53" name="Google Shape;5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9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64" name="Google Shape;64;p20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 idx="8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9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109" name="Google Shape;109;p2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3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3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4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133" name="Google Shape;133;p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"/>
          <p:cNvSpPr/>
          <p:nvPr/>
        </p:nvSpPr>
        <p:spPr>
          <a:xfrm>
            <a:off x="2029095" y="3115429"/>
            <a:ext cx="4338095" cy="1086905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>
            <a:spLocks noGrp="1"/>
          </p:cNvSpPr>
          <p:nvPr>
            <p:ph type="ctrTitle"/>
          </p:nvPr>
        </p:nvSpPr>
        <p:spPr>
          <a:xfrm>
            <a:off x="1845727" y="559624"/>
            <a:ext cx="7200997" cy="243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11500">
                <a:latin typeface="ADLaM Display"/>
                <a:ea typeface="ADLaM Display"/>
                <a:cs typeface="ADLaM Display"/>
                <a:sym typeface="ADLaM Display"/>
              </a:rPr>
              <a:t>COVID-19</a:t>
            </a:r>
            <a:endParaRPr sz="11500"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73" name="Google Shape;173;p1"/>
          <p:cNvSpPr txBox="1">
            <a:spLocks noGrp="1"/>
          </p:cNvSpPr>
          <p:nvPr>
            <p:ph type="subTitle" idx="1"/>
          </p:nvPr>
        </p:nvSpPr>
        <p:spPr>
          <a:xfrm>
            <a:off x="1918441" y="3156173"/>
            <a:ext cx="4426783" cy="154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EQUIPO 8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s-MX" sz="1600" b="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MÓNICA ÁNGELES </a:t>
            </a: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SÁNCHEZ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MARÍA DEL CARMEN HUITRÓN DOMINGO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175" name="Google Shape;175;p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8"/>
          <p:cNvSpPr/>
          <p:nvPr/>
        </p:nvSpPr>
        <p:spPr>
          <a:xfrm>
            <a:off x="601545" y="1214765"/>
            <a:ext cx="753121" cy="789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F99D73-2DA0-8C9B-A2DA-22B01B79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1541595"/>
            <a:ext cx="8491278" cy="3479441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40028C2-6D5A-A70D-C0E5-4A814759774E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32707" y="346051"/>
            <a:ext cx="8625798" cy="387280"/>
          </a:xfrm>
        </p:spPr>
        <p:txBody>
          <a:bodyPr/>
          <a:lstStyle/>
          <a:p>
            <a:r>
              <a:rPr lang="es-MX" dirty="0"/>
              <a:t>Realizamos un </a:t>
            </a:r>
            <a:r>
              <a:rPr lang="es-MX" dirty="0" err="1"/>
              <a:t>violinplot</a:t>
            </a:r>
            <a:r>
              <a:rPr lang="es-MX" dirty="0"/>
              <a:t> en el que se observa que China, Irán e Italia son los tres países con mayores defunciones por covid-19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1" name="Google Shape;2521;p9"/>
          <p:cNvGrpSpPr/>
          <p:nvPr/>
        </p:nvGrpSpPr>
        <p:grpSpPr>
          <a:xfrm>
            <a:off x="8101772" y="4282979"/>
            <a:ext cx="929339" cy="784285"/>
            <a:chOff x="2617693" y="3817325"/>
            <a:chExt cx="420475" cy="326491"/>
          </a:xfrm>
        </p:grpSpPr>
        <p:sp>
          <p:nvSpPr>
            <p:cNvPr id="2522" name="Google Shape;2522;p9"/>
            <p:cNvSpPr/>
            <p:nvPr/>
          </p:nvSpPr>
          <p:spPr>
            <a:xfrm>
              <a:off x="2688542" y="3845712"/>
              <a:ext cx="337047" cy="217170"/>
            </a:xfrm>
            <a:custGeom>
              <a:avLst/>
              <a:gdLst/>
              <a:ahLst/>
              <a:cxnLst/>
              <a:rect l="l" t="t" r="r" b="b"/>
              <a:pathLst>
                <a:path w="12835" h="8270" extrusionOk="0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2734786" y="4063119"/>
              <a:ext cx="57089" cy="27153"/>
            </a:xfrm>
            <a:custGeom>
              <a:avLst/>
              <a:gdLst/>
              <a:ahLst/>
              <a:cxnLst/>
              <a:rect l="l" t="t" r="r" b="b"/>
              <a:pathLst>
                <a:path w="2174" h="1034" extrusionOk="0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2747864" y="3991981"/>
              <a:ext cx="44012" cy="70902"/>
            </a:xfrm>
            <a:custGeom>
              <a:avLst/>
              <a:gdLst/>
              <a:ahLst/>
              <a:cxnLst/>
              <a:rect l="l" t="t" r="r" b="b"/>
              <a:pathLst>
                <a:path w="1676" h="2700" extrusionOk="0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2692823" y="3979927"/>
              <a:ext cx="49027" cy="29411"/>
            </a:xfrm>
            <a:custGeom>
              <a:avLst/>
              <a:gdLst/>
              <a:ahLst/>
              <a:cxnLst/>
              <a:rect l="l" t="t" r="r" b="b"/>
              <a:pathLst>
                <a:path w="1867" h="1120" extrusionOk="0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2688542" y="3845975"/>
              <a:ext cx="11344" cy="133979"/>
            </a:xfrm>
            <a:custGeom>
              <a:avLst/>
              <a:gdLst/>
              <a:ahLst/>
              <a:cxnLst/>
              <a:rect l="l" t="t" r="r" b="b"/>
              <a:pathLst>
                <a:path w="432" h="5102" extrusionOk="0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2688542" y="3844977"/>
              <a:ext cx="337047" cy="11082"/>
            </a:xfrm>
            <a:custGeom>
              <a:avLst/>
              <a:gdLst/>
              <a:ahLst/>
              <a:cxnLst/>
              <a:rect l="l" t="t" r="r" b="b"/>
              <a:pathLst>
                <a:path w="12835" h="422" extrusionOk="0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2723232" y="4061596"/>
              <a:ext cx="314936" cy="29936"/>
            </a:xfrm>
            <a:custGeom>
              <a:avLst/>
              <a:gdLst/>
              <a:ahLst/>
              <a:cxnLst/>
              <a:rect l="l" t="t" r="r" b="b"/>
              <a:pathLst>
                <a:path w="11993" h="1140" extrusionOk="0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2676226" y="3817325"/>
              <a:ext cx="361679" cy="29936"/>
            </a:xfrm>
            <a:custGeom>
              <a:avLst/>
              <a:gdLst/>
              <a:ahLst/>
              <a:cxnLst/>
              <a:rect l="l" t="t" r="r" b="b"/>
              <a:pathLst>
                <a:path w="13773" h="1140" extrusionOk="0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2812463" y="3959051"/>
              <a:ext cx="28413" cy="66123"/>
            </a:xfrm>
            <a:custGeom>
              <a:avLst/>
              <a:gdLst/>
              <a:ahLst/>
              <a:cxnLst/>
              <a:rect l="l" t="t" r="r" b="b"/>
              <a:pathLst>
                <a:path w="1082" h="2518" extrusionOk="0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C5BD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2860966" y="3930664"/>
              <a:ext cx="28413" cy="94510"/>
            </a:xfrm>
            <a:custGeom>
              <a:avLst/>
              <a:gdLst/>
              <a:ahLst/>
              <a:cxnLst/>
              <a:rect l="l" t="t" r="r" b="b"/>
              <a:pathLst>
                <a:path w="1082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C5BD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2908207" y="3947759"/>
              <a:ext cx="28413" cy="77414"/>
            </a:xfrm>
            <a:custGeom>
              <a:avLst/>
              <a:gdLst/>
              <a:ahLst/>
              <a:cxnLst/>
              <a:rect l="l" t="t" r="r" b="b"/>
              <a:pathLst>
                <a:path w="1082" h="2948" extrusionOk="0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C5BD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2716693" y="3882161"/>
              <a:ext cx="54069" cy="13603"/>
            </a:xfrm>
            <a:custGeom>
              <a:avLst/>
              <a:gdLst/>
              <a:ahLst/>
              <a:cxnLst/>
              <a:rect l="l" t="t" r="r" b="b"/>
              <a:pathLst>
                <a:path w="2059" h="518" extrusionOk="0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2716693" y="3904771"/>
              <a:ext cx="73659" cy="13340"/>
            </a:xfrm>
            <a:custGeom>
              <a:avLst/>
              <a:gdLst/>
              <a:ahLst/>
              <a:cxnLst/>
              <a:rect l="l" t="t" r="r" b="b"/>
              <a:pathLst>
                <a:path w="2805" h="508" extrusionOk="0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2716693" y="392714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2716693" y="394975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2617693" y="3979428"/>
              <a:ext cx="164125" cy="164388"/>
            </a:xfrm>
            <a:custGeom>
              <a:avLst/>
              <a:gdLst/>
              <a:ahLst/>
              <a:cxnLst/>
              <a:rect l="l" t="t" r="r" b="b"/>
              <a:pathLst>
                <a:path w="6250" h="6260" extrusionOk="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2658895" y="4028167"/>
              <a:ext cx="36711" cy="66622"/>
            </a:xfrm>
            <a:custGeom>
              <a:avLst/>
              <a:gdLst/>
              <a:ahLst/>
              <a:cxnLst/>
              <a:rect l="l" t="t" r="r" b="b"/>
              <a:pathLst>
                <a:path w="1398" h="2537" extrusionOk="0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FAEBE8"/>
            </a:solidFill>
            <a:ln w="9525" cap="flat" cmpd="sng">
              <a:solidFill>
                <a:srgbClr val="F1C4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CEEED7E-F12A-06BC-BE0F-52A0DB29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42" y="702923"/>
            <a:ext cx="6407479" cy="3949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9" name="Google Shape;2579;p11"/>
          <p:cNvGrpSpPr/>
          <p:nvPr/>
        </p:nvGrpSpPr>
        <p:grpSpPr>
          <a:xfrm>
            <a:off x="8240917" y="4544082"/>
            <a:ext cx="166200" cy="388018"/>
            <a:chOff x="6400828" y="4162270"/>
            <a:chExt cx="166200" cy="388018"/>
          </a:xfrm>
        </p:grpSpPr>
        <p:sp>
          <p:nvSpPr>
            <p:cNvPr id="2580" name="Google Shape;2580;p11"/>
            <p:cNvSpPr/>
            <p:nvPr/>
          </p:nvSpPr>
          <p:spPr>
            <a:xfrm>
              <a:off x="6433432" y="4162270"/>
              <a:ext cx="88407" cy="75717"/>
            </a:xfrm>
            <a:custGeom>
              <a:avLst/>
              <a:gdLst/>
              <a:ahLst/>
              <a:cxnLst/>
              <a:rect l="l" t="t" r="r" b="b"/>
              <a:pathLst>
                <a:path w="3365" h="2882" extrusionOk="0">
                  <a:moveTo>
                    <a:pt x="1922" y="1"/>
                  </a:moveTo>
                  <a:cubicBezTo>
                    <a:pt x="646" y="1"/>
                    <a:pt x="1" y="1548"/>
                    <a:pt x="909" y="2456"/>
                  </a:cubicBezTo>
                  <a:cubicBezTo>
                    <a:pt x="1201" y="2750"/>
                    <a:pt x="1560" y="2881"/>
                    <a:pt x="1914" y="2881"/>
                  </a:cubicBezTo>
                  <a:cubicBezTo>
                    <a:pt x="2653" y="2881"/>
                    <a:pt x="3365" y="2305"/>
                    <a:pt x="3365" y="1437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11"/>
            <p:cNvSpPr/>
            <p:nvPr/>
          </p:nvSpPr>
          <p:spPr>
            <a:xfrm>
              <a:off x="6475888" y="4162270"/>
              <a:ext cx="48157" cy="75612"/>
            </a:xfrm>
            <a:custGeom>
              <a:avLst/>
              <a:gdLst/>
              <a:ahLst/>
              <a:cxnLst/>
              <a:rect l="l" t="t" r="r" b="b"/>
              <a:pathLst>
                <a:path w="1833" h="2878" extrusionOk="0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2" y="764"/>
                    <a:pt x="1132" y="1437"/>
                  </a:cubicBezTo>
                  <a:cubicBezTo>
                    <a:pt x="1132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8" y="2878"/>
                    <a:pt x="1657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1"/>
            <p:cNvSpPr/>
            <p:nvPr/>
          </p:nvSpPr>
          <p:spPr>
            <a:xfrm>
              <a:off x="6400828" y="4244292"/>
              <a:ext cx="166042" cy="305996"/>
            </a:xfrm>
            <a:custGeom>
              <a:avLst/>
              <a:gdLst/>
              <a:ahLst/>
              <a:cxnLst/>
              <a:rect l="l" t="t" r="r" b="b"/>
              <a:pathLst>
                <a:path w="6320" h="11647" extrusionOk="0">
                  <a:moveTo>
                    <a:pt x="1700" y="0"/>
                  </a:moveTo>
                  <a:cubicBezTo>
                    <a:pt x="763" y="0"/>
                    <a:pt x="0" y="756"/>
                    <a:pt x="7" y="1693"/>
                  </a:cubicBezTo>
                  <a:lnTo>
                    <a:pt x="7" y="5313"/>
                  </a:lnTo>
                  <a:cubicBezTo>
                    <a:pt x="0" y="5611"/>
                    <a:pt x="229" y="5854"/>
                    <a:pt x="527" y="5875"/>
                  </a:cubicBezTo>
                  <a:cubicBezTo>
                    <a:pt x="532" y="5875"/>
                    <a:pt x="536" y="5875"/>
                    <a:pt x="540" y="5875"/>
                  </a:cubicBezTo>
                  <a:cubicBezTo>
                    <a:pt x="840" y="5875"/>
                    <a:pt x="1089" y="5635"/>
                    <a:pt x="1089" y="5327"/>
                  </a:cubicBezTo>
                  <a:lnTo>
                    <a:pt x="1089" y="1991"/>
                  </a:lnTo>
                  <a:cubicBezTo>
                    <a:pt x="1079" y="1783"/>
                    <a:pt x="1233" y="1679"/>
                    <a:pt x="1387" y="1679"/>
                  </a:cubicBezTo>
                  <a:cubicBezTo>
                    <a:pt x="1540" y="1679"/>
                    <a:pt x="1693" y="1783"/>
                    <a:pt x="1679" y="1991"/>
                  </a:cubicBezTo>
                  <a:lnTo>
                    <a:pt x="1679" y="11084"/>
                  </a:lnTo>
                  <a:cubicBezTo>
                    <a:pt x="1679" y="11382"/>
                    <a:pt x="1908" y="11625"/>
                    <a:pt x="2199" y="11646"/>
                  </a:cubicBezTo>
                  <a:cubicBezTo>
                    <a:pt x="2203" y="11646"/>
                    <a:pt x="2208" y="11646"/>
                    <a:pt x="2212" y="11646"/>
                  </a:cubicBezTo>
                  <a:cubicBezTo>
                    <a:pt x="2518" y="11646"/>
                    <a:pt x="2768" y="11406"/>
                    <a:pt x="2768" y="11098"/>
                  </a:cubicBezTo>
                  <a:lnTo>
                    <a:pt x="2768" y="7158"/>
                  </a:lnTo>
                  <a:cubicBezTo>
                    <a:pt x="2789" y="6919"/>
                    <a:pt x="2972" y="6799"/>
                    <a:pt x="3156" y="6799"/>
                  </a:cubicBezTo>
                  <a:cubicBezTo>
                    <a:pt x="3340" y="6799"/>
                    <a:pt x="3524" y="6919"/>
                    <a:pt x="3545" y="7158"/>
                  </a:cubicBezTo>
                  <a:lnTo>
                    <a:pt x="3545" y="11098"/>
                  </a:lnTo>
                  <a:cubicBezTo>
                    <a:pt x="3545" y="11396"/>
                    <a:pt x="3787" y="11639"/>
                    <a:pt x="4093" y="11639"/>
                  </a:cubicBezTo>
                  <a:cubicBezTo>
                    <a:pt x="4391" y="11639"/>
                    <a:pt x="4634" y="11396"/>
                    <a:pt x="4634" y="11098"/>
                  </a:cubicBezTo>
                  <a:lnTo>
                    <a:pt x="4634" y="1991"/>
                  </a:lnTo>
                  <a:cubicBezTo>
                    <a:pt x="4623" y="1783"/>
                    <a:pt x="4777" y="1679"/>
                    <a:pt x="4932" y="1679"/>
                  </a:cubicBezTo>
                  <a:cubicBezTo>
                    <a:pt x="5086" y="1679"/>
                    <a:pt x="5240" y="1783"/>
                    <a:pt x="5230" y="1991"/>
                  </a:cubicBezTo>
                  <a:lnTo>
                    <a:pt x="5230" y="5327"/>
                  </a:lnTo>
                  <a:cubicBezTo>
                    <a:pt x="5230" y="5632"/>
                    <a:pt x="5473" y="5875"/>
                    <a:pt x="5771" y="5875"/>
                  </a:cubicBezTo>
                  <a:cubicBezTo>
                    <a:pt x="6069" y="5875"/>
                    <a:pt x="6312" y="5632"/>
                    <a:pt x="6319" y="5327"/>
                  </a:cubicBezTo>
                  <a:lnTo>
                    <a:pt x="6319" y="1693"/>
                  </a:lnTo>
                  <a:cubicBezTo>
                    <a:pt x="6319" y="763"/>
                    <a:pt x="5563" y="7"/>
                    <a:pt x="4634" y="0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11"/>
            <p:cNvSpPr/>
            <p:nvPr/>
          </p:nvSpPr>
          <p:spPr>
            <a:xfrm>
              <a:off x="6452400" y="4421947"/>
              <a:ext cx="31553" cy="127973"/>
            </a:xfrm>
            <a:custGeom>
              <a:avLst/>
              <a:gdLst/>
              <a:ahLst/>
              <a:cxnLst/>
              <a:rect l="l" t="t" r="r" b="b"/>
              <a:pathLst>
                <a:path w="1201" h="4871" extrusionOk="0">
                  <a:moveTo>
                    <a:pt x="721" y="1"/>
                  </a:moveTo>
                  <a:cubicBezTo>
                    <a:pt x="472" y="1"/>
                    <a:pt x="271" y="202"/>
                    <a:pt x="271" y="452"/>
                  </a:cubicBezTo>
                  <a:lnTo>
                    <a:pt x="271" y="4336"/>
                  </a:lnTo>
                  <a:cubicBezTo>
                    <a:pt x="271" y="4530"/>
                    <a:pt x="167" y="4711"/>
                    <a:pt x="0" y="4808"/>
                  </a:cubicBezTo>
                  <a:lnTo>
                    <a:pt x="35" y="4828"/>
                  </a:lnTo>
                  <a:lnTo>
                    <a:pt x="49" y="4835"/>
                  </a:lnTo>
                  <a:lnTo>
                    <a:pt x="83" y="4849"/>
                  </a:lnTo>
                  <a:lnTo>
                    <a:pt x="97" y="4849"/>
                  </a:lnTo>
                  <a:lnTo>
                    <a:pt x="132" y="4863"/>
                  </a:lnTo>
                  <a:lnTo>
                    <a:pt x="146" y="4863"/>
                  </a:lnTo>
                  <a:lnTo>
                    <a:pt x="187" y="4870"/>
                  </a:lnTo>
                  <a:lnTo>
                    <a:pt x="250" y="4870"/>
                  </a:lnTo>
                  <a:cubicBezTo>
                    <a:pt x="258" y="4870"/>
                    <a:pt x="266" y="4871"/>
                    <a:pt x="274" y="4871"/>
                  </a:cubicBezTo>
                  <a:cubicBezTo>
                    <a:pt x="568" y="4871"/>
                    <a:pt x="812" y="4626"/>
                    <a:pt x="812" y="4329"/>
                  </a:cubicBezTo>
                  <a:lnTo>
                    <a:pt x="812" y="396"/>
                  </a:lnTo>
                  <a:cubicBezTo>
                    <a:pt x="812" y="174"/>
                    <a:pt x="985" y="1"/>
                    <a:pt x="1200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11"/>
            <p:cNvSpPr/>
            <p:nvPr/>
          </p:nvSpPr>
          <p:spPr>
            <a:xfrm>
              <a:off x="6501583" y="4288745"/>
              <a:ext cx="29005" cy="261359"/>
            </a:xfrm>
            <a:custGeom>
              <a:avLst/>
              <a:gdLst/>
              <a:ahLst/>
              <a:cxnLst/>
              <a:rect l="l" t="t" r="r" b="b"/>
              <a:pathLst>
                <a:path w="1104" h="9948" extrusionOk="0">
                  <a:moveTo>
                    <a:pt x="715" y="1"/>
                  </a:moveTo>
                  <a:cubicBezTo>
                    <a:pt x="473" y="1"/>
                    <a:pt x="271" y="202"/>
                    <a:pt x="271" y="451"/>
                  </a:cubicBezTo>
                  <a:lnTo>
                    <a:pt x="271" y="9406"/>
                  </a:lnTo>
                  <a:cubicBezTo>
                    <a:pt x="271" y="9600"/>
                    <a:pt x="167" y="9781"/>
                    <a:pt x="1" y="9878"/>
                  </a:cubicBezTo>
                  <a:lnTo>
                    <a:pt x="22" y="9892"/>
                  </a:lnTo>
                  <a:lnTo>
                    <a:pt x="36" y="9898"/>
                  </a:lnTo>
                  <a:lnTo>
                    <a:pt x="77" y="9919"/>
                  </a:lnTo>
                  <a:lnTo>
                    <a:pt x="98" y="9926"/>
                  </a:lnTo>
                  <a:lnTo>
                    <a:pt x="119" y="9933"/>
                  </a:lnTo>
                  <a:lnTo>
                    <a:pt x="147" y="9940"/>
                  </a:lnTo>
                  <a:lnTo>
                    <a:pt x="160" y="9940"/>
                  </a:lnTo>
                  <a:lnTo>
                    <a:pt x="202" y="9947"/>
                  </a:lnTo>
                  <a:lnTo>
                    <a:pt x="264" y="9947"/>
                  </a:lnTo>
                  <a:cubicBezTo>
                    <a:pt x="466" y="9947"/>
                    <a:pt x="653" y="9836"/>
                    <a:pt x="743" y="9663"/>
                  </a:cubicBezTo>
                  <a:cubicBezTo>
                    <a:pt x="750" y="9642"/>
                    <a:pt x="764" y="9628"/>
                    <a:pt x="771" y="9614"/>
                  </a:cubicBezTo>
                  <a:cubicBezTo>
                    <a:pt x="792" y="9559"/>
                    <a:pt x="806" y="9510"/>
                    <a:pt x="806" y="9455"/>
                  </a:cubicBezTo>
                  <a:lnTo>
                    <a:pt x="806" y="9399"/>
                  </a:lnTo>
                  <a:lnTo>
                    <a:pt x="806" y="299"/>
                  </a:lnTo>
                  <a:cubicBezTo>
                    <a:pt x="806" y="132"/>
                    <a:pt x="944" y="1"/>
                    <a:pt x="1104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11"/>
            <p:cNvSpPr/>
            <p:nvPr/>
          </p:nvSpPr>
          <p:spPr>
            <a:xfrm>
              <a:off x="6408105" y="4288745"/>
              <a:ext cx="29189" cy="109924"/>
            </a:xfrm>
            <a:custGeom>
              <a:avLst/>
              <a:gdLst/>
              <a:ahLst/>
              <a:cxnLst/>
              <a:rect l="l" t="t" r="r" b="b"/>
              <a:pathLst>
                <a:path w="1111" h="4184" extrusionOk="0">
                  <a:moveTo>
                    <a:pt x="722" y="1"/>
                  </a:moveTo>
                  <a:cubicBezTo>
                    <a:pt x="479" y="1"/>
                    <a:pt x="278" y="202"/>
                    <a:pt x="278" y="451"/>
                  </a:cubicBezTo>
                  <a:lnTo>
                    <a:pt x="278" y="3649"/>
                  </a:lnTo>
                  <a:cubicBezTo>
                    <a:pt x="278" y="3843"/>
                    <a:pt x="167" y="4024"/>
                    <a:pt x="1" y="4121"/>
                  </a:cubicBezTo>
                  <a:lnTo>
                    <a:pt x="35" y="4141"/>
                  </a:lnTo>
                  <a:lnTo>
                    <a:pt x="49" y="4148"/>
                  </a:lnTo>
                  <a:lnTo>
                    <a:pt x="91" y="4162"/>
                  </a:lnTo>
                  <a:lnTo>
                    <a:pt x="98" y="4162"/>
                  </a:lnTo>
                  <a:lnTo>
                    <a:pt x="139" y="4169"/>
                  </a:lnTo>
                  <a:lnTo>
                    <a:pt x="146" y="4169"/>
                  </a:lnTo>
                  <a:lnTo>
                    <a:pt x="195" y="4183"/>
                  </a:lnTo>
                  <a:lnTo>
                    <a:pt x="250" y="4183"/>
                  </a:lnTo>
                  <a:cubicBezTo>
                    <a:pt x="255" y="4183"/>
                    <a:pt x="259" y="4183"/>
                    <a:pt x="263" y="4183"/>
                  </a:cubicBezTo>
                  <a:cubicBezTo>
                    <a:pt x="569" y="4183"/>
                    <a:pt x="812" y="3943"/>
                    <a:pt x="819" y="3635"/>
                  </a:cubicBezTo>
                  <a:lnTo>
                    <a:pt x="819" y="299"/>
                  </a:lnTo>
                  <a:cubicBezTo>
                    <a:pt x="819" y="132"/>
                    <a:pt x="951" y="1"/>
                    <a:pt x="1110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1"/>
            <p:cNvSpPr/>
            <p:nvPr/>
          </p:nvSpPr>
          <p:spPr>
            <a:xfrm>
              <a:off x="6508519" y="4244292"/>
              <a:ext cx="58509" cy="154298"/>
            </a:xfrm>
            <a:custGeom>
              <a:avLst/>
              <a:gdLst/>
              <a:ahLst/>
              <a:cxnLst/>
              <a:rect l="l" t="t" r="r" b="b"/>
              <a:pathLst>
                <a:path w="2227" h="5873" extrusionOk="0">
                  <a:moveTo>
                    <a:pt x="0" y="0"/>
                  </a:moveTo>
                  <a:cubicBezTo>
                    <a:pt x="930" y="0"/>
                    <a:pt x="1686" y="756"/>
                    <a:pt x="1686" y="1693"/>
                  </a:cubicBezTo>
                  <a:lnTo>
                    <a:pt x="1686" y="5327"/>
                  </a:lnTo>
                  <a:cubicBezTo>
                    <a:pt x="1686" y="5521"/>
                    <a:pt x="1582" y="5702"/>
                    <a:pt x="1415" y="5799"/>
                  </a:cubicBezTo>
                  <a:cubicBezTo>
                    <a:pt x="1503" y="5849"/>
                    <a:pt x="1596" y="5872"/>
                    <a:pt x="1686" y="5872"/>
                  </a:cubicBezTo>
                  <a:cubicBezTo>
                    <a:pt x="1968" y="5872"/>
                    <a:pt x="2227" y="5647"/>
                    <a:pt x="2227" y="5327"/>
                  </a:cubicBezTo>
                  <a:lnTo>
                    <a:pt x="2227" y="1693"/>
                  </a:lnTo>
                  <a:cubicBezTo>
                    <a:pt x="2227" y="756"/>
                    <a:pt x="1471" y="0"/>
                    <a:pt x="535" y="0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11"/>
          <p:cNvGrpSpPr/>
          <p:nvPr/>
        </p:nvGrpSpPr>
        <p:grpSpPr>
          <a:xfrm>
            <a:off x="8647015" y="4557381"/>
            <a:ext cx="225260" cy="388018"/>
            <a:chOff x="6919815" y="4162270"/>
            <a:chExt cx="225260" cy="388018"/>
          </a:xfrm>
        </p:grpSpPr>
        <p:sp>
          <p:nvSpPr>
            <p:cNvPr id="2588" name="Google Shape;2588;p11"/>
            <p:cNvSpPr/>
            <p:nvPr/>
          </p:nvSpPr>
          <p:spPr>
            <a:xfrm>
              <a:off x="6919815" y="4244634"/>
              <a:ext cx="224157" cy="305654"/>
            </a:xfrm>
            <a:custGeom>
              <a:avLst/>
              <a:gdLst/>
              <a:ahLst/>
              <a:cxnLst/>
              <a:rect l="l" t="t" r="r" b="b"/>
              <a:pathLst>
                <a:path w="8532" h="11634" extrusionOk="0">
                  <a:moveTo>
                    <a:pt x="2810" y="1"/>
                  </a:moveTo>
                  <a:cubicBezTo>
                    <a:pt x="2060" y="1"/>
                    <a:pt x="1402" y="493"/>
                    <a:pt x="1187" y="1208"/>
                  </a:cubicBezTo>
                  <a:lnTo>
                    <a:pt x="84" y="5175"/>
                  </a:lnTo>
                  <a:cubicBezTo>
                    <a:pt x="0" y="5467"/>
                    <a:pt x="167" y="5772"/>
                    <a:pt x="458" y="5855"/>
                  </a:cubicBezTo>
                  <a:cubicBezTo>
                    <a:pt x="508" y="5869"/>
                    <a:pt x="557" y="5876"/>
                    <a:pt x="606" y="5876"/>
                  </a:cubicBezTo>
                  <a:cubicBezTo>
                    <a:pt x="846" y="5876"/>
                    <a:pt x="1068" y="5714"/>
                    <a:pt x="1131" y="5467"/>
                  </a:cubicBezTo>
                  <a:lnTo>
                    <a:pt x="2123" y="1915"/>
                  </a:lnTo>
                  <a:cubicBezTo>
                    <a:pt x="2165" y="1758"/>
                    <a:pt x="2285" y="1689"/>
                    <a:pt x="2405" y="1689"/>
                  </a:cubicBezTo>
                  <a:cubicBezTo>
                    <a:pt x="2582" y="1689"/>
                    <a:pt x="2760" y="1837"/>
                    <a:pt x="2699" y="2068"/>
                  </a:cubicBezTo>
                  <a:lnTo>
                    <a:pt x="1637" y="6188"/>
                  </a:lnTo>
                  <a:lnTo>
                    <a:pt x="1464" y="6847"/>
                  </a:lnTo>
                  <a:cubicBezTo>
                    <a:pt x="1443" y="6937"/>
                    <a:pt x="1513" y="7027"/>
                    <a:pt x="1603" y="7027"/>
                  </a:cubicBezTo>
                  <a:lnTo>
                    <a:pt x="2796" y="7027"/>
                  </a:lnTo>
                  <a:lnTo>
                    <a:pt x="2796" y="11071"/>
                  </a:lnTo>
                  <a:cubicBezTo>
                    <a:pt x="2789" y="11369"/>
                    <a:pt x="3018" y="11612"/>
                    <a:pt x="3316" y="11633"/>
                  </a:cubicBezTo>
                  <a:cubicBezTo>
                    <a:pt x="3320" y="11633"/>
                    <a:pt x="3324" y="11633"/>
                    <a:pt x="3329" y="11633"/>
                  </a:cubicBezTo>
                  <a:cubicBezTo>
                    <a:pt x="3628" y="11633"/>
                    <a:pt x="3878" y="11393"/>
                    <a:pt x="3878" y="11085"/>
                  </a:cubicBezTo>
                  <a:lnTo>
                    <a:pt x="3878" y="7027"/>
                  </a:lnTo>
                  <a:lnTo>
                    <a:pt x="4655" y="7027"/>
                  </a:lnTo>
                  <a:lnTo>
                    <a:pt x="4655" y="11085"/>
                  </a:lnTo>
                  <a:cubicBezTo>
                    <a:pt x="4655" y="11383"/>
                    <a:pt x="4897" y="11626"/>
                    <a:pt x="5203" y="11626"/>
                  </a:cubicBezTo>
                  <a:cubicBezTo>
                    <a:pt x="5501" y="11626"/>
                    <a:pt x="5744" y="11383"/>
                    <a:pt x="5744" y="11085"/>
                  </a:cubicBezTo>
                  <a:lnTo>
                    <a:pt x="5744" y="7027"/>
                  </a:lnTo>
                  <a:lnTo>
                    <a:pt x="6930" y="7027"/>
                  </a:lnTo>
                  <a:cubicBezTo>
                    <a:pt x="7027" y="7027"/>
                    <a:pt x="7096" y="6937"/>
                    <a:pt x="7068" y="6847"/>
                  </a:cubicBezTo>
                  <a:lnTo>
                    <a:pt x="6895" y="6188"/>
                  </a:lnTo>
                  <a:lnTo>
                    <a:pt x="5834" y="2068"/>
                  </a:lnTo>
                  <a:cubicBezTo>
                    <a:pt x="5772" y="1836"/>
                    <a:pt x="5955" y="1688"/>
                    <a:pt x="6134" y="1688"/>
                  </a:cubicBezTo>
                  <a:cubicBezTo>
                    <a:pt x="6255" y="1688"/>
                    <a:pt x="6375" y="1755"/>
                    <a:pt x="6416" y="1908"/>
                  </a:cubicBezTo>
                  <a:lnTo>
                    <a:pt x="7408" y="5467"/>
                  </a:lnTo>
                  <a:cubicBezTo>
                    <a:pt x="7477" y="5701"/>
                    <a:pt x="7692" y="5856"/>
                    <a:pt x="7925" y="5856"/>
                  </a:cubicBezTo>
                  <a:cubicBezTo>
                    <a:pt x="7974" y="5856"/>
                    <a:pt x="8024" y="5849"/>
                    <a:pt x="8074" y="5834"/>
                  </a:cubicBezTo>
                  <a:cubicBezTo>
                    <a:pt x="8359" y="5758"/>
                    <a:pt x="8532" y="5460"/>
                    <a:pt x="8456" y="5175"/>
                  </a:cubicBezTo>
                  <a:lnTo>
                    <a:pt x="8470" y="5175"/>
                  </a:lnTo>
                  <a:lnTo>
                    <a:pt x="7367" y="1208"/>
                  </a:lnTo>
                  <a:cubicBezTo>
                    <a:pt x="7152" y="493"/>
                    <a:pt x="6493" y="1"/>
                    <a:pt x="5744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1"/>
            <p:cNvSpPr/>
            <p:nvPr/>
          </p:nvSpPr>
          <p:spPr>
            <a:xfrm>
              <a:off x="6981581" y="4162270"/>
              <a:ext cx="88407" cy="75717"/>
            </a:xfrm>
            <a:custGeom>
              <a:avLst/>
              <a:gdLst/>
              <a:ahLst/>
              <a:cxnLst/>
              <a:rect l="l" t="t" r="r" b="b"/>
              <a:pathLst>
                <a:path w="3365" h="2882" extrusionOk="0">
                  <a:moveTo>
                    <a:pt x="1922" y="1"/>
                  </a:moveTo>
                  <a:cubicBezTo>
                    <a:pt x="639" y="1"/>
                    <a:pt x="1" y="1555"/>
                    <a:pt x="909" y="2456"/>
                  </a:cubicBezTo>
                  <a:cubicBezTo>
                    <a:pt x="1201" y="2750"/>
                    <a:pt x="1561" y="2882"/>
                    <a:pt x="1915" y="2882"/>
                  </a:cubicBezTo>
                  <a:cubicBezTo>
                    <a:pt x="2654" y="2882"/>
                    <a:pt x="3365" y="2307"/>
                    <a:pt x="3365" y="1444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1"/>
            <p:cNvSpPr/>
            <p:nvPr/>
          </p:nvSpPr>
          <p:spPr>
            <a:xfrm>
              <a:off x="7024038" y="4162270"/>
              <a:ext cx="48157" cy="75612"/>
            </a:xfrm>
            <a:custGeom>
              <a:avLst/>
              <a:gdLst/>
              <a:ahLst/>
              <a:cxnLst/>
              <a:rect l="l" t="t" r="r" b="b"/>
              <a:pathLst>
                <a:path w="1833" h="2878" extrusionOk="0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8" y="764"/>
                    <a:pt x="1138" y="1444"/>
                  </a:cubicBezTo>
                  <a:cubicBezTo>
                    <a:pt x="1138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9" y="2878"/>
                    <a:pt x="1663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1"/>
            <p:cNvSpPr/>
            <p:nvPr/>
          </p:nvSpPr>
          <p:spPr>
            <a:xfrm>
              <a:off x="6928563" y="4289113"/>
              <a:ext cx="54515" cy="109556"/>
            </a:xfrm>
            <a:custGeom>
              <a:avLst/>
              <a:gdLst/>
              <a:ahLst/>
              <a:cxnLst/>
              <a:rect l="l" t="t" r="r" b="b"/>
              <a:pathLst>
                <a:path w="2075" h="4170" extrusionOk="0">
                  <a:moveTo>
                    <a:pt x="1533" y="0"/>
                  </a:moveTo>
                  <a:cubicBezTo>
                    <a:pt x="1401" y="0"/>
                    <a:pt x="1284" y="91"/>
                    <a:pt x="1249" y="215"/>
                  </a:cubicBezTo>
                  <a:lnTo>
                    <a:pt x="257" y="3774"/>
                  </a:lnTo>
                  <a:cubicBezTo>
                    <a:pt x="215" y="3912"/>
                    <a:pt x="125" y="4030"/>
                    <a:pt x="0" y="4100"/>
                  </a:cubicBezTo>
                  <a:cubicBezTo>
                    <a:pt x="42" y="4121"/>
                    <a:pt x="84" y="4141"/>
                    <a:pt x="125" y="4148"/>
                  </a:cubicBezTo>
                  <a:cubicBezTo>
                    <a:pt x="176" y="4163"/>
                    <a:pt x="227" y="4170"/>
                    <a:pt x="277" y="4170"/>
                  </a:cubicBezTo>
                  <a:cubicBezTo>
                    <a:pt x="514" y="4170"/>
                    <a:pt x="729" y="4014"/>
                    <a:pt x="798" y="3774"/>
                  </a:cubicBezTo>
                  <a:lnTo>
                    <a:pt x="1790" y="215"/>
                  </a:lnTo>
                  <a:cubicBezTo>
                    <a:pt x="1825" y="91"/>
                    <a:pt x="1943" y="0"/>
                    <a:pt x="2074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1"/>
            <p:cNvSpPr/>
            <p:nvPr/>
          </p:nvSpPr>
          <p:spPr>
            <a:xfrm>
              <a:off x="7056484" y="4244634"/>
              <a:ext cx="88591" cy="154167"/>
            </a:xfrm>
            <a:custGeom>
              <a:avLst/>
              <a:gdLst/>
              <a:ahLst/>
              <a:cxnLst/>
              <a:rect l="l" t="t" r="r" b="b"/>
              <a:pathLst>
                <a:path w="3372" h="5868" extrusionOk="0">
                  <a:moveTo>
                    <a:pt x="1" y="1"/>
                  </a:moveTo>
                  <a:cubicBezTo>
                    <a:pt x="750" y="1"/>
                    <a:pt x="1409" y="493"/>
                    <a:pt x="1624" y="1208"/>
                  </a:cubicBezTo>
                  <a:lnTo>
                    <a:pt x="2727" y="5175"/>
                  </a:lnTo>
                  <a:cubicBezTo>
                    <a:pt x="2796" y="5418"/>
                    <a:pt x="2692" y="5668"/>
                    <a:pt x="2477" y="5793"/>
                  </a:cubicBezTo>
                  <a:cubicBezTo>
                    <a:pt x="2565" y="5844"/>
                    <a:pt x="2657" y="5867"/>
                    <a:pt x="2746" y="5867"/>
                  </a:cubicBezTo>
                  <a:cubicBezTo>
                    <a:pt x="3079" y="5867"/>
                    <a:pt x="3371" y="5547"/>
                    <a:pt x="3268" y="5175"/>
                  </a:cubicBezTo>
                  <a:lnTo>
                    <a:pt x="2165" y="1208"/>
                  </a:lnTo>
                  <a:cubicBezTo>
                    <a:pt x="1950" y="493"/>
                    <a:pt x="1291" y="1"/>
                    <a:pt x="542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1"/>
            <p:cNvSpPr/>
            <p:nvPr/>
          </p:nvSpPr>
          <p:spPr>
            <a:xfrm>
              <a:off x="7000550" y="4429251"/>
              <a:ext cx="21333" cy="121037"/>
            </a:xfrm>
            <a:custGeom>
              <a:avLst/>
              <a:gdLst/>
              <a:ahLst/>
              <a:cxnLst/>
              <a:rect l="l" t="t" r="r" b="b"/>
              <a:pathLst>
                <a:path w="812" h="4607" extrusionOk="0">
                  <a:moveTo>
                    <a:pt x="416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1" y="4058"/>
                  </a:lnTo>
                  <a:cubicBezTo>
                    <a:pt x="271" y="4252"/>
                    <a:pt x="167" y="4433"/>
                    <a:pt x="0" y="4530"/>
                  </a:cubicBezTo>
                  <a:cubicBezTo>
                    <a:pt x="76" y="4571"/>
                    <a:pt x="160" y="4599"/>
                    <a:pt x="243" y="4606"/>
                  </a:cubicBezTo>
                  <a:cubicBezTo>
                    <a:pt x="247" y="4606"/>
                    <a:pt x="252" y="4606"/>
                    <a:pt x="256" y="4606"/>
                  </a:cubicBezTo>
                  <a:cubicBezTo>
                    <a:pt x="562" y="4606"/>
                    <a:pt x="812" y="4366"/>
                    <a:pt x="812" y="4058"/>
                  </a:cubicBezTo>
                  <a:lnTo>
                    <a:pt x="812" y="0"/>
                  </a:ln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1"/>
            <p:cNvSpPr/>
            <p:nvPr/>
          </p:nvSpPr>
          <p:spPr>
            <a:xfrm>
              <a:off x="7049574" y="4429251"/>
              <a:ext cx="21517" cy="120932"/>
            </a:xfrm>
            <a:custGeom>
              <a:avLst/>
              <a:gdLst/>
              <a:ahLst/>
              <a:cxnLst/>
              <a:rect l="l" t="t" r="r" b="b"/>
              <a:pathLst>
                <a:path w="819" h="4603" extrusionOk="0">
                  <a:moveTo>
                    <a:pt x="423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7" y="4058"/>
                  </a:lnTo>
                  <a:cubicBezTo>
                    <a:pt x="277" y="4252"/>
                    <a:pt x="173" y="4433"/>
                    <a:pt x="0" y="4530"/>
                  </a:cubicBezTo>
                  <a:cubicBezTo>
                    <a:pt x="87" y="4580"/>
                    <a:pt x="179" y="4602"/>
                    <a:pt x="269" y="4602"/>
                  </a:cubicBezTo>
                  <a:cubicBezTo>
                    <a:pt x="554" y="4602"/>
                    <a:pt x="818" y="4374"/>
                    <a:pt x="818" y="405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11"/>
            <p:cNvSpPr/>
            <p:nvPr/>
          </p:nvSpPr>
          <p:spPr>
            <a:xfrm>
              <a:off x="7058139" y="4289113"/>
              <a:ext cx="48315" cy="140164"/>
            </a:xfrm>
            <a:custGeom>
              <a:avLst/>
              <a:gdLst/>
              <a:ahLst/>
              <a:cxnLst/>
              <a:rect l="l" t="t" r="r" b="b"/>
              <a:pathLst>
                <a:path w="1839" h="5335" extrusionOk="0">
                  <a:moveTo>
                    <a:pt x="340" y="0"/>
                  </a:moveTo>
                  <a:cubicBezTo>
                    <a:pt x="139" y="0"/>
                    <a:pt x="0" y="181"/>
                    <a:pt x="49" y="375"/>
                  </a:cubicBezTo>
                  <a:lnTo>
                    <a:pt x="1325" y="5334"/>
                  </a:lnTo>
                  <a:lnTo>
                    <a:pt x="1679" y="5334"/>
                  </a:lnTo>
                  <a:cubicBezTo>
                    <a:pt x="1769" y="5334"/>
                    <a:pt x="1838" y="5244"/>
                    <a:pt x="1817" y="5154"/>
                  </a:cubicBezTo>
                  <a:lnTo>
                    <a:pt x="590" y="375"/>
                  </a:lnTo>
                  <a:cubicBezTo>
                    <a:pt x="534" y="181"/>
                    <a:pt x="680" y="0"/>
                    <a:pt x="874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958ED37-D2FE-2737-5657-B661557A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94" y="727542"/>
            <a:ext cx="6191568" cy="39054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AB5DE4-4F8C-A5BF-59BE-E9657967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15" y="272264"/>
            <a:ext cx="7101569" cy="47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CONCLUSIÓN </a:t>
            </a:r>
            <a:endParaRPr sz="5400"/>
          </a:p>
        </p:txBody>
      </p:sp>
      <p:sp>
        <p:nvSpPr>
          <p:cNvPr id="2646" name="Google Shape;2646;p13"/>
          <p:cNvSpPr txBox="1">
            <a:spLocks noGrp="1"/>
          </p:cNvSpPr>
          <p:nvPr>
            <p:ph type="ctrTitle" idx="4294967295"/>
          </p:nvPr>
        </p:nvSpPr>
        <p:spPr>
          <a:xfrm flipH="1">
            <a:off x="4652114" y="1334133"/>
            <a:ext cx="3945895" cy="3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s-MX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proyecto, nos enfocamos en analizar un conjunto de datos </a:t>
            </a:r>
            <a:r>
              <a:rPr lang="es-MX" sz="1700" dirty="0">
                <a:latin typeface="Arial"/>
                <a:ea typeface="Arial"/>
                <a:cs typeface="Arial"/>
                <a:sym typeface="Arial"/>
              </a:rPr>
              <a:t>sobre </a:t>
            </a:r>
            <a:r>
              <a:rPr lang="es-MX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número de muertes y recuperaciones que tuvo cada región al enfrentarse a la pandemia del COVID 19, permitiendo futuras investigaciones sobre la</a:t>
            </a:r>
            <a:r>
              <a:rPr lang="es-MX" sz="1700" dirty="0">
                <a:latin typeface="Arial"/>
                <a:ea typeface="Arial"/>
                <a:cs typeface="Arial"/>
                <a:sym typeface="Arial"/>
              </a:rPr>
              <a:t> mejora de los sistemas de salud para lograr un mayor número de personas recuperadas y disminuir el número de defunciones.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13"/>
          <p:cNvSpPr/>
          <p:nvPr/>
        </p:nvSpPr>
        <p:spPr>
          <a:xfrm rot="5400000">
            <a:off x="863309" y="1855077"/>
            <a:ext cx="1955019" cy="1994812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8" name="Google Shape;2648;p13"/>
          <p:cNvCxnSpPr/>
          <p:nvPr/>
        </p:nvCxnSpPr>
        <p:spPr>
          <a:xfrm>
            <a:off x="2787880" y="291374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49" name="Google Shape;2649;p13"/>
          <p:cNvGrpSpPr/>
          <p:nvPr/>
        </p:nvGrpSpPr>
        <p:grpSpPr>
          <a:xfrm>
            <a:off x="877015" y="1868439"/>
            <a:ext cx="1904631" cy="1936859"/>
            <a:chOff x="3605950" y="3926100"/>
            <a:chExt cx="657375" cy="667000"/>
          </a:xfrm>
        </p:grpSpPr>
        <p:sp>
          <p:nvSpPr>
            <p:cNvPr id="2650" name="Google Shape;2650;p13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13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3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3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3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3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3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13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13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3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3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3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13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13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3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13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13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3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3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13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13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3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13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3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13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13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3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13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13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13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13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13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13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13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13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13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13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13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p13"/>
          <p:cNvGrpSpPr/>
          <p:nvPr/>
        </p:nvGrpSpPr>
        <p:grpSpPr>
          <a:xfrm>
            <a:off x="3099410" y="2129321"/>
            <a:ext cx="1414385" cy="1767766"/>
            <a:chOff x="847400" y="1503588"/>
            <a:chExt cx="342496" cy="341553"/>
          </a:xfrm>
        </p:grpSpPr>
        <p:sp>
          <p:nvSpPr>
            <p:cNvPr id="2689" name="Google Shape;2689;p13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13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13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13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13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13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13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F6D8D2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511E1D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511E1D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511E1D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511E1D"/>
            </a:solidFill>
            <a:ln w="9525" cap="flat" cmpd="sng">
              <a:solidFill>
                <a:srgbClr val="511E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14"/>
          <p:cNvSpPr txBox="1">
            <a:spLocks noGrp="1"/>
          </p:cNvSpPr>
          <p:nvPr>
            <p:ph type="subTitle" idx="1"/>
          </p:nvPr>
        </p:nvSpPr>
        <p:spPr>
          <a:xfrm rot="-194" flipH="1">
            <a:off x="632177" y="1736721"/>
            <a:ext cx="6956098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6000">
                <a:latin typeface="Pathway Gothic One"/>
                <a:ea typeface="Pathway Gothic One"/>
                <a:cs typeface="Pathway Gothic One"/>
                <a:sym typeface="Pathway Gothic One"/>
              </a:rPr>
              <a:t>¡¡GRACIAS POR SU ATENCIÓN!!</a:t>
            </a:r>
            <a:endParaRPr sz="60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2714" name="Google Shape;2714;p14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2715" name="Google Shape;2715;p14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6" name="Google Shape;2716;p14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45489" y="254212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INTRODUCCIÓN</a:t>
            </a:r>
            <a:r>
              <a:rPr lang="es-MX" sz="4800"/>
              <a:t> </a:t>
            </a:r>
            <a:endParaRPr sz="4800"/>
          </a:p>
        </p:txBody>
      </p:sp>
      <p:grpSp>
        <p:nvGrpSpPr>
          <p:cNvPr id="218" name="Google Shape;218;p2"/>
          <p:cNvGrpSpPr/>
          <p:nvPr/>
        </p:nvGrpSpPr>
        <p:grpSpPr>
          <a:xfrm>
            <a:off x="3777484" y="1240540"/>
            <a:ext cx="894668" cy="670606"/>
            <a:chOff x="5221613" y="2784802"/>
            <a:chExt cx="406567" cy="327855"/>
          </a:xfrm>
        </p:grpSpPr>
        <p:sp>
          <p:nvSpPr>
            <p:cNvPr id="219" name="Google Shape;219;p2"/>
            <p:cNvSpPr/>
            <p:nvPr/>
          </p:nvSpPr>
          <p:spPr>
            <a:xfrm>
              <a:off x="5221613" y="2811049"/>
              <a:ext cx="406567" cy="301608"/>
            </a:xfrm>
            <a:custGeom>
              <a:avLst/>
              <a:gdLst/>
              <a:ahLst/>
              <a:cxnLst/>
              <a:rect l="l" t="t" r="r" b="b"/>
              <a:pathLst>
                <a:path w="15475" h="11480" extrusionOk="0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0730"/>
                  </a:lnTo>
                  <a:cubicBezTo>
                    <a:pt x="0" y="11140"/>
                    <a:pt x="340" y="11479"/>
                    <a:pt x="749" y="11479"/>
                  </a:cubicBezTo>
                  <a:lnTo>
                    <a:pt x="14726" y="11479"/>
                  </a:lnTo>
                  <a:cubicBezTo>
                    <a:pt x="15135" y="11479"/>
                    <a:pt x="15475" y="11140"/>
                    <a:pt x="15475" y="10730"/>
                  </a:cubicBez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221613" y="2811049"/>
              <a:ext cx="406567" cy="39382"/>
            </a:xfrm>
            <a:custGeom>
              <a:avLst/>
              <a:gdLst/>
              <a:ahLst/>
              <a:cxnLst/>
              <a:rect l="l" t="t" r="r" b="b"/>
              <a:pathLst>
                <a:path w="15475" h="1499" extrusionOk="0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498"/>
                  </a:lnTo>
                  <a:lnTo>
                    <a:pt x="15475" y="1498"/>
                  </a:ln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247833" y="2811049"/>
              <a:ext cx="52519" cy="26246"/>
            </a:xfrm>
            <a:custGeom>
              <a:avLst/>
              <a:gdLst/>
              <a:ahLst/>
              <a:cxnLst/>
              <a:rect l="l" t="t" r="r" b="b"/>
              <a:pathLst>
                <a:path w="1999" h="999" extrusionOk="0">
                  <a:moveTo>
                    <a:pt x="1" y="0"/>
                  </a:moveTo>
                  <a:lnTo>
                    <a:pt x="1" y="250"/>
                  </a:lnTo>
                  <a:cubicBezTo>
                    <a:pt x="1" y="659"/>
                    <a:pt x="341" y="999"/>
                    <a:pt x="750" y="999"/>
                  </a:cubicBezTo>
                  <a:lnTo>
                    <a:pt x="1249" y="999"/>
                  </a:lnTo>
                  <a:cubicBezTo>
                    <a:pt x="1666" y="999"/>
                    <a:pt x="1999" y="659"/>
                    <a:pt x="1999" y="25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549441" y="2811049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0" y="0"/>
                  </a:moveTo>
                  <a:lnTo>
                    <a:pt x="0" y="250"/>
                  </a:lnTo>
                  <a:cubicBezTo>
                    <a:pt x="0" y="659"/>
                    <a:pt x="333" y="999"/>
                    <a:pt x="749" y="999"/>
                  </a:cubicBezTo>
                  <a:lnTo>
                    <a:pt x="1249" y="999"/>
                  </a:lnTo>
                  <a:cubicBezTo>
                    <a:pt x="1658" y="999"/>
                    <a:pt x="1998" y="659"/>
                    <a:pt x="1998" y="250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60969" y="2784802"/>
              <a:ext cx="26272" cy="39382"/>
            </a:xfrm>
            <a:custGeom>
              <a:avLst/>
              <a:gdLst/>
              <a:ahLst/>
              <a:cxnLst/>
              <a:rect l="l" t="t" r="r" b="b"/>
              <a:pathLst>
                <a:path w="1000" h="14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1249"/>
                  </a:lnTo>
                  <a:cubicBezTo>
                    <a:pt x="0" y="1381"/>
                    <a:pt x="111" y="1498"/>
                    <a:pt x="250" y="1498"/>
                  </a:cubicBezTo>
                  <a:lnTo>
                    <a:pt x="749" y="1498"/>
                  </a:lnTo>
                  <a:cubicBezTo>
                    <a:pt x="888" y="1498"/>
                    <a:pt x="999" y="1388"/>
                    <a:pt x="999" y="1249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260969" y="2784802"/>
              <a:ext cx="26272" cy="19704"/>
            </a:xfrm>
            <a:custGeom>
              <a:avLst/>
              <a:gdLst/>
              <a:ahLst/>
              <a:cxnLst/>
              <a:rect l="l" t="t" r="r" b="b"/>
              <a:pathLst>
                <a:path w="1000" h="75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500"/>
                  </a:lnTo>
                  <a:cubicBezTo>
                    <a:pt x="0" y="638"/>
                    <a:pt x="111" y="749"/>
                    <a:pt x="250" y="749"/>
                  </a:cubicBezTo>
                  <a:lnTo>
                    <a:pt x="749" y="749"/>
                  </a:lnTo>
                  <a:cubicBezTo>
                    <a:pt x="888" y="749"/>
                    <a:pt x="999" y="638"/>
                    <a:pt x="999" y="500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562551" y="2784802"/>
              <a:ext cx="26456" cy="39382"/>
            </a:xfrm>
            <a:custGeom>
              <a:avLst/>
              <a:gdLst/>
              <a:ahLst/>
              <a:cxnLst/>
              <a:rect l="l" t="t" r="r" b="b"/>
              <a:pathLst>
                <a:path w="1007" h="1499" extrusionOk="0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1249"/>
                  </a:lnTo>
                  <a:cubicBezTo>
                    <a:pt x="1" y="1381"/>
                    <a:pt x="119" y="1498"/>
                    <a:pt x="250" y="1498"/>
                  </a:cubicBezTo>
                  <a:lnTo>
                    <a:pt x="757" y="1498"/>
                  </a:lnTo>
                  <a:cubicBezTo>
                    <a:pt x="889" y="1498"/>
                    <a:pt x="1000" y="1388"/>
                    <a:pt x="1006" y="1249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562551" y="2784802"/>
              <a:ext cx="26456" cy="19704"/>
            </a:xfrm>
            <a:custGeom>
              <a:avLst/>
              <a:gdLst/>
              <a:ahLst/>
              <a:cxnLst/>
              <a:rect l="l" t="t" r="r" b="b"/>
              <a:pathLst>
                <a:path w="1007" h="750" extrusionOk="0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500"/>
                  </a:lnTo>
                  <a:cubicBezTo>
                    <a:pt x="1" y="638"/>
                    <a:pt x="119" y="749"/>
                    <a:pt x="250" y="749"/>
                  </a:cubicBezTo>
                  <a:lnTo>
                    <a:pt x="757" y="749"/>
                  </a:lnTo>
                  <a:cubicBezTo>
                    <a:pt x="889" y="749"/>
                    <a:pt x="1006" y="638"/>
                    <a:pt x="1006" y="500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21613" y="2850405"/>
              <a:ext cx="406567" cy="13136"/>
            </a:xfrm>
            <a:custGeom>
              <a:avLst/>
              <a:gdLst/>
              <a:ahLst/>
              <a:cxnLst/>
              <a:rect l="l" t="t" r="r" b="b"/>
              <a:pathLst>
                <a:path w="15475" h="500" extrusionOk="0">
                  <a:moveTo>
                    <a:pt x="0" y="0"/>
                  </a:moveTo>
                  <a:lnTo>
                    <a:pt x="0" y="500"/>
                  </a:lnTo>
                  <a:lnTo>
                    <a:pt x="15475" y="500"/>
                  </a:lnTo>
                  <a:lnTo>
                    <a:pt x="154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60969" y="2889577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60969" y="2942070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260969" y="2994536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352818" y="2994536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0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44482" y="2994536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352818" y="2942070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260969" y="3047028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352818" y="2889577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352818" y="3047028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36489" y="2994536"/>
              <a:ext cx="52519" cy="26272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lnTo>
                    <a:pt x="1" y="750"/>
                  </a:lnTo>
                  <a:cubicBezTo>
                    <a:pt x="1" y="889"/>
                    <a:pt x="112" y="1000"/>
                    <a:pt x="251" y="1000"/>
                  </a:cubicBezTo>
                  <a:lnTo>
                    <a:pt x="1749" y="1000"/>
                  </a:lnTo>
                  <a:cubicBezTo>
                    <a:pt x="1881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536489" y="2889577"/>
              <a:ext cx="52519" cy="26272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536489" y="3047028"/>
              <a:ext cx="52519" cy="26272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44482" y="2942070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444482" y="2889577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36489" y="2942070"/>
              <a:ext cx="52519" cy="26272"/>
            </a:xfrm>
            <a:custGeom>
              <a:avLst/>
              <a:gdLst/>
              <a:ahLst/>
              <a:cxnLst/>
              <a:rect l="l" t="t" r="r" b="b"/>
              <a:pathLst>
                <a:path w="1999" h="1000" extrusionOk="0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49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444482" y="3047028"/>
              <a:ext cx="52492" cy="26272"/>
            </a:xfrm>
            <a:custGeom>
              <a:avLst/>
              <a:gdLst/>
              <a:ahLst/>
              <a:cxnLst/>
              <a:rect l="l" t="t" r="r" b="b"/>
              <a:pathLst>
                <a:path w="1998" h="1000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533178" y="2935239"/>
              <a:ext cx="58824" cy="39645"/>
            </a:xfrm>
            <a:custGeom>
              <a:avLst/>
              <a:gdLst/>
              <a:ahLst/>
              <a:cxnLst/>
              <a:rect l="l" t="t" r="r" b="b"/>
              <a:pathLst>
                <a:path w="2239" h="1509" extrusionOk="0">
                  <a:moveTo>
                    <a:pt x="1875" y="0"/>
                  </a:moveTo>
                  <a:cubicBezTo>
                    <a:pt x="1814" y="0"/>
                    <a:pt x="1751" y="26"/>
                    <a:pt x="1694" y="87"/>
                  </a:cubicBezTo>
                  <a:lnTo>
                    <a:pt x="869" y="905"/>
                  </a:lnTo>
                  <a:lnTo>
                    <a:pt x="550" y="586"/>
                  </a:lnTo>
                  <a:cubicBezTo>
                    <a:pt x="494" y="525"/>
                    <a:pt x="430" y="500"/>
                    <a:pt x="369" y="500"/>
                  </a:cubicBezTo>
                  <a:cubicBezTo>
                    <a:pt x="172" y="500"/>
                    <a:pt x="1" y="760"/>
                    <a:pt x="196" y="940"/>
                  </a:cubicBezTo>
                  <a:lnTo>
                    <a:pt x="696" y="1439"/>
                  </a:lnTo>
                  <a:cubicBezTo>
                    <a:pt x="744" y="1481"/>
                    <a:pt x="807" y="1509"/>
                    <a:pt x="869" y="1509"/>
                  </a:cubicBezTo>
                  <a:cubicBezTo>
                    <a:pt x="938" y="1509"/>
                    <a:pt x="1001" y="1488"/>
                    <a:pt x="1049" y="1439"/>
                  </a:cubicBezTo>
                  <a:lnTo>
                    <a:pt x="2048" y="441"/>
                  </a:lnTo>
                  <a:cubicBezTo>
                    <a:pt x="2239" y="261"/>
                    <a:pt x="2070" y="0"/>
                    <a:pt x="187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349665" y="2935607"/>
              <a:ext cx="58141" cy="39277"/>
            </a:xfrm>
            <a:custGeom>
              <a:avLst/>
              <a:gdLst/>
              <a:ahLst/>
              <a:cxnLst/>
              <a:rect l="l" t="t" r="r" b="b"/>
              <a:pathLst>
                <a:path w="2213" h="1495" extrusionOk="0">
                  <a:moveTo>
                    <a:pt x="1861" y="1"/>
                  </a:moveTo>
                  <a:cubicBezTo>
                    <a:pt x="1805" y="1"/>
                    <a:pt x="1747" y="22"/>
                    <a:pt x="1695" y="73"/>
                  </a:cubicBezTo>
                  <a:lnTo>
                    <a:pt x="869" y="891"/>
                  </a:lnTo>
                  <a:lnTo>
                    <a:pt x="550" y="572"/>
                  </a:lnTo>
                  <a:cubicBezTo>
                    <a:pt x="494" y="511"/>
                    <a:pt x="430" y="486"/>
                    <a:pt x="369" y="486"/>
                  </a:cubicBezTo>
                  <a:cubicBezTo>
                    <a:pt x="172" y="486"/>
                    <a:pt x="1" y="746"/>
                    <a:pt x="196" y="926"/>
                  </a:cubicBezTo>
                  <a:lnTo>
                    <a:pt x="696" y="1425"/>
                  </a:lnTo>
                  <a:cubicBezTo>
                    <a:pt x="738" y="1467"/>
                    <a:pt x="800" y="1495"/>
                    <a:pt x="869" y="1495"/>
                  </a:cubicBezTo>
                  <a:cubicBezTo>
                    <a:pt x="932" y="1495"/>
                    <a:pt x="1001" y="1474"/>
                    <a:pt x="1043" y="1425"/>
                  </a:cubicBezTo>
                  <a:lnTo>
                    <a:pt x="2042" y="427"/>
                  </a:lnTo>
                  <a:cubicBezTo>
                    <a:pt x="2213" y="245"/>
                    <a:pt x="2050" y="1"/>
                    <a:pt x="186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441487" y="2987731"/>
              <a:ext cx="58798" cy="39645"/>
            </a:xfrm>
            <a:custGeom>
              <a:avLst/>
              <a:gdLst/>
              <a:ahLst/>
              <a:cxnLst/>
              <a:rect l="l" t="t" r="r" b="b"/>
              <a:pathLst>
                <a:path w="2238" h="1509" extrusionOk="0">
                  <a:moveTo>
                    <a:pt x="1870" y="0"/>
                  </a:moveTo>
                  <a:cubicBezTo>
                    <a:pt x="1809" y="0"/>
                    <a:pt x="1745" y="25"/>
                    <a:pt x="1689" y="86"/>
                  </a:cubicBezTo>
                  <a:lnTo>
                    <a:pt x="870" y="905"/>
                  </a:lnTo>
                  <a:lnTo>
                    <a:pt x="544" y="586"/>
                  </a:lnTo>
                  <a:cubicBezTo>
                    <a:pt x="488" y="525"/>
                    <a:pt x="425" y="499"/>
                    <a:pt x="364" y="499"/>
                  </a:cubicBezTo>
                  <a:cubicBezTo>
                    <a:pt x="168" y="499"/>
                    <a:pt x="0" y="760"/>
                    <a:pt x="190" y="940"/>
                  </a:cubicBezTo>
                  <a:lnTo>
                    <a:pt x="690" y="1439"/>
                  </a:lnTo>
                  <a:cubicBezTo>
                    <a:pt x="738" y="1481"/>
                    <a:pt x="801" y="1508"/>
                    <a:pt x="863" y="1508"/>
                  </a:cubicBezTo>
                  <a:cubicBezTo>
                    <a:pt x="933" y="1508"/>
                    <a:pt x="995" y="1481"/>
                    <a:pt x="1044" y="1432"/>
                  </a:cubicBezTo>
                  <a:lnTo>
                    <a:pt x="2042" y="440"/>
                  </a:lnTo>
                  <a:cubicBezTo>
                    <a:pt x="2238" y="260"/>
                    <a:pt x="2067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258631" y="3040565"/>
              <a:ext cx="57353" cy="39277"/>
            </a:xfrm>
            <a:custGeom>
              <a:avLst/>
              <a:gdLst/>
              <a:ahLst/>
              <a:cxnLst/>
              <a:rect l="l" t="t" r="r" b="b"/>
              <a:pathLst>
                <a:path w="2183" h="1495" extrusionOk="0">
                  <a:moveTo>
                    <a:pt x="1835" y="0"/>
                  </a:moveTo>
                  <a:cubicBezTo>
                    <a:pt x="1778" y="0"/>
                    <a:pt x="1718" y="22"/>
                    <a:pt x="1664" y="73"/>
                  </a:cubicBezTo>
                  <a:lnTo>
                    <a:pt x="838" y="892"/>
                  </a:lnTo>
                  <a:lnTo>
                    <a:pt x="519" y="572"/>
                  </a:lnTo>
                  <a:cubicBezTo>
                    <a:pt x="465" y="521"/>
                    <a:pt x="405" y="499"/>
                    <a:pt x="348" y="499"/>
                  </a:cubicBezTo>
                  <a:cubicBezTo>
                    <a:pt x="159" y="499"/>
                    <a:pt x="0" y="738"/>
                    <a:pt x="166" y="919"/>
                  </a:cubicBezTo>
                  <a:lnTo>
                    <a:pt x="665" y="1419"/>
                  </a:lnTo>
                  <a:cubicBezTo>
                    <a:pt x="714" y="1467"/>
                    <a:pt x="776" y="1495"/>
                    <a:pt x="838" y="1495"/>
                  </a:cubicBezTo>
                  <a:cubicBezTo>
                    <a:pt x="908" y="1495"/>
                    <a:pt x="970" y="1467"/>
                    <a:pt x="1019" y="1419"/>
                  </a:cubicBezTo>
                  <a:lnTo>
                    <a:pt x="2018" y="420"/>
                  </a:lnTo>
                  <a:cubicBezTo>
                    <a:pt x="2183" y="239"/>
                    <a:pt x="2024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442118" y="2882746"/>
              <a:ext cx="58167" cy="39671"/>
            </a:xfrm>
            <a:custGeom>
              <a:avLst/>
              <a:gdLst/>
              <a:ahLst/>
              <a:cxnLst/>
              <a:rect l="l" t="t" r="r" b="b"/>
              <a:pathLst>
                <a:path w="2214" h="1510" extrusionOk="0">
                  <a:moveTo>
                    <a:pt x="1846" y="1"/>
                  </a:moveTo>
                  <a:cubicBezTo>
                    <a:pt x="1785" y="1"/>
                    <a:pt x="1721" y="26"/>
                    <a:pt x="1665" y="87"/>
                  </a:cubicBezTo>
                  <a:lnTo>
                    <a:pt x="846" y="913"/>
                  </a:lnTo>
                  <a:lnTo>
                    <a:pt x="520" y="587"/>
                  </a:lnTo>
                  <a:cubicBezTo>
                    <a:pt x="467" y="538"/>
                    <a:pt x="408" y="517"/>
                    <a:pt x="353" y="517"/>
                  </a:cubicBezTo>
                  <a:cubicBezTo>
                    <a:pt x="162" y="517"/>
                    <a:pt x="0" y="758"/>
                    <a:pt x="166" y="940"/>
                  </a:cubicBezTo>
                  <a:lnTo>
                    <a:pt x="666" y="1440"/>
                  </a:lnTo>
                  <a:cubicBezTo>
                    <a:pt x="714" y="1488"/>
                    <a:pt x="777" y="1509"/>
                    <a:pt x="839" y="1509"/>
                  </a:cubicBezTo>
                  <a:cubicBezTo>
                    <a:pt x="909" y="1509"/>
                    <a:pt x="971" y="1488"/>
                    <a:pt x="1020" y="1440"/>
                  </a:cubicBezTo>
                  <a:lnTo>
                    <a:pt x="2018" y="441"/>
                  </a:lnTo>
                  <a:cubicBezTo>
                    <a:pt x="2214" y="261"/>
                    <a:pt x="2043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"/>
          <p:cNvSpPr/>
          <p:nvPr/>
        </p:nvSpPr>
        <p:spPr>
          <a:xfrm>
            <a:off x="4673829" y="1334503"/>
            <a:ext cx="1988393" cy="5741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EF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DICIEMBRE 2019</a:t>
            </a: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1898301" y="2063729"/>
            <a:ext cx="7149691" cy="247091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511E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medidas de contención, como el distanciamiento social y el confinamiento, se implementaron en muchos países para frenar la transmisión.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se enfoca en el análisis de los datos relacionados con la pandemia</a:t>
            </a:r>
            <a:r>
              <a:rPr lang="es-MX" sz="1800">
                <a:solidFill>
                  <a:schemeClr val="dk1"/>
                </a:solidFill>
              </a:rPr>
              <a:t>,</a:t>
            </a:r>
            <a:r>
              <a:rPr lang="es-MX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entender su impacto y preparar respuestas más efectivas ante futuras crisis sanitarias.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"/>
          <p:cNvGrpSpPr/>
          <p:nvPr/>
        </p:nvGrpSpPr>
        <p:grpSpPr>
          <a:xfrm>
            <a:off x="180303" y="893403"/>
            <a:ext cx="2090133" cy="1992577"/>
            <a:chOff x="3165700" y="490925"/>
            <a:chExt cx="1667850" cy="1610525"/>
          </a:xfrm>
        </p:grpSpPr>
        <p:sp>
          <p:nvSpPr>
            <p:cNvPr id="252" name="Google Shape;252;p2"/>
            <p:cNvSpPr/>
            <p:nvPr/>
          </p:nvSpPr>
          <p:spPr>
            <a:xfrm>
              <a:off x="3165700" y="564675"/>
              <a:ext cx="1424675" cy="1424850"/>
            </a:xfrm>
            <a:custGeom>
              <a:avLst/>
              <a:gdLst/>
              <a:ahLst/>
              <a:cxnLst/>
              <a:rect l="l" t="t" r="r" b="b"/>
              <a:pathLst>
                <a:path w="56987" h="56994" extrusionOk="0">
                  <a:moveTo>
                    <a:pt x="28497" y="1"/>
                  </a:moveTo>
                  <a:cubicBezTo>
                    <a:pt x="20935" y="1"/>
                    <a:pt x="13688" y="3003"/>
                    <a:pt x="8342" y="8342"/>
                  </a:cubicBezTo>
                  <a:cubicBezTo>
                    <a:pt x="3002" y="13689"/>
                    <a:pt x="0" y="20935"/>
                    <a:pt x="0" y="28497"/>
                  </a:cubicBezTo>
                  <a:cubicBezTo>
                    <a:pt x="0" y="36053"/>
                    <a:pt x="3002" y="43300"/>
                    <a:pt x="8342" y="48646"/>
                  </a:cubicBezTo>
                  <a:cubicBezTo>
                    <a:pt x="13688" y="53986"/>
                    <a:pt x="20935" y="56994"/>
                    <a:pt x="28497" y="56994"/>
                  </a:cubicBezTo>
                  <a:cubicBezTo>
                    <a:pt x="36052" y="56994"/>
                    <a:pt x="43299" y="53986"/>
                    <a:pt x="48645" y="48646"/>
                  </a:cubicBezTo>
                  <a:cubicBezTo>
                    <a:pt x="53985" y="43300"/>
                    <a:pt x="56987" y="36053"/>
                    <a:pt x="56987" y="28497"/>
                  </a:cubicBezTo>
                  <a:cubicBezTo>
                    <a:pt x="56987" y="20935"/>
                    <a:pt x="53985" y="13689"/>
                    <a:pt x="48645" y="8342"/>
                  </a:cubicBezTo>
                  <a:cubicBezTo>
                    <a:pt x="43299" y="3003"/>
                    <a:pt x="36052" y="1"/>
                    <a:pt x="28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282300" y="1449825"/>
              <a:ext cx="176350" cy="113925"/>
            </a:xfrm>
            <a:custGeom>
              <a:avLst/>
              <a:gdLst/>
              <a:ahLst/>
              <a:cxnLst/>
              <a:rect l="l" t="t" r="r" b="b"/>
              <a:pathLst>
                <a:path w="7054" h="4557" extrusionOk="0">
                  <a:moveTo>
                    <a:pt x="6045" y="0"/>
                  </a:moveTo>
                  <a:cubicBezTo>
                    <a:pt x="5346" y="0"/>
                    <a:pt x="743" y="1569"/>
                    <a:pt x="265" y="2418"/>
                  </a:cubicBezTo>
                  <a:cubicBezTo>
                    <a:pt x="0" y="2876"/>
                    <a:pt x="1269" y="4422"/>
                    <a:pt x="1688" y="4550"/>
                  </a:cubicBezTo>
                  <a:cubicBezTo>
                    <a:pt x="1703" y="4555"/>
                    <a:pt x="1722" y="4557"/>
                    <a:pt x="1747" y="4557"/>
                  </a:cubicBezTo>
                  <a:cubicBezTo>
                    <a:pt x="2423" y="4557"/>
                    <a:pt x="6704" y="2974"/>
                    <a:pt x="6822" y="2296"/>
                  </a:cubicBezTo>
                  <a:cubicBezTo>
                    <a:pt x="6951" y="1587"/>
                    <a:pt x="7054" y="151"/>
                    <a:pt x="6087" y="3"/>
                  </a:cubicBezTo>
                  <a:cubicBezTo>
                    <a:pt x="6075" y="1"/>
                    <a:pt x="6061" y="0"/>
                    <a:pt x="6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879881" y="1485222"/>
              <a:ext cx="740185" cy="527957"/>
            </a:xfrm>
            <a:custGeom>
              <a:avLst/>
              <a:gdLst/>
              <a:ahLst/>
              <a:cxnLst/>
              <a:rect l="l" t="t" r="r" b="b"/>
              <a:pathLst>
                <a:path w="35853" h="25570" extrusionOk="0">
                  <a:moveTo>
                    <a:pt x="22546" y="0"/>
                  </a:moveTo>
                  <a:cubicBezTo>
                    <a:pt x="20271" y="0"/>
                    <a:pt x="17165" y="1725"/>
                    <a:pt x="16516" y="3083"/>
                  </a:cubicBezTo>
                  <a:cubicBezTo>
                    <a:pt x="15744" y="4697"/>
                    <a:pt x="21823" y="16346"/>
                    <a:pt x="20568" y="16346"/>
                  </a:cubicBezTo>
                  <a:cubicBezTo>
                    <a:pt x="20565" y="16346"/>
                    <a:pt x="20563" y="16346"/>
                    <a:pt x="20561" y="16346"/>
                  </a:cubicBezTo>
                  <a:cubicBezTo>
                    <a:pt x="18307" y="14568"/>
                    <a:pt x="14287" y="11482"/>
                    <a:pt x="10236" y="8867"/>
                  </a:cubicBezTo>
                  <a:cubicBezTo>
                    <a:pt x="8365" y="7654"/>
                    <a:pt x="6185" y="6913"/>
                    <a:pt x="4399" y="6913"/>
                  </a:cubicBezTo>
                  <a:cubicBezTo>
                    <a:pt x="2895" y="6913"/>
                    <a:pt x="1671" y="7438"/>
                    <a:pt x="1147" y="8648"/>
                  </a:cubicBezTo>
                  <a:cubicBezTo>
                    <a:pt x="1" y="11296"/>
                    <a:pt x="1424" y="14362"/>
                    <a:pt x="5946" y="17157"/>
                  </a:cubicBezTo>
                  <a:lnTo>
                    <a:pt x="28110" y="25570"/>
                  </a:lnTo>
                  <a:cubicBezTo>
                    <a:pt x="35853" y="18362"/>
                    <a:pt x="25933" y="1080"/>
                    <a:pt x="23737" y="204"/>
                  </a:cubicBezTo>
                  <a:cubicBezTo>
                    <a:pt x="23386" y="63"/>
                    <a:pt x="22981" y="0"/>
                    <a:pt x="22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333825" y="1593850"/>
              <a:ext cx="726750" cy="465725"/>
            </a:xfrm>
            <a:custGeom>
              <a:avLst/>
              <a:gdLst/>
              <a:ahLst/>
              <a:cxnLst/>
              <a:rect l="l" t="t" r="r" b="b"/>
              <a:pathLst>
                <a:path w="29070" h="18629" extrusionOk="0">
                  <a:moveTo>
                    <a:pt x="16771" y="0"/>
                  </a:moveTo>
                  <a:cubicBezTo>
                    <a:pt x="11677" y="0"/>
                    <a:pt x="6357" y="974"/>
                    <a:pt x="4348" y="2641"/>
                  </a:cubicBezTo>
                  <a:cubicBezTo>
                    <a:pt x="4303" y="2674"/>
                    <a:pt x="4264" y="2712"/>
                    <a:pt x="4226" y="2757"/>
                  </a:cubicBezTo>
                  <a:cubicBezTo>
                    <a:pt x="3742" y="3208"/>
                    <a:pt x="3292" y="3936"/>
                    <a:pt x="2886" y="4889"/>
                  </a:cubicBezTo>
                  <a:cubicBezTo>
                    <a:pt x="2358" y="6100"/>
                    <a:pt x="1894" y="7659"/>
                    <a:pt x="1482" y="9443"/>
                  </a:cubicBezTo>
                  <a:cubicBezTo>
                    <a:pt x="1295" y="10242"/>
                    <a:pt x="1121" y="11086"/>
                    <a:pt x="960" y="11975"/>
                  </a:cubicBezTo>
                  <a:cubicBezTo>
                    <a:pt x="715" y="13282"/>
                    <a:pt x="496" y="14667"/>
                    <a:pt x="296" y="16091"/>
                  </a:cubicBezTo>
                  <a:cubicBezTo>
                    <a:pt x="187" y="16864"/>
                    <a:pt x="90" y="17643"/>
                    <a:pt x="0" y="18429"/>
                  </a:cubicBezTo>
                  <a:lnTo>
                    <a:pt x="28129" y="18629"/>
                  </a:lnTo>
                  <a:cubicBezTo>
                    <a:pt x="28194" y="17901"/>
                    <a:pt x="28277" y="17179"/>
                    <a:pt x="28361" y="16452"/>
                  </a:cubicBezTo>
                  <a:cubicBezTo>
                    <a:pt x="28529" y="14983"/>
                    <a:pt x="28703" y="13527"/>
                    <a:pt x="28831" y="12129"/>
                  </a:cubicBezTo>
                  <a:cubicBezTo>
                    <a:pt x="28902" y="11408"/>
                    <a:pt x="28954" y="10687"/>
                    <a:pt x="28986" y="9997"/>
                  </a:cubicBezTo>
                  <a:cubicBezTo>
                    <a:pt x="29070" y="8419"/>
                    <a:pt x="29031" y="6964"/>
                    <a:pt x="28806" y="5701"/>
                  </a:cubicBezTo>
                  <a:cubicBezTo>
                    <a:pt x="28683" y="4992"/>
                    <a:pt x="28464" y="4310"/>
                    <a:pt x="28149" y="3666"/>
                  </a:cubicBezTo>
                  <a:cubicBezTo>
                    <a:pt x="27936" y="3228"/>
                    <a:pt x="27646" y="2828"/>
                    <a:pt x="27311" y="2480"/>
                  </a:cubicBezTo>
                  <a:cubicBezTo>
                    <a:pt x="25609" y="763"/>
                    <a:pt x="21278" y="0"/>
                    <a:pt x="16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333825" y="1996100"/>
              <a:ext cx="709050" cy="105350"/>
            </a:xfrm>
            <a:custGeom>
              <a:avLst/>
              <a:gdLst/>
              <a:ahLst/>
              <a:cxnLst/>
              <a:rect l="l" t="t" r="r" b="b"/>
              <a:pathLst>
                <a:path w="28362" h="4214" extrusionOk="0">
                  <a:moveTo>
                    <a:pt x="296" y="1"/>
                  </a:moveTo>
                  <a:cubicBezTo>
                    <a:pt x="193" y="774"/>
                    <a:pt x="90" y="1553"/>
                    <a:pt x="0" y="2339"/>
                  </a:cubicBezTo>
                  <a:lnTo>
                    <a:pt x="1668" y="2726"/>
                  </a:lnTo>
                  <a:cubicBezTo>
                    <a:pt x="5134" y="3524"/>
                    <a:pt x="8664" y="4007"/>
                    <a:pt x="12226" y="4162"/>
                  </a:cubicBezTo>
                  <a:cubicBezTo>
                    <a:pt x="13022" y="4197"/>
                    <a:pt x="13819" y="4214"/>
                    <a:pt x="14615" y="4214"/>
                  </a:cubicBezTo>
                  <a:cubicBezTo>
                    <a:pt x="19165" y="4214"/>
                    <a:pt x="23705" y="3651"/>
                    <a:pt x="28129" y="2532"/>
                  </a:cubicBezTo>
                  <a:cubicBezTo>
                    <a:pt x="28194" y="1811"/>
                    <a:pt x="28277" y="1083"/>
                    <a:pt x="28361" y="362"/>
                  </a:cubicBezTo>
                  <a:lnTo>
                    <a:pt x="28361" y="362"/>
                  </a:lnTo>
                  <a:cubicBezTo>
                    <a:pt x="23963" y="1440"/>
                    <a:pt x="19459" y="1984"/>
                    <a:pt x="14942" y="1984"/>
                  </a:cubicBezTo>
                  <a:cubicBezTo>
                    <a:pt x="14146" y="1984"/>
                    <a:pt x="13350" y="1967"/>
                    <a:pt x="12554" y="1933"/>
                  </a:cubicBezTo>
                  <a:cubicBezTo>
                    <a:pt x="9089" y="1785"/>
                    <a:pt x="5649" y="1308"/>
                    <a:pt x="2274" y="516"/>
                  </a:cubicBezTo>
                  <a:cubicBezTo>
                    <a:pt x="1610" y="355"/>
                    <a:pt x="947" y="188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357800" y="1829750"/>
              <a:ext cx="700675" cy="94350"/>
            </a:xfrm>
            <a:custGeom>
              <a:avLst/>
              <a:gdLst/>
              <a:ahLst/>
              <a:cxnLst/>
              <a:rect l="l" t="t" r="r" b="b"/>
              <a:pathLst>
                <a:path w="28027" h="3774" extrusionOk="0">
                  <a:moveTo>
                    <a:pt x="523" y="1"/>
                  </a:moveTo>
                  <a:cubicBezTo>
                    <a:pt x="336" y="806"/>
                    <a:pt x="162" y="1656"/>
                    <a:pt x="1" y="2539"/>
                  </a:cubicBezTo>
                  <a:cubicBezTo>
                    <a:pt x="3595" y="3157"/>
                    <a:pt x="7254" y="3466"/>
                    <a:pt x="10706" y="3660"/>
                  </a:cubicBezTo>
                  <a:cubicBezTo>
                    <a:pt x="12112" y="3735"/>
                    <a:pt x="13518" y="3773"/>
                    <a:pt x="14925" y="3773"/>
                  </a:cubicBezTo>
                  <a:cubicBezTo>
                    <a:pt x="19261" y="3773"/>
                    <a:pt x="23592" y="3413"/>
                    <a:pt x="27872" y="2693"/>
                  </a:cubicBezTo>
                  <a:cubicBezTo>
                    <a:pt x="27943" y="1966"/>
                    <a:pt x="27995" y="1244"/>
                    <a:pt x="28027" y="555"/>
                  </a:cubicBezTo>
                  <a:lnTo>
                    <a:pt x="28027" y="555"/>
                  </a:lnTo>
                  <a:cubicBezTo>
                    <a:pt x="23961" y="1118"/>
                    <a:pt x="19866" y="1419"/>
                    <a:pt x="15762" y="1419"/>
                  </a:cubicBezTo>
                  <a:cubicBezTo>
                    <a:pt x="14182" y="1419"/>
                    <a:pt x="12602" y="1374"/>
                    <a:pt x="11022" y="1283"/>
                  </a:cubicBezTo>
                  <a:cubicBezTo>
                    <a:pt x="7492" y="1083"/>
                    <a:pt x="3988" y="65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405950" y="1662775"/>
              <a:ext cx="648025" cy="95375"/>
            </a:xfrm>
            <a:custGeom>
              <a:avLst/>
              <a:gdLst/>
              <a:ahLst/>
              <a:cxnLst/>
              <a:rect l="l" t="t" r="r" b="b"/>
              <a:pathLst>
                <a:path w="25921" h="3815" extrusionOk="0">
                  <a:moveTo>
                    <a:pt x="1341" y="0"/>
                  </a:moveTo>
                  <a:cubicBezTo>
                    <a:pt x="857" y="451"/>
                    <a:pt x="407" y="1186"/>
                    <a:pt x="1" y="2139"/>
                  </a:cubicBezTo>
                  <a:cubicBezTo>
                    <a:pt x="3202" y="2847"/>
                    <a:pt x="6455" y="3337"/>
                    <a:pt x="9721" y="3601"/>
                  </a:cubicBezTo>
                  <a:cubicBezTo>
                    <a:pt x="11506" y="3743"/>
                    <a:pt x="13295" y="3814"/>
                    <a:pt x="15082" y="3814"/>
                  </a:cubicBezTo>
                  <a:cubicBezTo>
                    <a:pt x="18711" y="3814"/>
                    <a:pt x="22334" y="3522"/>
                    <a:pt x="25921" y="2944"/>
                  </a:cubicBezTo>
                  <a:cubicBezTo>
                    <a:pt x="25798" y="2242"/>
                    <a:pt x="25579" y="1553"/>
                    <a:pt x="25264" y="909"/>
                  </a:cubicBezTo>
                  <a:cubicBezTo>
                    <a:pt x="22158" y="1320"/>
                    <a:pt x="19028" y="1526"/>
                    <a:pt x="15897" y="1526"/>
                  </a:cubicBezTo>
                  <a:cubicBezTo>
                    <a:pt x="13983" y="1526"/>
                    <a:pt x="12068" y="1449"/>
                    <a:pt x="10159" y="1295"/>
                  </a:cubicBezTo>
                  <a:cubicBezTo>
                    <a:pt x="7196" y="1057"/>
                    <a:pt x="4252" y="619"/>
                    <a:pt x="1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710475" y="1472600"/>
              <a:ext cx="163300" cy="210175"/>
            </a:xfrm>
            <a:custGeom>
              <a:avLst/>
              <a:gdLst/>
              <a:ahLst/>
              <a:cxnLst/>
              <a:rect l="l" t="t" r="r" b="b"/>
              <a:pathLst>
                <a:path w="6532" h="8407" extrusionOk="0">
                  <a:moveTo>
                    <a:pt x="934" y="0"/>
                  </a:moveTo>
                  <a:lnTo>
                    <a:pt x="458" y="3401"/>
                  </a:lnTo>
                  <a:lnTo>
                    <a:pt x="26" y="6506"/>
                  </a:lnTo>
                  <a:cubicBezTo>
                    <a:pt x="0" y="6712"/>
                    <a:pt x="84" y="6918"/>
                    <a:pt x="251" y="7047"/>
                  </a:cubicBezTo>
                  <a:cubicBezTo>
                    <a:pt x="689" y="7388"/>
                    <a:pt x="1675" y="8013"/>
                    <a:pt x="3350" y="8309"/>
                  </a:cubicBezTo>
                  <a:cubicBezTo>
                    <a:pt x="3725" y="8378"/>
                    <a:pt x="4038" y="8407"/>
                    <a:pt x="4298" y="8407"/>
                  </a:cubicBezTo>
                  <a:cubicBezTo>
                    <a:pt x="5679" y="8407"/>
                    <a:pt x="5578" y="7594"/>
                    <a:pt x="5578" y="7594"/>
                  </a:cubicBezTo>
                  <a:lnTo>
                    <a:pt x="5965" y="4825"/>
                  </a:lnTo>
                  <a:lnTo>
                    <a:pt x="6532" y="786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722075" y="1472600"/>
              <a:ext cx="151700" cy="120625"/>
            </a:xfrm>
            <a:custGeom>
              <a:avLst/>
              <a:gdLst/>
              <a:ahLst/>
              <a:cxnLst/>
              <a:rect l="l" t="t" r="r" b="b"/>
              <a:pathLst>
                <a:path w="6068" h="4825" extrusionOk="0">
                  <a:moveTo>
                    <a:pt x="470" y="0"/>
                  </a:moveTo>
                  <a:lnTo>
                    <a:pt x="0" y="3401"/>
                  </a:lnTo>
                  <a:cubicBezTo>
                    <a:pt x="586" y="3710"/>
                    <a:pt x="1205" y="3962"/>
                    <a:pt x="1836" y="4161"/>
                  </a:cubicBezTo>
                  <a:cubicBezTo>
                    <a:pt x="2635" y="4406"/>
                    <a:pt x="3453" y="4593"/>
                    <a:pt x="4277" y="4715"/>
                  </a:cubicBezTo>
                  <a:cubicBezTo>
                    <a:pt x="4683" y="4792"/>
                    <a:pt x="5089" y="4825"/>
                    <a:pt x="5501" y="4825"/>
                  </a:cubicBezTo>
                  <a:lnTo>
                    <a:pt x="6068" y="78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044300" y="850300"/>
              <a:ext cx="202925" cy="282375"/>
            </a:xfrm>
            <a:custGeom>
              <a:avLst/>
              <a:gdLst/>
              <a:ahLst/>
              <a:cxnLst/>
              <a:rect l="l" t="t" r="r" b="b"/>
              <a:pathLst>
                <a:path w="8117" h="11295" extrusionOk="0">
                  <a:moveTo>
                    <a:pt x="2524" y="1"/>
                  </a:moveTo>
                  <a:cubicBezTo>
                    <a:pt x="1743" y="1"/>
                    <a:pt x="909" y="413"/>
                    <a:pt x="161" y="1439"/>
                  </a:cubicBezTo>
                  <a:cubicBezTo>
                    <a:pt x="0" y="4686"/>
                    <a:pt x="2924" y="9761"/>
                    <a:pt x="3182" y="11294"/>
                  </a:cubicBezTo>
                  <a:cubicBezTo>
                    <a:pt x="4606" y="11198"/>
                    <a:pt x="8116" y="7468"/>
                    <a:pt x="4979" y="5021"/>
                  </a:cubicBezTo>
                  <a:cubicBezTo>
                    <a:pt x="6356" y="2996"/>
                    <a:pt x="4631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451850" y="758250"/>
              <a:ext cx="740225" cy="802550"/>
            </a:xfrm>
            <a:custGeom>
              <a:avLst/>
              <a:gdLst/>
              <a:ahLst/>
              <a:cxnLst/>
              <a:rect l="l" t="t" r="r" b="b"/>
              <a:pathLst>
                <a:path w="29609" h="32102" extrusionOk="0">
                  <a:moveTo>
                    <a:pt x="13613" y="0"/>
                  </a:moveTo>
                  <a:cubicBezTo>
                    <a:pt x="13587" y="0"/>
                    <a:pt x="13560" y="0"/>
                    <a:pt x="13534" y="0"/>
                  </a:cubicBezTo>
                  <a:cubicBezTo>
                    <a:pt x="5044" y="33"/>
                    <a:pt x="1" y="7569"/>
                    <a:pt x="1488" y="15472"/>
                  </a:cubicBezTo>
                  <a:cubicBezTo>
                    <a:pt x="2970" y="23370"/>
                    <a:pt x="5186" y="31151"/>
                    <a:pt x="15318" y="32027"/>
                  </a:cubicBezTo>
                  <a:cubicBezTo>
                    <a:pt x="15906" y="32077"/>
                    <a:pt x="16474" y="32102"/>
                    <a:pt x="17022" y="32102"/>
                  </a:cubicBezTo>
                  <a:cubicBezTo>
                    <a:pt x="25930" y="32102"/>
                    <a:pt x="29609" y="25585"/>
                    <a:pt x="27898" y="17006"/>
                  </a:cubicBezTo>
                  <a:cubicBezTo>
                    <a:pt x="27069" y="5905"/>
                    <a:pt x="23370" y="0"/>
                    <a:pt x="13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639450" y="1159700"/>
              <a:ext cx="59125" cy="44175"/>
            </a:xfrm>
            <a:custGeom>
              <a:avLst/>
              <a:gdLst/>
              <a:ahLst/>
              <a:cxnLst/>
              <a:rect l="l" t="t" r="r" b="b"/>
              <a:pathLst>
                <a:path w="2365" h="1767" extrusionOk="0">
                  <a:moveTo>
                    <a:pt x="1173" y="1"/>
                  </a:moveTo>
                  <a:cubicBezTo>
                    <a:pt x="1173" y="1"/>
                    <a:pt x="0" y="1766"/>
                    <a:pt x="1136" y="1766"/>
                  </a:cubicBezTo>
                  <a:cubicBezTo>
                    <a:pt x="1148" y="1766"/>
                    <a:pt x="1160" y="1766"/>
                    <a:pt x="1173" y="1766"/>
                  </a:cubicBezTo>
                  <a:cubicBezTo>
                    <a:pt x="2365" y="1727"/>
                    <a:pt x="1173" y="1"/>
                    <a:pt x="1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596750" y="1216550"/>
              <a:ext cx="80575" cy="59950"/>
            </a:xfrm>
            <a:custGeom>
              <a:avLst/>
              <a:gdLst/>
              <a:ahLst/>
              <a:cxnLst/>
              <a:rect l="l" t="t" r="r" b="b"/>
              <a:pathLst>
                <a:path w="3223" h="2398" extrusionOk="0">
                  <a:moveTo>
                    <a:pt x="1593" y="0"/>
                  </a:moveTo>
                  <a:cubicBezTo>
                    <a:pt x="1593" y="0"/>
                    <a:pt x="1" y="2398"/>
                    <a:pt x="1537" y="2398"/>
                  </a:cubicBezTo>
                  <a:cubicBezTo>
                    <a:pt x="1555" y="2398"/>
                    <a:pt x="1574" y="2397"/>
                    <a:pt x="1593" y="2397"/>
                  </a:cubicBezTo>
                  <a:cubicBezTo>
                    <a:pt x="3222" y="2345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353300" y="584875"/>
              <a:ext cx="804875" cy="682325"/>
            </a:xfrm>
            <a:custGeom>
              <a:avLst/>
              <a:gdLst/>
              <a:ahLst/>
              <a:cxnLst/>
              <a:rect l="l" t="t" r="r" b="b"/>
              <a:pathLst>
                <a:path w="32195" h="27293" extrusionOk="0">
                  <a:moveTo>
                    <a:pt x="24655" y="1"/>
                  </a:moveTo>
                  <a:cubicBezTo>
                    <a:pt x="24506" y="1"/>
                    <a:pt x="24356" y="9"/>
                    <a:pt x="24207" y="24"/>
                  </a:cubicBezTo>
                  <a:cubicBezTo>
                    <a:pt x="22551" y="198"/>
                    <a:pt x="21186" y="1248"/>
                    <a:pt x="20291" y="2620"/>
                  </a:cubicBezTo>
                  <a:cubicBezTo>
                    <a:pt x="19679" y="3547"/>
                    <a:pt x="19324" y="4591"/>
                    <a:pt x="19099" y="5660"/>
                  </a:cubicBezTo>
                  <a:cubicBezTo>
                    <a:pt x="18977" y="5525"/>
                    <a:pt x="18841" y="5402"/>
                    <a:pt x="18693" y="5286"/>
                  </a:cubicBezTo>
                  <a:cubicBezTo>
                    <a:pt x="18129" y="4856"/>
                    <a:pt x="17445" y="4633"/>
                    <a:pt x="16755" y="4633"/>
                  </a:cubicBezTo>
                  <a:cubicBezTo>
                    <a:pt x="16350" y="4633"/>
                    <a:pt x="15942" y="4710"/>
                    <a:pt x="15556" y="4868"/>
                  </a:cubicBezTo>
                  <a:cubicBezTo>
                    <a:pt x="14738" y="5196"/>
                    <a:pt x="14068" y="5808"/>
                    <a:pt x="13592" y="6536"/>
                  </a:cubicBezTo>
                  <a:cubicBezTo>
                    <a:pt x="13250" y="6570"/>
                    <a:pt x="12903" y="6583"/>
                    <a:pt x="12554" y="6583"/>
                  </a:cubicBezTo>
                  <a:cubicBezTo>
                    <a:pt x="11473" y="6583"/>
                    <a:pt x="10365" y="6459"/>
                    <a:pt x="9318" y="6459"/>
                  </a:cubicBezTo>
                  <a:cubicBezTo>
                    <a:pt x="8419" y="6459"/>
                    <a:pt x="7564" y="6551"/>
                    <a:pt x="6809" y="6890"/>
                  </a:cubicBezTo>
                  <a:cubicBezTo>
                    <a:pt x="561" y="9686"/>
                    <a:pt x="0" y="17132"/>
                    <a:pt x="2583" y="21924"/>
                  </a:cubicBezTo>
                  <a:cubicBezTo>
                    <a:pt x="3698" y="23979"/>
                    <a:pt x="5939" y="23799"/>
                    <a:pt x="7498" y="24804"/>
                  </a:cubicBezTo>
                  <a:cubicBezTo>
                    <a:pt x="8401" y="25390"/>
                    <a:pt x="8721" y="27293"/>
                    <a:pt x="9165" y="27293"/>
                  </a:cubicBezTo>
                  <a:cubicBezTo>
                    <a:pt x="9199" y="27293"/>
                    <a:pt x="9234" y="27282"/>
                    <a:pt x="9269" y="27258"/>
                  </a:cubicBezTo>
                  <a:cubicBezTo>
                    <a:pt x="10609" y="26369"/>
                    <a:pt x="10268" y="21892"/>
                    <a:pt x="10268" y="21892"/>
                  </a:cubicBezTo>
                  <a:cubicBezTo>
                    <a:pt x="10268" y="21892"/>
                    <a:pt x="12303" y="21461"/>
                    <a:pt x="13540" y="20462"/>
                  </a:cubicBezTo>
                  <a:cubicBezTo>
                    <a:pt x="14210" y="19921"/>
                    <a:pt x="14938" y="18626"/>
                    <a:pt x="14667" y="17770"/>
                  </a:cubicBezTo>
                  <a:cubicBezTo>
                    <a:pt x="14577" y="17480"/>
                    <a:pt x="14423" y="17203"/>
                    <a:pt x="14216" y="16977"/>
                  </a:cubicBezTo>
                  <a:cubicBezTo>
                    <a:pt x="15112" y="16404"/>
                    <a:pt x="15859" y="15605"/>
                    <a:pt x="16129" y="14543"/>
                  </a:cubicBezTo>
                  <a:cubicBezTo>
                    <a:pt x="16149" y="14485"/>
                    <a:pt x="16149" y="14433"/>
                    <a:pt x="16162" y="14382"/>
                  </a:cubicBezTo>
                  <a:cubicBezTo>
                    <a:pt x="16495" y="14426"/>
                    <a:pt x="16829" y="14448"/>
                    <a:pt x="17163" y="14448"/>
                  </a:cubicBezTo>
                  <a:cubicBezTo>
                    <a:pt x="17792" y="14448"/>
                    <a:pt x="18420" y="14370"/>
                    <a:pt x="19035" y="14214"/>
                  </a:cubicBezTo>
                  <a:cubicBezTo>
                    <a:pt x="21901" y="13448"/>
                    <a:pt x="22919" y="11599"/>
                    <a:pt x="22919" y="11599"/>
                  </a:cubicBezTo>
                  <a:cubicBezTo>
                    <a:pt x="22919" y="11599"/>
                    <a:pt x="24507" y="12667"/>
                    <a:pt x="26399" y="12667"/>
                  </a:cubicBezTo>
                  <a:cubicBezTo>
                    <a:pt x="27052" y="12667"/>
                    <a:pt x="27741" y="12540"/>
                    <a:pt x="28413" y="12198"/>
                  </a:cubicBezTo>
                  <a:cubicBezTo>
                    <a:pt x="28418" y="12226"/>
                    <a:pt x="28440" y="12244"/>
                    <a:pt x="28464" y="12244"/>
                  </a:cubicBezTo>
                  <a:cubicBezTo>
                    <a:pt x="28473" y="12244"/>
                    <a:pt x="28482" y="12242"/>
                    <a:pt x="28490" y="12237"/>
                  </a:cubicBezTo>
                  <a:cubicBezTo>
                    <a:pt x="29064" y="12011"/>
                    <a:pt x="29534" y="11792"/>
                    <a:pt x="30004" y="11393"/>
                  </a:cubicBezTo>
                  <a:cubicBezTo>
                    <a:pt x="30494" y="10981"/>
                    <a:pt x="30906" y="10485"/>
                    <a:pt x="31222" y="9931"/>
                  </a:cubicBezTo>
                  <a:cubicBezTo>
                    <a:pt x="31866" y="8823"/>
                    <a:pt x="32194" y="7438"/>
                    <a:pt x="31833" y="6182"/>
                  </a:cubicBezTo>
                  <a:cubicBezTo>
                    <a:pt x="31497" y="5015"/>
                    <a:pt x="30455" y="3991"/>
                    <a:pt x="29187" y="3991"/>
                  </a:cubicBezTo>
                  <a:cubicBezTo>
                    <a:pt x="29167" y="3991"/>
                    <a:pt x="29148" y="3991"/>
                    <a:pt x="29128" y="3992"/>
                  </a:cubicBezTo>
                  <a:cubicBezTo>
                    <a:pt x="28954" y="3992"/>
                    <a:pt x="28780" y="4024"/>
                    <a:pt x="28613" y="4069"/>
                  </a:cubicBezTo>
                  <a:cubicBezTo>
                    <a:pt x="28626" y="3348"/>
                    <a:pt x="28465" y="2633"/>
                    <a:pt x="28143" y="1988"/>
                  </a:cubicBezTo>
                  <a:cubicBezTo>
                    <a:pt x="27472" y="689"/>
                    <a:pt x="26075" y="1"/>
                    <a:pt x="24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387275" y="1156650"/>
              <a:ext cx="176850" cy="194375"/>
            </a:xfrm>
            <a:custGeom>
              <a:avLst/>
              <a:gdLst/>
              <a:ahLst/>
              <a:cxnLst/>
              <a:rect l="l" t="t" r="r" b="b"/>
              <a:pathLst>
                <a:path w="7074" h="7775" extrusionOk="0">
                  <a:moveTo>
                    <a:pt x="3066" y="0"/>
                  </a:moveTo>
                  <a:cubicBezTo>
                    <a:pt x="2327" y="0"/>
                    <a:pt x="1637" y="306"/>
                    <a:pt x="1186" y="986"/>
                  </a:cubicBezTo>
                  <a:cubicBezTo>
                    <a:pt x="1" y="2776"/>
                    <a:pt x="1160" y="6062"/>
                    <a:pt x="2757" y="7150"/>
                  </a:cubicBezTo>
                  <a:cubicBezTo>
                    <a:pt x="3391" y="7582"/>
                    <a:pt x="4082" y="7774"/>
                    <a:pt x="4713" y="7774"/>
                  </a:cubicBezTo>
                  <a:cubicBezTo>
                    <a:pt x="5673" y="7774"/>
                    <a:pt x="6492" y="7327"/>
                    <a:pt x="6745" y="6596"/>
                  </a:cubicBezTo>
                  <a:cubicBezTo>
                    <a:pt x="7073" y="5656"/>
                    <a:pt x="7073" y="3730"/>
                    <a:pt x="6261" y="2126"/>
                  </a:cubicBezTo>
                  <a:cubicBezTo>
                    <a:pt x="5600" y="806"/>
                    <a:pt x="4267" y="0"/>
                    <a:pt x="3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441050" y="1207625"/>
              <a:ext cx="76375" cy="88350"/>
            </a:xfrm>
            <a:custGeom>
              <a:avLst/>
              <a:gdLst/>
              <a:ahLst/>
              <a:cxnLst/>
              <a:rect l="l" t="t" r="r" b="b"/>
              <a:pathLst>
                <a:path w="3055" h="3534" extrusionOk="0">
                  <a:moveTo>
                    <a:pt x="300" y="0"/>
                  </a:moveTo>
                  <a:cubicBezTo>
                    <a:pt x="239" y="0"/>
                    <a:pt x="177" y="7"/>
                    <a:pt x="117" y="22"/>
                  </a:cubicBezTo>
                  <a:cubicBezTo>
                    <a:pt x="33" y="48"/>
                    <a:pt x="1" y="151"/>
                    <a:pt x="65" y="222"/>
                  </a:cubicBezTo>
                  <a:cubicBezTo>
                    <a:pt x="317" y="467"/>
                    <a:pt x="703" y="557"/>
                    <a:pt x="1012" y="737"/>
                  </a:cubicBezTo>
                  <a:cubicBezTo>
                    <a:pt x="1135" y="815"/>
                    <a:pt x="1257" y="898"/>
                    <a:pt x="1373" y="995"/>
                  </a:cubicBezTo>
                  <a:cubicBezTo>
                    <a:pt x="1334" y="1021"/>
                    <a:pt x="1302" y="1047"/>
                    <a:pt x="1270" y="1072"/>
                  </a:cubicBezTo>
                  <a:cubicBezTo>
                    <a:pt x="1205" y="1137"/>
                    <a:pt x="1135" y="1201"/>
                    <a:pt x="1077" y="1272"/>
                  </a:cubicBezTo>
                  <a:cubicBezTo>
                    <a:pt x="948" y="1414"/>
                    <a:pt x="832" y="1562"/>
                    <a:pt x="735" y="1729"/>
                  </a:cubicBezTo>
                  <a:cubicBezTo>
                    <a:pt x="536" y="2045"/>
                    <a:pt x="362" y="2412"/>
                    <a:pt x="426" y="2799"/>
                  </a:cubicBezTo>
                  <a:cubicBezTo>
                    <a:pt x="433" y="2842"/>
                    <a:pt x="463" y="2859"/>
                    <a:pt x="496" y="2859"/>
                  </a:cubicBezTo>
                  <a:cubicBezTo>
                    <a:pt x="528" y="2859"/>
                    <a:pt x="562" y="2843"/>
                    <a:pt x="581" y="2818"/>
                  </a:cubicBezTo>
                  <a:cubicBezTo>
                    <a:pt x="774" y="2541"/>
                    <a:pt x="883" y="2213"/>
                    <a:pt x="1064" y="1923"/>
                  </a:cubicBezTo>
                  <a:cubicBezTo>
                    <a:pt x="1147" y="1775"/>
                    <a:pt x="1244" y="1639"/>
                    <a:pt x="1354" y="1510"/>
                  </a:cubicBezTo>
                  <a:cubicBezTo>
                    <a:pt x="1405" y="1446"/>
                    <a:pt x="1457" y="1382"/>
                    <a:pt x="1515" y="1324"/>
                  </a:cubicBezTo>
                  <a:cubicBezTo>
                    <a:pt x="1547" y="1285"/>
                    <a:pt x="1579" y="1253"/>
                    <a:pt x="1611" y="1214"/>
                  </a:cubicBezTo>
                  <a:cubicBezTo>
                    <a:pt x="1682" y="1285"/>
                    <a:pt x="1759" y="1349"/>
                    <a:pt x="1830" y="1427"/>
                  </a:cubicBezTo>
                  <a:cubicBezTo>
                    <a:pt x="2333" y="2000"/>
                    <a:pt x="2603" y="2696"/>
                    <a:pt x="2758" y="3430"/>
                  </a:cubicBezTo>
                  <a:cubicBezTo>
                    <a:pt x="2772" y="3502"/>
                    <a:pt x="2828" y="3534"/>
                    <a:pt x="2887" y="3534"/>
                  </a:cubicBezTo>
                  <a:cubicBezTo>
                    <a:pt x="2959" y="3534"/>
                    <a:pt x="3035" y="3484"/>
                    <a:pt x="3035" y="3398"/>
                  </a:cubicBezTo>
                  <a:cubicBezTo>
                    <a:pt x="3054" y="2567"/>
                    <a:pt x="2693" y="1755"/>
                    <a:pt x="2165" y="1130"/>
                  </a:cubicBezTo>
                  <a:cubicBezTo>
                    <a:pt x="1895" y="821"/>
                    <a:pt x="1579" y="564"/>
                    <a:pt x="1231" y="351"/>
                  </a:cubicBezTo>
                  <a:cubicBezTo>
                    <a:pt x="966" y="194"/>
                    <a:pt x="627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21575" y="1047425"/>
              <a:ext cx="102775" cy="100625"/>
            </a:xfrm>
            <a:custGeom>
              <a:avLst/>
              <a:gdLst/>
              <a:ahLst/>
              <a:cxnLst/>
              <a:rect l="l" t="t" r="r" b="b"/>
              <a:pathLst>
                <a:path w="4111" h="4025" extrusionOk="0">
                  <a:moveTo>
                    <a:pt x="3786" y="1"/>
                  </a:moveTo>
                  <a:cubicBezTo>
                    <a:pt x="3765" y="1"/>
                    <a:pt x="3743" y="3"/>
                    <a:pt x="3717" y="8"/>
                  </a:cubicBezTo>
                  <a:cubicBezTo>
                    <a:pt x="3524" y="47"/>
                    <a:pt x="3382" y="376"/>
                    <a:pt x="3254" y="504"/>
                  </a:cubicBezTo>
                  <a:cubicBezTo>
                    <a:pt x="2983" y="775"/>
                    <a:pt x="2680" y="1013"/>
                    <a:pt x="2352" y="1207"/>
                  </a:cubicBezTo>
                  <a:cubicBezTo>
                    <a:pt x="1991" y="1413"/>
                    <a:pt x="1611" y="1593"/>
                    <a:pt x="1218" y="1728"/>
                  </a:cubicBezTo>
                  <a:cubicBezTo>
                    <a:pt x="928" y="1831"/>
                    <a:pt x="561" y="1793"/>
                    <a:pt x="316" y="2025"/>
                  </a:cubicBezTo>
                  <a:cubicBezTo>
                    <a:pt x="117" y="2218"/>
                    <a:pt x="52" y="2559"/>
                    <a:pt x="226" y="2785"/>
                  </a:cubicBezTo>
                  <a:cubicBezTo>
                    <a:pt x="297" y="2881"/>
                    <a:pt x="400" y="2971"/>
                    <a:pt x="374" y="3087"/>
                  </a:cubicBezTo>
                  <a:cubicBezTo>
                    <a:pt x="349" y="3171"/>
                    <a:pt x="252" y="3210"/>
                    <a:pt x="181" y="3268"/>
                  </a:cubicBezTo>
                  <a:cubicBezTo>
                    <a:pt x="104" y="3326"/>
                    <a:pt x="46" y="3409"/>
                    <a:pt x="20" y="3506"/>
                  </a:cubicBezTo>
                  <a:cubicBezTo>
                    <a:pt x="1" y="3577"/>
                    <a:pt x="1" y="3661"/>
                    <a:pt x="26" y="3738"/>
                  </a:cubicBezTo>
                  <a:cubicBezTo>
                    <a:pt x="104" y="3899"/>
                    <a:pt x="258" y="4009"/>
                    <a:pt x="439" y="4021"/>
                  </a:cubicBezTo>
                  <a:cubicBezTo>
                    <a:pt x="464" y="4023"/>
                    <a:pt x="490" y="4024"/>
                    <a:pt x="516" y="4024"/>
                  </a:cubicBezTo>
                  <a:cubicBezTo>
                    <a:pt x="669" y="4024"/>
                    <a:pt x="816" y="3991"/>
                    <a:pt x="954" y="3925"/>
                  </a:cubicBezTo>
                  <a:cubicBezTo>
                    <a:pt x="1411" y="3744"/>
                    <a:pt x="1849" y="3525"/>
                    <a:pt x="2262" y="3261"/>
                  </a:cubicBezTo>
                  <a:cubicBezTo>
                    <a:pt x="2996" y="2798"/>
                    <a:pt x="3589" y="2147"/>
                    <a:pt x="3994" y="1387"/>
                  </a:cubicBezTo>
                  <a:cubicBezTo>
                    <a:pt x="4072" y="1265"/>
                    <a:pt x="4110" y="1123"/>
                    <a:pt x="4110" y="981"/>
                  </a:cubicBezTo>
                  <a:cubicBezTo>
                    <a:pt x="4104" y="859"/>
                    <a:pt x="4033" y="743"/>
                    <a:pt x="3981" y="627"/>
                  </a:cubicBezTo>
                  <a:cubicBezTo>
                    <a:pt x="3921" y="459"/>
                    <a:pt x="4063" y="1"/>
                    <a:pt x="3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005225" y="1030725"/>
              <a:ext cx="104300" cy="76775"/>
            </a:xfrm>
            <a:custGeom>
              <a:avLst/>
              <a:gdLst/>
              <a:ahLst/>
              <a:cxnLst/>
              <a:rect l="l" t="t" r="r" b="b"/>
              <a:pathLst>
                <a:path w="4172" h="3071" extrusionOk="0">
                  <a:moveTo>
                    <a:pt x="127" y="1"/>
                  </a:moveTo>
                  <a:cubicBezTo>
                    <a:pt x="49" y="1"/>
                    <a:pt x="0" y="54"/>
                    <a:pt x="24" y="213"/>
                  </a:cubicBezTo>
                  <a:cubicBezTo>
                    <a:pt x="37" y="296"/>
                    <a:pt x="82" y="374"/>
                    <a:pt x="95" y="451"/>
                  </a:cubicBezTo>
                  <a:cubicBezTo>
                    <a:pt x="127" y="593"/>
                    <a:pt x="69" y="734"/>
                    <a:pt x="75" y="876"/>
                  </a:cubicBezTo>
                  <a:cubicBezTo>
                    <a:pt x="82" y="1102"/>
                    <a:pt x="236" y="1301"/>
                    <a:pt x="391" y="1462"/>
                  </a:cubicBezTo>
                  <a:cubicBezTo>
                    <a:pt x="867" y="1978"/>
                    <a:pt x="1421" y="2448"/>
                    <a:pt x="2066" y="2751"/>
                  </a:cubicBezTo>
                  <a:cubicBezTo>
                    <a:pt x="2428" y="2918"/>
                    <a:pt x="2868" y="3070"/>
                    <a:pt x="3290" y="3070"/>
                  </a:cubicBezTo>
                  <a:cubicBezTo>
                    <a:pt x="3437" y="3070"/>
                    <a:pt x="3582" y="3052"/>
                    <a:pt x="3721" y="3008"/>
                  </a:cubicBezTo>
                  <a:cubicBezTo>
                    <a:pt x="3882" y="2970"/>
                    <a:pt x="4017" y="2860"/>
                    <a:pt x="4101" y="2718"/>
                  </a:cubicBezTo>
                  <a:cubicBezTo>
                    <a:pt x="4107" y="2699"/>
                    <a:pt x="4114" y="2680"/>
                    <a:pt x="4120" y="2660"/>
                  </a:cubicBezTo>
                  <a:cubicBezTo>
                    <a:pt x="4172" y="2519"/>
                    <a:pt x="4127" y="2364"/>
                    <a:pt x="4017" y="2267"/>
                  </a:cubicBezTo>
                  <a:cubicBezTo>
                    <a:pt x="3908" y="2184"/>
                    <a:pt x="3740" y="2171"/>
                    <a:pt x="3682" y="2042"/>
                  </a:cubicBezTo>
                  <a:cubicBezTo>
                    <a:pt x="3605" y="1875"/>
                    <a:pt x="3779" y="1714"/>
                    <a:pt x="3779" y="1546"/>
                  </a:cubicBezTo>
                  <a:cubicBezTo>
                    <a:pt x="3766" y="1372"/>
                    <a:pt x="3669" y="1218"/>
                    <a:pt x="3521" y="1121"/>
                  </a:cubicBezTo>
                  <a:cubicBezTo>
                    <a:pt x="3332" y="1001"/>
                    <a:pt x="3115" y="983"/>
                    <a:pt x="2896" y="983"/>
                  </a:cubicBezTo>
                  <a:cubicBezTo>
                    <a:pt x="2805" y="983"/>
                    <a:pt x="2715" y="986"/>
                    <a:pt x="2625" y="986"/>
                  </a:cubicBezTo>
                  <a:cubicBezTo>
                    <a:pt x="2524" y="986"/>
                    <a:pt x="2425" y="982"/>
                    <a:pt x="2330" y="966"/>
                  </a:cubicBezTo>
                  <a:cubicBezTo>
                    <a:pt x="1950" y="908"/>
                    <a:pt x="1582" y="792"/>
                    <a:pt x="1235" y="631"/>
                  </a:cubicBezTo>
                  <a:cubicBezTo>
                    <a:pt x="990" y="515"/>
                    <a:pt x="758" y="374"/>
                    <a:pt x="545" y="213"/>
                  </a:cubicBezTo>
                  <a:cubicBezTo>
                    <a:pt x="476" y="160"/>
                    <a:pt x="26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90675" y="1344725"/>
              <a:ext cx="146300" cy="70025"/>
            </a:xfrm>
            <a:custGeom>
              <a:avLst/>
              <a:gdLst/>
              <a:ahLst/>
              <a:cxnLst/>
              <a:rect l="l" t="t" r="r" b="b"/>
              <a:pathLst>
                <a:path w="5852" h="2801" extrusionOk="0">
                  <a:moveTo>
                    <a:pt x="3025" y="0"/>
                  </a:moveTo>
                  <a:cubicBezTo>
                    <a:pt x="3009" y="0"/>
                    <a:pt x="2992" y="1"/>
                    <a:pt x="2976" y="1"/>
                  </a:cubicBezTo>
                  <a:cubicBezTo>
                    <a:pt x="2229" y="7"/>
                    <a:pt x="1507" y="271"/>
                    <a:pt x="941" y="754"/>
                  </a:cubicBezTo>
                  <a:cubicBezTo>
                    <a:pt x="251" y="1347"/>
                    <a:pt x="0" y="2126"/>
                    <a:pt x="464" y="2500"/>
                  </a:cubicBezTo>
                  <a:cubicBezTo>
                    <a:pt x="740" y="2721"/>
                    <a:pt x="994" y="2801"/>
                    <a:pt x="1240" y="2801"/>
                  </a:cubicBezTo>
                  <a:cubicBezTo>
                    <a:pt x="1865" y="2801"/>
                    <a:pt x="2438" y="2286"/>
                    <a:pt x="3200" y="2286"/>
                  </a:cubicBezTo>
                  <a:cubicBezTo>
                    <a:pt x="3220" y="2286"/>
                    <a:pt x="3239" y="2287"/>
                    <a:pt x="3259" y="2287"/>
                  </a:cubicBezTo>
                  <a:cubicBezTo>
                    <a:pt x="3459" y="2294"/>
                    <a:pt x="3633" y="2307"/>
                    <a:pt x="3794" y="2326"/>
                  </a:cubicBezTo>
                  <a:cubicBezTo>
                    <a:pt x="4154" y="2359"/>
                    <a:pt x="4412" y="2399"/>
                    <a:pt x="4623" y="2399"/>
                  </a:cubicBezTo>
                  <a:cubicBezTo>
                    <a:pt x="4906" y="2399"/>
                    <a:pt x="5103" y="2327"/>
                    <a:pt x="5346" y="2068"/>
                  </a:cubicBezTo>
                  <a:cubicBezTo>
                    <a:pt x="5851" y="1538"/>
                    <a:pt x="4987" y="0"/>
                    <a:pt x="3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90675" y="1363150"/>
              <a:ext cx="94875" cy="51600"/>
            </a:xfrm>
            <a:custGeom>
              <a:avLst/>
              <a:gdLst/>
              <a:ahLst/>
              <a:cxnLst/>
              <a:rect l="l" t="t" r="r" b="b"/>
              <a:pathLst>
                <a:path w="3795" h="2064" extrusionOk="0">
                  <a:moveTo>
                    <a:pt x="1252" y="1"/>
                  </a:moveTo>
                  <a:cubicBezTo>
                    <a:pt x="1148" y="1"/>
                    <a:pt x="1044" y="6"/>
                    <a:pt x="941" y="17"/>
                  </a:cubicBezTo>
                  <a:cubicBezTo>
                    <a:pt x="251" y="610"/>
                    <a:pt x="0" y="1389"/>
                    <a:pt x="464" y="1763"/>
                  </a:cubicBezTo>
                  <a:cubicBezTo>
                    <a:pt x="740" y="1984"/>
                    <a:pt x="994" y="2064"/>
                    <a:pt x="1240" y="2064"/>
                  </a:cubicBezTo>
                  <a:cubicBezTo>
                    <a:pt x="1865" y="2064"/>
                    <a:pt x="2438" y="1549"/>
                    <a:pt x="3200" y="1549"/>
                  </a:cubicBezTo>
                  <a:cubicBezTo>
                    <a:pt x="3220" y="1549"/>
                    <a:pt x="3239" y="1550"/>
                    <a:pt x="3259" y="1550"/>
                  </a:cubicBezTo>
                  <a:cubicBezTo>
                    <a:pt x="3459" y="1557"/>
                    <a:pt x="3633" y="1570"/>
                    <a:pt x="3794" y="1589"/>
                  </a:cubicBezTo>
                  <a:cubicBezTo>
                    <a:pt x="3575" y="1138"/>
                    <a:pt x="3240" y="752"/>
                    <a:pt x="2828" y="468"/>
                  </a:cubicBezTo>
                  <a:cubicBezTo>
                    <a:pt x="2356" y="159"/>
                    <a:pt x="1806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742400" y="1211150"/>
              <a:ext cx="100625" cy="51400"/>
            </a:xfrm>
            <a:custGeom>
              <a:avLst/>
              <a:gdLst/>
              <a:ahLst/>
              <a:cxnLst/>
              <a:rect l="l" t="t" r="r" b="b"/>
              <a:pathLst>
                <a:path w="4025" h="2056" extrusionOk="0">
                  <a:moveTo>
                    <a:pt x="2886" y="0"/>
                  </a:moveTo>
                  <a:cubicBezTo>
                    <a:pt x="2580" y="0"/>
                    <a:pt x="2265" y="80"/>
                    <a:pt x="1995" y="191"/>
                  </a:cubicBezTo>
                  <a:cubicBezTo>
                    <a:pt x="1577" y="371"/>
                    <a:pt x="1197" y="616"/>
                    <a:pt x="855" y="919"/>
                  </a:cubicBezTo>
                  <a:cubicBezTo>
                    <a:pt x="688" y="1060"/>
                    <a:pt x="533" y="1208"/>
                    <a:pt x="385" y="1363"/>
                  </a:cubicBezTo>
                  <a:cubicBezTo>
                    <a:pt x="237" y="1524"/>
                    <a:pt x="70" y="1691"/>
                    <a:pt x="18" y="1904"/>
                  </a:cubicBezTo>
                  <a:cubicBezTo>
                    <a:pt x="1" y="1985"/>
                    <a:pt x="61" y="2055"/>
                    <a:pt x="138" y="2055"/>
                  </a:cubicBezTo>
                  <a:cubicBezTo>
                    <a:pt x="147" y="2055"/>
                    <a:pt x="157" y="2054"/>
                    <a:pt x="166" y="2052"/>
                  </a:cubicBezTo>
                  <a:cubicBezTo>
                    <a:pt x="495" y="1949"/>
                    <a:pt x="752" y="1614"/>
                    <a:pt x="997" y="1389"/>
                  </a:cubicBezTo>
                  <a:cubicBezTo>
                    <a:pt x="1255" y="1150"/>
                    <a:pt x="1532" y="938"/>
                    <a:pt x="1834" y="764"/>
                  </a:cubicBezTo>
                  <a:cubicBezTo>
                    <a:pt x="2137" y="584"/>
                    <a:pt x="2479" y="474"/>
                    <a:pt x="2826" y="442"/>
                  </a:cubicBezTo>
                  <a:cubicBezTo>
                    <a:pt x="2861" y="439"/>
                    <a:pt x="2897" y="438"/>
                    <a:pt x="2934" y="438"/>
                  </a:cubicBezTo>
                  <a:cubicBezTo>
                    <a:pt x="3262" y="438"/>
                    <a:pt x="3660" y="550"/>
                    <a:pt x="3683" y="938"/>
                  </a:cubicBezTo>
                  <a:cubicBezTo>
                    <a:pt x="3687" y="1014"/>
                    <a:pt x="3757" y="1062"/>
                    <a:pt x="3822" y="1062"/>
                  </a:cubicBezTo>
                  <a:cubicBezTo>
                    <a:pt x="3872" y="1062"/>
                    <a:pt x="3920" y="1034"/>
                    <a:pt x="3934" y="970"/>
                  </a:cubicBezTo>
                  <a:cubicBezTo>
                    <a:pt x="4024" y="526"/>
                    <a:pt x="3709" y="171"/>
                    <a:pt x="3297" y="55"/>
                  </a:cubicBezTo>
                  <a:cubicBezTo>
                    <a:pt x="3165" y="17"/>
                    <a:pt x="3026" y="0"/>
                    <a:pt x="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022075" y="1187950"/>
              <a:ext cx="80525" cy="47150"/>
            </a:xfrm>
            <a:custGeom>
              <a:avLst/>
              <a:gdLst/>
              <a:ahLst/>
              <a:cxnLst/>
              <a:rect l="l" t="t" r="r" b="b"/>
              <a:pathLst>
                <a:path w="3221" h="1886" extrusionOk="0">
                  <a:moveTo>
                    <a:pt x="2205" y="0"/>
                  </a:moveTo>
                  <a:cubicBezTo>
                    <a:pt x="1997" y="0"/>
                    <a:pt x="1786" y="52"/>
                    <a:pt x="1598" y="127"/>
                  </a:cubicBezTo>
                  <a:cubicBezTo>
                    <a:pt x="1224" y="281"/>
                    <a:pt x="883" y="513"/>
                    <a:pt x="599" y="797"/>
                  </a:cubicBezTo>
                  <a:cubicBezTo>
                    <a:pt x="458" y="932"/>
                    <a:pt x="329" y="1080"/>
                    <a:pt x="219" y="1235"/>
                  </a:cubicBezTo>
                  <a:cubicBezTo>
                    <a:pt x="110" y="1396"/>
                    <a:pt x="0" y="1570"/>
                    <a:pt x="32" y="1776"/>
                  </a:cubicBezTo>
                  <a:cubicBezTo>
                    <a:pt x="38" y="1839"/>
                    <a:pt x="95" y="1885"/>
                    <a:pt x="159" y="1885"/>
                  </a:cubicBezTo>
                  <a:cubicBezTo>
                    <a:pt x="172" y="1885"/>
                    <a:pt x="186" y="1883"/>
                    <a:pt x="200" y="1879"/>
                  </a:cubicBezTo>
                  <a:cubicBezTo>
                    <a:pt x="355" y="1795"/>
                    <a:pt x="432" y="1673"/>
                    <a:pt x="528" y="1537"/>
                  </a:cubicBezTo>
                  <a:cubicBezTo>
                    <a:pt x="612" y="1409"/>
                    <a:pt x="709" y="1293"/>
                    <a:pt x="805" y="1183"/>
                  </a:cubicBezTo>
                  <a:cubicBezTo>
                    <a:pt x="1012" y="958"/>
                    <a:pt x="1243" y="771"/>
                    <a:pt x="1508" y="623"/>
                  </a:cubicBezTo>
                  <a:cubicBezTo>
                    <a:pt x="1724" y="499"/>
                    <a:pt x="1977" y="388"/>
                    <a:pt x="2235" y="388"/>
                  </a:cubicBezTo>
                  <a:cubicBezTo>
                    <a:pt x="2300" y="388"/>
                    <a:pt x="2364" y="395"/>
                    <a:pt x="2429" y="410"/>
                  </a:cubicBezTo>
                  <a:cubicBezTo>
                    <a:pt x="2667" y="475"/>
                    <a:pt x="2905" y="745"/>
                    <a:pt x="2809" y="1003"/>
                  </a:cubicBezTo>
                  <a:cubicBezTo>
                    <a:pt x="2771" y="1100"/>
                    <a:pt x="2849" y="1175"/>
                    <a:pt x="2928" y="1175"/>
                  </a:cubicBezTo>
                  <a:cubicBezTo>
                    <a:pt x="2969" y="1175"/>
                    <a:pt x="3010" y="1154"/>
                    <a:pt x="3034" y="1106"/>
                  </a:cubicBezTo>
                  <a:cubicBezTo>
                    <a:pt x="3221" y="784"/>
                    <a:pt x="3066" y="384"/>
                    <a:pt x="2783" y="178"/>
                  </a:cubicBezTo>
                  <a:cubicBezTo>
                    <a:pt x="2610" y="50"/>
                    <a:pt x="2409" y="0"/>
                    <a:pt x="2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723525" y="1218150"/>
              <a:ext cx="163950" cy="101925"/>
            </a:xfrm>
            <a:custGeom>
              <a:avLst/>
              <a:gdLst/>
              <a:ahLst/>
              <a:cxnLst/>
              <a:rect l="l" t="t" r="r" b="b"/>
              <a:pathLst>
                <a:path w="6558" h="4077" extrusionOk="0">
                  <a:moveTo>
                    <a:pt x="5572" y="1"/>
                  </a:moveTo>
                  <a:lnTo>
                    <a:pt x="5572" y="1"/>
                  </a:lnTo>
                  <a:cubicBezTo>
                    <a:pt x="4986" y="2403"/>
                    <a:pt x="0" y="2867"/>
                    <a:pt x="0" y="2867"/>
                  </a:cubicBezTo>
                  <a:cubicBezTo>
                    <a:pt x="0" y="2867"/>
                    <a:pt x="1128" y="4077"/>
                    <a:pt x="2701" y="4077"/>
                  </a:cubicBezTo>
                  <a:cubicBezTo>
                    <a:pt x="3245" y="4077"/>
                    <a:pt x="3842" y="3932"/>
                    <a:pt x="4464" y="3544"/>
                  </a:cubicBezTo>
                  <a:cubicBezTo>
                    <a:pt x="6557" y="2236"/>
                    <a:pt x="5572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017075" y="1238125"/>
              <a:ext cx="99350" cy="63275"/>
            </a:xfrm>
            <a:custGeom>
              <a:avLst/>
              <a:gdLst/>
              <a:ahLst/>
              <a:cxnLst/>
              <a:rect l="l" t="t" r="r" b="b"/>
              <a:pathLst>
                <a:path w="3974" h="2531" extrusionOk="0">
                  <a:moveTo>
                    <a:pt x="3614" y="1"/>
                  </a:moveTo>
                  <a:lnTo>
                    <a:pt x="3614" y="1"/>
                  </a:lnTo>
                  <a:cubicBezTo>
                    <a:pt x="3494" y="413"/>
                    <a:pt x="2832" y="780"/>
                    <a:pt x="1983" y="780"/>
                  </a:cubicBezTo>
                  <a:cubicBezTo>
                    <a:pt x="1374" y="780"/>
                    <a:pt x="670" y="592"/>
                    <a:pt x="1" y="97"/>
                  </a:cubicBezTo>
                  <a:lnTo>
                    <a:pt x="1" y="97"/>
                  </a:lnTo>
                  <a:cubicBezTo>
                    <a:pt x="1" y="97"/>
                    <a:pt x="471" y="1991"/>
                    <a:pt x="2229" y="2468"/>
                  </a:cubicBezTo>
                  <a:cubicBezTo>
                    <a:pt x="2389" y="2511"/>
                    <a:pt x="2534" y="2531"/>
                    <a:pt x="2665" y="2531"/>
                  </a:cubicBezTo>
                  <a:cubicBezTo>
                    <a:pt x="3974" y="2531"/>
                    <a:pt x="3895" y="539"/>
                    <a:pt x="3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56200" y="1129825"/>
              <a:ext cx="75075" cy="190050"/>
            </a:xfrm>
            <a:custGeom>
              <a:avLst/>
              <a:gdLst/>
              <a:ahLst/>
              <a:cxnLst/>
              <a:rect l="l" t="t" r="r" b="b"/>
              <a:pathLst>
                <a:path w="3003" h="7602" extrusionOk="0">
                  <a:moveTo>
                    <a:pt x="169" y="1"/>
                  </a:moveTo>
                  <a:cubicBezTo>
                    <a:pt x="142" y="1"/>
                    <a:pt x="117" y="17"/>
                    <a:pt x="110" y="49"/>
                  </a:cubicBezTo>
                  <a:cubicBezTo>
                    <a:pt x="1" y="481"/>
                    <a:pt x="33" y="957"/>
                    <a:pt x="33" y="1402"/>
                  </a:cubicBezTo>
                  <a:cubicBezTo>
                    <a:pt x="33" y="1885"/>
                    <a:pt x="52" y="2362"/>
                    <a:pt x="65" y="2845"/>
                  </a:cubicBezTo>
                  <a:cubicBezTo>
                    <a:pt x="84" y="3804"/>
                    <a:pt x="104" y="4771"/>
                    <a:pt x="130" y="5730"/>
                  </a:cubicBezTo>
                  <a:cubicBezTo>
                    <a:pt x="135" y="5826"/>
                    <a:pt x="214" y="5896"/>
                    <a:pt x="306" y="5896"/>
                  </a:cubicBezTo>
                  <a:cubicBezTo>
                    <a:pt x="320" y="5896"/>
                    <a:pt x="334" y="5895"/>
                    <a:pt x="349" y="5891"/>
                  </a:cubicBezTo>
                  <a:cubicBezTo>
                    <a:pt x="639" y="5816"/>
                    <a:pt x="958" y="5753"/>
                    <a:pt x="1270" y="5753"/>
                  </a:cubicBezTo>
                  <a:cubicBezTo>
                    <a:pt x="1622" y="5753"/>
                    <a:pt x="1965" y="5833"/>
                    <a:pt x="2249" y="6065"/>
                  </a:cubicBezTo>
                  <a:cubicBezTo>
                    <a:pt x="2706" y="6432"/>
                    <a:pt x="2758" y="7199"/>
                    <a:pt x="2171" y="7463"/>
                  </a:cubicBezTo>
                  <a:cubicBezTo>
                    <a:pt x="2101" y="7498"/>
                    <a:pt x="2137" y="7602"/>
                    <a:pt x="2202" y="7602"/>
                  </a:cubicBezTo>
                  <a:cubicBezTo>
                    <a:pt x="2209" y="7602"/>
                    <a:pt x="2216" y="7601"/>
                    <a:pt x="2223" y="7598"/>
                  </a:cubicBezTo>
                  <a:cubicBezTo>
                    <a:pt x="2874" y="7366"/>
                    <a:pt x="3002" y="6548"/>
                    <a:pt x="2616" y="6033"/>
                  </a:cubicBezTo>
                  <a:cubicBezTo>
                    <a:pt x="2271" y="5576"/>
                    <a:pt x="1768" y="5428"/>
                    <a:pt x="1245" y="5428"/>
                  </a:cubicBezTo>
                  <a:cubicBezTo>
                    <a:pt x="986" y="5428"/>
                    <a:pt x="723" y="5464"/>
                    <a:pt x="471" y="5518"/>
                  </a:cubicBezTo>
                  <a:cubicBezTo>
                    <a:pt x="452" y="4622"/>
                    <a:pt x="426" y="3734"/>
                    <a:pt x="407" y="2845"/>
                  </a:cubicBezTo>
                  <a:cubicBezTo>
                    <a:pt x="394" y="2362"/>
                    <a:pt x="387" y="1885"/>
                    <a:pt x="368" y="1402"/>
                  </a:cubicBezTo>
                  <a:cubicBezTo>
                    <a:pt x="349" y="957"/>
                    <a:pt x="361" y="474"/>
                    <a:pt x="233" y="49"/>
                  </a:cubicBezTo>
                  <a:cubicBezTo>
                    <a:pt x="223" y="17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2025" y="1164850"/>
              <a:ext cx="83125" cy="153600"/>
            </a:xfrm>
            <a:custGeom>
              <a:avLst/>
              <a:gdLst/>
              <a:ahLst/>
              <a:cxnLst/>
              <a:rect l="l" t="t" r="r" b="b"/>
              <a:pathLst>
                <a:path w="3325" h="6144" extrusionOk="0">
                  <a:moveTo>
                    <a:pt x="600" y="1"/>
                  </a:moveTo>
                  <a:cubicBezTo>
                    <a:pt x="600" y="1"/>
                    <a:pt x="1" y="3531"/>
                    <a:pt x="226" y="4909"/>
                  </a:cubicBezTo>
                  <a:cubicBezTo>
                    <a:pt x="388" y="5902"/>
                    <a:pt x="1242" y="6143"/>
                    <a:pt x="1976" y="6143"/>
                  </a:cubicBezTo>
                  <a:cubicBezTo>
                    <a:pt x="2265" y="6143"/>
                    <a:pt x="2536" y="6106"/>
                    <a:pt x="2738" y="6062"/>
                  </a:cubicBezTo>
                  <a:cubicBezTo>
                    <a:pt x="3325" y="5798"/>
                    <a:pt x="3273" y="5031"/>
                    <a:pt x="2816" y="4664"/>
                  </a:cubicBezTo>
                  <a:cubicBezTo>
                    <a:pt x="2532" y="4432"/>
                    <a:pt x="2189" y="4352"/>
                    <a:pt x="1837" y="4352"/>
                  </a:cubicBezTo>
                  <a:cubicBezTo>
                    <a:pt x="1525" y="4352"/>
                    <a:pt x="1206" y="4415"/>
                    <a:pt x="916" y="4490"/>
                  </a:cubicBezTo>
                  <a:cubicBezTo>
                    <a:pt x="901" y="4494"/>
                    <a:pt x="887" y="4495"/>
                    <a:pt x="873" y="4495"/>
                  </a:cubicBezTo>
                  <a:cubicBezTo>
                    <a:pt x="781" y="4495"/>
                    <a:pt x="702" y="4425"/>
                    <a:pt x="697" y="4329"/>
                  </a:cubicBezTo>
                  <a:cubicBezTo>
                    <a:pt x="671" y="3370"/>
                    <a:pt x="651" y="2403"/>
                    <a:pt x="632" y="1444"/>
                  </a:cubicBezTo>
                  <a:cubicBezTo>
                    <a:pt x="619" y="961"/>
                    <a:pt x="600" y="477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468275" y="1478100"/>
              <a:ext cx="604700" cy="248250"/>
            </a:xfrm>
            <a:custGeom>
              <a:avLst/>
              <a:gdLst/>
              <a:ahLst/>
              <a:cxnLst/>
              <a:rect l="l" t="t" r="r" b="b"/>
              <a:pathLst>
                <a:path w="24188" h="9930" extrusionOk="0">
                  <a:moveTo>
                    <a:pt x="4781" y="1"/>
                  </a:moveTo>
                  <a:cubicBezTo>
                    <a:pt x="3373" y="1"/>
                    <a:pt x="3427" y="966"/>
                    <a:pt x="2635" y="2666"/>
                  </a:cubicBezTo>
                  <a:cubicBezTo>
                    <a:pt x="464" y="3400"/>
                    <a:pt x="1" y="4328"/>
                    <a:pt x="1263" y="5661"/>
                  </a:cubicBezTo>
                  <a:cubicBezTo>
                    <a:pt x="3102" y="8039"/>
                    <a:pt x="9386" y="9930"/>
                    <a:pt x="15128" y="9930"/>
                  </a:cubicBezTo>
                  <a:cubicBezTo>
                    <a:pt x="18175" y="9930"/>
                    <a:pt x="21070" y="9397"/>
                    <a:pt x="23067" y="8122"/>
                  </a:cubicBezTo>
                  <a:cubicBezTo>
                    <a:pt x="24188" y="6924"/>
                    <a:pt x="21592" y="5674"/>
                    <a:pt x="22590" y="4328"/>
                  </a:cubicBezTo>
                  <a:cubicBezTo>
                    <a:pt x="23595" y="605"/>
                    <a:pt x="16961" y="4444"/>
                    <a:pt x="5997" y="154"/>
                  </a:cubicBezTo>
                  <a:cubicBezTo>
                    <a:pt x="5498" y="51"/>
                    <a:pt x="5102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21100" y="1482450"/>
              <a:ext cx="213225" cy="493225"/>
            </a:xfrm>
            <a:custGeom>
              <a:avLst/>
              <a:gdLst/>
              <a:ahLst/>
              <a:cxnLst/>
              <a:rect l="l" t="t" r="r" b="b"/>
              <a:pathLst>
                <a:path w="8529" h="19729" extrusionOk="0">
                  <a:moveTo>
                    <a:pt x="3676" y="1"/>
                  </a:moveTo>
                  <a:cubicBezTo>
                    <a:pt x="3502" y="1"/>
                    <a:pt x="3335" y="16"/>
                    <a:pt x="3176" y="51"/>
                  </a:cubicBezTo>
                  <a:cubicBezTo>
                    <a:pt x="2248" y="250"/>
                    <a:pt x="1894" y="1204"/>
                    <a:pt x="1566" y="1989"/>
                  </a:cubicBezTo>
                  <a:cubicBezTo>
                    <a:pt x="561" y="4360"/>
                    <a:pt x="187" y="6956"/>
                    <a:pt x="103" y="9513"/>
                  </a:cubicBezTo>
                  <a:cubicBezTo>
                    <a:pt x="0" y="12914"/>
                    <a:pt x="406" y="16321"/>
                    <a:pt x="445" y="19729"/>
                  </a:cubicBezTo>
                  <a:lnTo>
                    <a:pt x="7904" y="19220"/>
                  </a:lnTo>
                  <a:cubicBezTo>
                    <a:pt x="7685" y="16772"/>
                    <a:pt x="7131" y="14383"/>
                    <a:pt x="6886" y="11941"/>
                  </a:cubicBezTo>
                  <a:cubicBezTo>
                    <a:pt x="6641" y="9506"/>
                    <a:pt x="6719" y="6969"/>
                    <a:pt x="7704" y="4727"/>
                  </a:cubicBezTo>
                  <a:cubicBezTo>
                    <a:pt x="7949" y="4167"/>
                    <a:pt x="8252" y="3619"/>
                    <a:pt x="8393" y="3026"/>
                  </a:cubicBezTo>
                  <a:cubicBezTo>
                    <a:pt x="8529" y="2427"/>
                    <a:pt x="8471" y="1745"/>
                    <a:pt x="8065" y="1287"/>
                  </a:cubicBezTo>
                  <a:cubicBezTo>
                    <a:pt x="7672" y="856"/>
                    <a:pt x="7066" y="714"/>
                    <a:pt x="6500" y="598"/>
                  </a:cubicBezTo>
                  <a:cubicBezTo>
                    <a:pt x="5681" y="425"/>
                    <a:pt x="4594" y="1"/>
                    <a:pt x="3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821425" y="1772025"/>
              <a:ext cx="303825" cy="258000"/>
            </a:xfrm>
            <a:custGeom>
              <a:avLst/>
              <a:gdLst/>
              <a:ahLst/>
              <a:cxnLst/>
              <a:rect l="l" t="t" r="r" b="b"/>
              <a:pathLst>
                <a:path w="12153" h="10320" extrusionOk="0">
                  <a:moveTo>
                    <a:pt x="7215" y="1"/>
                  </a:moveTo>
                  <a:cubicBezTo>
                    <a:pt x="6853" y="1"/>
                    <a:pt x="6471" y="34"/>
                    <a:pt x="6068" y="107"/>
                  </a:cubicBezTo>
                  <a:cubicBezTo>
                    <a:pt x="4445" y="403"/>
                    <a:pt x="2892" y="2735"/>
                    <a:pt x="1044" y="5473"/>
                  </a:cubicBezTo>
                  <a:cubicBezTo>
                    <a:pt x="496" y="6278"/>
                    <a:pt x="0" y="6626"/>
                    <a:pt x="374" y="7856"/>
                  </a:cubicBezTo>
                  <a:cubicBezTo>
                    <a:pt x="748" y="9086"/>
                    <a:pt x="2062" y="10259"/>
                    <a:pt x="2880" y="10317"/>
                  </a:cubicBezTo>
                  <a:cubicBezTo>
                    <a:pt x="2910" y="10319"/>
                    <a:pt x="2941" y="10320"/>
                    <a:pt x="2972" y="10320"/>
                  </a:cubicBezTo>
                  <a:cubicBezTo>
                    <a:pt x="4032" y="10320"/>
                    <a:pt x="5648" y="9166"/>
                    <a:pt x="6925" y="7714"/>
                  </a:cubicBezTo>
                  <a:cubicBezTo>
                    <a:pt x="8239" y="6220"/>
                    <a:pt x="9372" y="5962"/>
                    <a:pt x="10442" y="5827"/>
                  </a:cubicBezTo>
                  <a:cubicBezTo>
                    <a:pt x="11498" y="5698"/>
                    <a:pt x="11569" y="5170"/>
                    <a:pt x="11054" y="4957"/>
                  </a:cubicBezTo>
                  <a:cubicBezTo>
                    <a:pt x="10772" y="4846"/>
                    <a:pt x="10412" y="4780"/>
                    <a:pt x="9894" y="4780"/>
                  </a:cubicBezTo>
                  <a:cubicBezTo>
                    <a:pt x="9452" y="4780"/>
                    <a:pt x="8895" y="4828"/>
                    <a:pt x="8174" y="4938"/>
                  </a:cubicBezTo>
                  <a:cubicBezTo>
                    <a:pt x="8731" y="4551"/>
                    <a:pt x="9175" y="4444"/>
                    <a:pt x="9605" y="4444"/>
                  </a:cubicBezTo>
                  <a:cubicBezTo>
                    <a:pt x="10071" y="4444"/>
                    <a:pt x="10520" y="4570"/>
                    <a:pt x="11079" y="4603"/>
                  </a:cubicBezTo>
                  <a:cubicBezTo>
                    <a:pt x="11125" y="4606"/>
                    <a:pt x="11168" y="4608"/>
                    <a:pt x="11209" y="4608"/>
                  </a:cubicBezTo>
                  <a:cubicBezTo>
                    <a:pt x="12152" y="4608"/>
                    <a:pt x="12022" y="3854"/>
                    <a:pt x="10738" y="3360"/>
                  </a:cubicBezTo>
                  <a:cubicBezTo>
                    <a:pt x="10411" y="3233"/>
                    <a:pt x="9917" y="3172"/>
                    <a:pt x="9397" y="3172"/>
                  </a:cubicBezTo>
                  <a:cubicBezTo>
                    <a:pt x="8831" y="3172"/>
                    <a:pt x="8234" y="3245"/>
                    <a:pt x="7788" y="3386"/>
                  </a:cubicBezTo>
                  <a:cubicBezTo>
                    <a:pt x="8275" y="3123"/>
                    <a:pt x="8762" y="3041"/>
                    <a:pt x="9222" y="3041"/>
                  </a:cubicBezTo>
                  <a:cubicBezTo>
                    <a:pt x="9991" y="3041"/>
                    <a:pt x="10686" y="3271"/>
                    <a:pt x="11182" y="3271"/>
                  </a:cubicBezTo>
                  <a:cubicBezTo>
                    <a:pt x="11351" y="3271"/>
                    <a:pt x="11496" y="3244"/>
                    <a:pt x="11614" y="3173"/>
                  </a:cubicBezTo>
                  <a:cubicBezTo>
                    <a:pt x="11904" y="2993"/>
                    <a:pt x="11736" y="2368"/>
                    <a:pt x="10970" y="2052"/>
                  </a:cubicBezTo>
                  <a:cubicBezTo>
                    <a:pt x="9963" y="1635"/>
                    <a:pt x="8988" y="1503"/>
                    <a:pt x="8206" y="1503"/>
                  </a:cubicBezTo>
                  <a:cubicBezTo>
                    <a:pt x="7733" y="1503"/>
                    <a:pt x="7331" y="1551"/>
                    <a:pt x="7034" y="1614"/>
                  </a:cubicBezTo>
                  <a:cubicBezTo>
                    <a:pt x="7422" y="1387"/>
                    <a:pt x="7820" y="1311"/>
                    <a:pt x="8206" y="1311"/>
                  </a:cubicBezTo>
                  <a:cubicBezTo>
                    <a:pt x="8985" y="1311"/>
                    <a:pt x="9715" y="1620"/>
                    <a:pt x="10218" y="1620"/>
                  </a:cubicBezTo>
                  <a:cubicBezTo>
                    <a:pt x="10286" y="1620"/>
                    <a:pt x="10350" y="1614"/>
                    <a:pt x="10410" y="1601"/>
                  </a:cubicBezTo>
                  <a:cubicBezTo>
                    <a:pt x="10906" y="1492"/>
                    <a:pt x="10551" y="1067"/>
                    <a:pt x="9959" y="725"/>
                  </a:cubicBezTo>
                  <a:cubicBezTo>
                    <a:pt x="9231" y="308"/>
                    <a:pt x="8317" y="1"/>
                    <a:pt x="7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791800" y="1913000"/>
              <a:ext cx="156550" cy="148825"/>
            </a:xfrm>
            <a:custGeom>
              <a:avLst/>
              <a:gdLst/>
              <a:ahLst/>
              <a:cxnLst/>
              <a:rect l="l" t="t" r="r" b="b"/>
              <a:pathLst>
                <a:path w="6262" h="5953" extrusionOk="0">
                  <a:moveTo>
                    <a:pt x="1407" y="0"/>
                  </a:moveTo>
                  <a:cubicBezTo>
                    <a:pt x="877" y="0"/>
                    <a:pt x="1" y="1746"/>
                    <a:pt x="58" y="2172"/>
                  </a:cubicBezTo>
                  <a:cubicBezTo>
                    <a:pt x="115" y="2593"/>
                    <a:pt x="3355" y="5953"/>
                    <a:pt x="4158" y="5953"/>
                  </a:cubicBezTo>
                  <a:cubicBezTo>
                    <a:pt x="4178" y="5953"/>
                    <a:pt x="4196" y="5951"/>
                    <a:pt x="4213" y="5946"/>
                  </a:cubicBezTo>
                  <a:cubicBezTo>
                    <a:pt x="4902" y="5773"/>
                    <a:pt x="6261" y="5289"/>
                    <a:pt x="6003" y="4343"/>
                  </a:cubicBezTo>
                  <a:cubicBezTo>
                    <a:pt x="5862" y="3827"/>
                    <a:pt x="2416" y="98"/>
                    <a:pt x="1430" y="1"/>
                  </a:cubicBezTo>
                  <a:cubicBezTo>
                    <a:pt x="1423" y="0"/>
                    <a:pt x="1415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352500" y="1643450"/>
              <a:ext cx="248925" cy="209850"/>
            </a:xfrm>
            <a:custGeom>
              <a:avLst/>
              <a:gdLst/>
              <a:ahLst/>
              <a:cxnLst/>
              <a:rect l="l" t="t" r="r" b="b"/>
              <a:pathLst>
                <a:path w="9957" h="8394" extrusionOk="0">
                  <a:moveTo>
                    <a:pt x="5855" y="0"/>
                  </a:moveTo>
                  <a:cubicBezTo>
                    <a:pt x="5844" y="0"/>
                    <a:pt x="5834" y="0"/>
                    <a:pt x="5823" y="0"/>
                  </a:cubicBezTo>
                  <a:cubicBezTo>
                    <a:pt x="2937" y="26"/>
                    <a:pt x="709" y="2577"/>
                    <a:pt x="0" y="7839"/>
                  </a:cubicBezTo>
                  <a:lnTo>
                    <a:pt x="9327" y="8393"/>
                  </a:lnTo>
                  <a:cubicBezTo>
                    <a:pt x="9956" y="4350"/>
                    <a:pt x="8718" y="0"/>
                    <a:pt x="5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81325" y="1937825"/>
              <a:ext cx="139325" cy="135600"/>
            </a:xfrm>
            <a:custGeom>
              <a:avLst/>
              <a:gdLst/>
              <a:ahLst/>
              <a:cxnLst/>
              <a:rect l="l" t="t" r="r" b="b"/>
              <a:pathLst>
                <a:path w="5573" h="5424" extrusionOk="0">
                  <a:moveTo>
                    <a:pt x="0" y="0"/>
                  </a:moveTo>
                  <a:lnTo>
                    <a:pt x="5572" y="5424"/>
                  </a:lnTo>
                  <a:cubicBezTo>
                    <a:pt x="5476" y="3066"/>
                    <a:pt x="1798" y="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575525" y="1421500"/>
              <a:ext cx="242075" cy="172900"/>
            </a:xfrm>
            <a:custGeom>
              <a:avLst/>
              <a:gdLst/>
              <a:ahLst/>
              <a:cxnLst/>
              <a:rect l="l" t="t" r="r" b="b"/>
              <a:pathLst>
                <a:path w="9683" h="6916" extrusionOk="0">
                  <a:moveTo>
                    <a:pt x="4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4" y="22"/>
                    <a:pt x="59" y="556"/>
                    <a:pt x="220" y="1316"/>
                  </a:cubicBezTo>
                  <a:cubicBezTo>
                    <a:pt x="549" y="1458"/>
                    <a:pt x="871" y="1600"/>
                    <a:pt x="1186" y="1748"/>
                  </a:cubicBezTo>
                  <a:cubicBezTo>
                    <a:pt x="2339" y="2302"/>
                    <a:pt x="3441" y="2965"/>
                    <a:pt x="4478" y="3719"/>
                  </a:cubicBezTo>
                  <a:cubicBezTo>
                    <a:pt x="5425" y="4408"/>
                    <a:pt x="6301" y="5181"/>
                    <a:pt x="7003" y="6121"/>
                  </a:cubicBezTo>
                  <a:cubicBezTo>
                    <a:pt x="7144" y="6315"/>
                    <a:pt x="7273" y="6508"/>
                    <a:pt x="7396" y="6708"/>
                  </a:cubicBezTo>
                  <a:cubicBezTo>
                    <a:pt x="7476" y="6841"/>
                    <a:pt x="7620" y="6916"/>
                    <a:pt x="7769" y="6916"/>
                  </a:cubicBezTo>
                  <a:cubicBezTo>
                    <a:pt x="7837" y="6916"/>
                    <a:pt x="7905" y="6901"/>
                    <a:pt x="7969" y="6869"/>
                  </a:cubicBezTo>
                  <a:cubicBezTo>
                    <a:pt x="9025" y="6334"/>
                    <a:pt x="9682" y="5355"/>
                    <a:pt x="9360" y="3970"/>
                  </a:cubicBezTo>
                  <a:cubicBezTo>
                    <a:pt x="9360" y="3970"/>
                    <a:pt x="9161" y="2849"/>
                    <a:pt x="7209" y="2128"/>
                  </a:cubicBezTo>
                  <a:cubicBezTo>
                    <a:pt x="5297" y="1413"/>
                    <a:pt x="158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107575" y="1329050"/>
              <a:ext cx="725975" cy="609850"/>
            </a:xfrm>
            <a:custGeom>
              <a:avLst/>
              <a:gdLst/>
              <a:ahLst/>
              <a:cxnLst/>
              <a:rect l="l" t="t" r="r" b="b"/>
              <a:pathLst>
                <a:path w="29039" h="24394" extrusionOk="0">
                  <a:moveTo>
                    <a:pt x="5548" y="0"/>
                  </a:moveTo>
                  <a:cubicBezTo>
                    <a:pt x="4560" y="0"/>
                    <a:pt x="3575" y="66"/>
                    <a:pt x="2603" y="228"/>
                  </a:cubicBezTo>
                  <a:cubicBezTo>
                    <a:pt x="1604" y="396"/>
                    <a:pt x="464" y="827"/>
                    <a:pt x="232" y="1806"/>
                  </a:cubicBezTo>
                  <a:cubicBezTo>
                    <a:pt x="1" y="2792"/>
                    <a:pt x="832" y="3681"/>
                    <a:pt x="1585" y="4351"/>
                  </a:cubicBezTo>
                  <a:cubicBezTo>
                    <a:pt x="4941" y="7314"/>
                    <a:pt x="8477" y="10341"/>
                    <a:pt x="10255" y="14444"/>
                  </a:cubicBezTo>
                  <a:cubicBezTo>
                    <a:pt x="10970" y="16074"/>
                    <a:pt x="11370" y="17826"/>
                    <a:pt x="12020" y="19488"/>
                  </a:cubicBezTo>
                  <a:cubicBezTo>
                    <a:pt x="12664" y="21150"/>
                    <a:pt x="13605" y="22773"/>
                    <a:pt x="15099" y="23746"/>
                  </a:cubicBezTo>
                  <a:cubicBezTo>
                    <a:pt x="15697" y="24141"/>
                    <a:pt x="16447" y="24394"/>
                    <a:pt x="17157" y="24394"/>
                  </a:cubicBezTo>
                  <a:cubicBezTo>
                    <a:pt x="17755" y="24394"/>
                    <a:pt x="18324" y="24215"/>
                    <a:pt x="18751" y="23791"/>
                  </a:cubicBezTo>
                  <a:cubicBezTo>
                    <a:pt x="20091" y="22464"/>
                    <a:pt x="18996" y="20023"/>
                    <a:pt x="19930" y="18386"/>
                  </a:cubicBezTo>
                  <a:cubicBezTo>
                    <a:pt x="20439" y="17491"/>
                    <a:pt x="21482" y="17008"/>
                    <a:pt x="22507" y="16905"/>
                  </a:cubicBezTo>
                  <a:cubicBezTo>
                    <a:pt x="22687" y="16887"/>
                    <a:pt x="22867" y="16879"/>
                    <a:pt x="23048" y="16879"/>
                  </a:cubicBezTo>
                  <a:cubicBezTo>
                    <a:pt x="23891" y="16879"/>
                    <a:pt x="24733" y="17057"/>
                    <a:pt x="25566" y="17227"/>
                  </a:cubicBezTo>
                  <a:cubicBezTo>
                    <a:pt x="26000" y="17315"/>
                    <a:pt x="26444" y="17402"/>
                    <a:pt x="26883" y="17402"/>
                  </a:cubicBezTo>
                  <a:cubicBezTo>
                    <a:pt x="27057" y="17402"/>
                    <a:pt x="27230" y="17389"/>
                    <a:pt x="27402" y="17356"/>
                  </a:cubicBezTo>
                  <a:cubicBezTo>
                    <a:pt x="28007" y="17240"/>
                    <a:pt x="28613" y="16853"/>
                    <a:pt x="28787" y="16267"/>
                  </a:cubicBezTo>
                  <a:cubicBezTo>
                    <a:pt x="29038" y="15417"/>
                    <a:pt x="28381" y="14586"/>
                    <a:pt x="27769" y="13942"/>
                  </a:cubicBezTo>
                  <a:lnTo>
                    <a:pt x="24497" y="10477"/>
                  </a:lnTo>
                  <a:cubicBezTo>
                    <a:pt x="23814" y="9755"/>
                    <a:pt x="23073" y="8860"/>
                    <a:pt x="23280" y="7881"/>
                  </a:cubicBezTo>
                  <a:cubicBezTo>
                    <a:pt x="23466" y="6979"/>
                    <a:pt x="24439" y="6418"/>
                    <a:pt x="25360" y="6386"/>
                  </a:cubicBezTo>
                  <a:cubicBezTo>
                    <a:pt x="25388" y="6385"/>
                    <a:pt x="25416" y="6385"/>
                    <a:pt x="25444" y="6385"/>
                  </a:cubicBezTo>
                  <a:cubicBezTo>
                    <a:pt x="26416" y="6385"/>
                    <a:pt x="27196" y="6931"/>
                    <a:pt x="28098" y="7739"/>
                  </a:cubicBezTo>
                  <a:cubicBezTo>
                    <a:pt x="27975" y="6921"/>
                    <a:pt x="26442" y="5697"/>
                    <a:pt x="25817" y="5369"/>
                  </a:cubicBezTo>
                  <a:cubicBezTo>
                    <a:pt x="24523" y="4692"/>
                    <a:pt x="23202" y="4074"/>
                    <a:pt x="21850" y="3520"/>
                  </a:cubicBezTo>
                  <a:cubicBezTo>
                    <a:pt x="19144" y="2406"/>
                    <a:pt x="16342" y="1542"/>
                    <a:pt x="13482" y="943"/>
                  </a:cubicBezTo>
                  <a:cubicBezTo>
                    <a:pt x="11898" y="608"/>
                    <a:pt x="10300" y="351"/>
                    <a:pt x="8690" y="183"/>
                  </a:cubicBezTo>
                  <a:cubicBezTo>
                    <a:pt x="7646" y="74"/>
                    <a:pt x="6595" y="0"/>
                    <a:pt x="5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217075" y="1408350"/>
              <a:ext cx="531450" cy="287150"/>
            </a:xfrm>
            <a:custGeom>
              <a:avLst/>
              <a:gdLst/>
              <a:ahLst/>
              <a:cxnLst/>
              <a:rect l="l" t="t" r="r" b="b"/>
              <a:pathLst>
                <a:path w="21258" h="11486" extrusionOk="0">
                  <a:moveTo>
                    <a:pt x="407" y="0"/>
                  </a:moveTo>
                  <a:cubicBezTo>
                    <a:pt x="236" y="0"/>
                    <a:pt x="135" y="33"/>
                    <a:pt x="117" y="103"/>
                  </a:cubicBezTo>
                  <a:cubicBezTo>
                    <a:pt x="1" y="535"/>
                    <a:pt x="4703" y="2557"/>
                    <a:pt x="7421" y="4573"/>
                  </a:cubicBezTo>
                  <a:cubicBezTo>
                    <a:pt x="9130" y="5845"/>
                    <a:pt x="10289" y="6393"/>
                    <a:pt x="10634" y="6393"/>
                  </a:cubicBezTo>
                  <a:cubicBezTo>
                    <a:pt x="10838" y="6393"/>
                    <a:pt x="10758" y="6202"/>
                    <a:pt x="10339" y="5855"/>
                  </a:cubicBezTo>
                  <a:cubicBezTo>
                    <a:pt x="9410" y="5086"/>
                    <a:pt x="9457" y="4579"/>
                    <a:pt x="9934" y="4579"/>
                  </a:cubicBezTo>
                  <a:cubicBezTo>
                    <a:pt x="10036" y="4579"/>
                    <a:pt x="10158" y="4602"/>
                    <a:pt x="10294" y="4651"/>
                  </a:cubicBezTo>
                  <a:cubicBezTo>
                    <a:pt x="15762" y="6563"/>
                    <a:pt x="19759" y="11485"/>
                    <a:pt x="20605" y="11485"/>
                  </a:cubicBezTo>
                  <a:cubicBezTo>
                    <a:pt x="20648" y="11485"/>
                    <a:pt x="20683" y="11473"/>
                    <a:pt x="20710" y="11446"/>
                  </a:cubicBezTo>
                  <a:cubicBezTo>
                    <a:pt x="21257" y="10905"/>
                    <a:pt x="16516" y="6828"/>
                    <a:pt x="12239" y="4496"/>
                  </a:cubicBezTo>
                  <a:cubicBezTo>
                    <a:pt x="8415" y="2408"/>
                    <a:pt x="1865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239950" y="1305375"/>
              <a:ext cx="192950" cy="134225"/>
            </a:xfrm>
            <a:custGeom>
              <a:avLst/>
              <a:gdLst/>
              <a:ahLst/>
              <a:cxnLst/>
              <a:rect l="l" t="t" r="r" b="b"/>
              <a:pathLst>
                <a:path w="7718" h="5369" extrusionOk="0">
                  <a:moveTo>
                    <a:pt x="3504" y="0"/>
                  </a:moveTo>
                  <a:cubicBezTo>
                    <a:pt x="3113" y="0"/>
                    <a:pt x="2726" y="19"/>
                    <a:pt x="2345" y="61"/>
                  </a:cubicBezTo>
                  <a:cubicBezTo>
                    <a:pt x="767" y="228"/>
                    <a:pt x="741" y="853"/>
                    <a:pt x="413" y="1588"/>
                  </a:cubicBezTo>
                  <a:cubicBezTo>
                    <a:pt x="0" y="2509"/>
                    <a:pt x="825" y="4325"/>
                    <a:pt x="1578" y="4357"/>
                  </a:cubicBezTo>
                  <a:cubicBezTo>
                    <a:pt x="1589" y="4358"/>
                    <a:pt x="1599" y="4358"/>
                    <a:pt x="1609" y="4358"/>
                  </a:cubicBezTo>
                  <a:cubicBezTo>
                    <a:pt x="2303" y="4358"/>
                    <a:pt x="1521" y="3022"/>
                    <a:pt x="2029" y="1974"/>
                  </a:cubicBezTo>
                  <a:lnTo>
                    <a:pt x="2029" y="1974"/>
                  </a:lnTo>
                  <a:cubicBezTo>
                    <a:pt x="1649" y="2760"/>
                    <a:pt x="2319" y="4898"/>
                    <a:pt x="3182" y="5137"/>
                  </a:cubicBezTo>
                  <a:cubicBezTo>
                    <a:pt x="3233" y="5150"/>
                    <a:pt x="3278" y="5157"/>
                    <a:pt x="3319" y="5157"/>
                  </a:cubicBezTo>
                  <a:cubicBezTo>
                    <a:pt x="3645" y="5157"/>
                    <a:pt x="3664" y="4755"/>
                    <a:pt x="3653" y="4538"/>
                  </a:cubicBezTo>
                  <a:cubicBezTo>
                    <a:pt x="3601" y="3791"/>
                    <a:pt x="3331" y="3024"/>
                    <a:pt x="3640" y="2296"/>
                  </a:cubicBezTo>
                  <a:lnTo>
                    <a:pt x="3640" y="2296"/>
                  </a:lnTo>
                  <a:cubicBezTo>
                    <a:pt x="3620" y="2908"/>
                    <a:pt x="3749" y="4596"/>
                    <a:pt x="4194" y="5105"/>
                  </a:cubicBezTo>
                  <a:cubicBezTo>
                    <a:pt x="4330" y="5282"/>
                    <a:pt x="4528" y="5368"/>
                    <a:pt x="4725" y="5368"/>
                  </a:cubicBezTo>
                  <a:cubicBezTo>
                    <a:pt x="4958" y="5368"/>
                    <a:pt x="5189" y="5248"/>
                    <a:pt x="5314" y="5014"/>
                  </a:cubicBezTo>
                  <a:cubicBezTo>
                    <a:pt x="5450" y="4750"/>
                    <a:pt x="5669" y="3127"/>
                    <a:pt x="5637" y="2335"/>
                  </a:cubicBezTo>
                  <a:lnTo>
                    <a:pt x="5637" y="2335"/>
                  </a:lnTo>
                  <a:cubicBezTo>
                    <a:pt x="5662" y="2831"/>
                    <a:pt x="5714" y="3211"/>
                    <a:pt x="5714" y="3687"/>
                  </a:cubicBezTo>
                  <a:cubicBezTo>
                    <a:pt x="5701" y="4222"/>
                    <a:pt x="5553" y="5137"/>
                    <a:pt x="6004" y="5156"/>
                  </a:cubicBezTo>
                  <a:cubicBezTo>
                    <a:pt x="6011" y="5156"/>
                    <a:pt x="6019" y="5157"/>
                    <a:pt x="6026" y="5157"/>
                  </a:cubicBezTo>
                  <a:cubicBezTo>
                    <a:pt x="6477" y="5157"/>
                    <a:pt x="6950" y="4595"/>
                    <a:pt x="7279" y="3784"/>
                  </a:cubicBezTo>
                  <a:cubicBezTo>
                    <a:pt x="7672" y="2805"/>
                    <a:pt x="7672" y="1981"/>
                    <a:pt x="7691" y="1607"/>
                  </a:cubicBezTo>
                  <a:cubicBezTo>
                    <a:pt x="7717" y="1001"/>
                    <a:pt x="7292" y="467"/>
                    <a:pt x="6699" y="364"/>
                  </a:cubicBezTo>
                  <a:cubicBezTo>
                    <a:pt x="5654" y="142"/>
                    <a:pt x="4567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364425" y="852125"/>
              <a:ext cx="225950" cy="217375"/>
            </a:xfrm>
            <a:custGeom>
              <a:avLst/>
              <a:gdLst/>
              <a:ahLst/>
              <a:cxnLst/>
              <a:rect l="l" t="t" r="r" b="b"/>
              <a:pathLst>
                <a:path w="9038" h="8695" extrusionOk="0">
                  <a:moveTo>
                    <a:pt x="4690" y="1"/>
                  </a:moveTo>
                  <a:cubicBezTo>
                    <a:pt x="2931" y="1"/>
                    <a:pt x="1347" y="1057"/>
                    <a:pt x="677" y="2680"/>
                  </a:cubicBezTo>
                  <a:cubicBezTo>
                    <a:pt x="0" y="4304"/>
                    <a:pt x="374" y="6178"/>
                    <a:pt x="1617" y="7421"/>
                  </a:cubicBezTo>
                  <a:cubicBezTo>
                    <a:pt x="2448" y="8252"/>
                    <a:pt x="3559" y="8695"/>
                    <a:pt x="4690" y="8695"/>
                  </a:cubicBezTo>
                  <a:cubicBezTo>
                    <a:pt x="5251" y="8695"/>
                    <a:pt x="5818" y="8586"/>
                    <a:pt x="6358" y="8362"/>
                  </a:cubicBezTo>
                  <a:cubicBezTo>
                    <a:pt x="7981" y="7692"/>
                    <a:pt x="9038" y="6107"/>
                    <a:pt x="9038" y="4349"/>
                  </a:cubicBezTo>
                  <a:cubicBezTo>
                    <a:pt x="9038" y="1946"/>
                    <a:pt x="7092" y="1"/>
                    <a:pt x="4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425625" y="490925"/>
              <a:ext cx="110975" cy="511000"/>
            </a:xfrm>
            <a:custGeom>
              <a:avLst/>
              <a:gdLst/>
              <a:ahLst/>
              <a:cxnLst/>
              <a:rect l="l" t="t" r="r" b="b"/>
              <a:pathLst>
                <a:path w="4439" h="20440" extrusionOk="0">
                  <a:moveTo>
                    <a:pt x="3794" y="1"/>
                  </a:moveTo>
                  <a:lnTo>
                    <a:pt x="438" y="39"/>
                  </a:lnTo>
                  <a:cubicBezTo>
                    <a:pt x="200" y="39"/>
                    <a:pt x="0" y="239"/>
                    <a:pt x="7" y="484"/>
                  </a:cubicBezTo>
                  <a:lnTo>
                    <a:pt x="200" y="20001"/>
                  </a:lnTo>
                  <a:cubicBezTo>
                    <a:pt x="206" y="20246"/>
                    <a:pt x="400" y="20439"/>
                    <a:pt x="644" y="20439"/>
                  </a:cubicBezTo>
                  <a:lnTo>
                    <a:pt x="4000" y="20407"/>
                  </a:lnTo>
                  <a:cubicBezTo>
                    <a:pt x="4245" y="20400"/>
                    <a:pt x="4438" y="20201"/>
                    <a:pt x="4438" y="19962"/>
                  </a:cubicBezTo>
                  <a:lnTo>
                    <a:pt x="4239" y="439"/>
                  </a:lnTo>
                  <a:cubicBezTo>
                    <a:pt x="4239" y="194"/>
                    <a:pt x="403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451700" y="570325"/>
              <a:ext cx="58475" cy="394225"/>
            </a:xfrm>
            <a:custGeom>
              <a:avLst/>
              <a:gdLst/>
              <a:ahLst/>
              <a:cxnLst/>
              <a:rect l="l" t="t" r="r" b="b"/>
              <a:pathLst>
                <a:path w="2339" h="15769" extrusionOk="0">
                  <a:moveTo>
                    <a:pt x="2178" y="0"/>
                  </a:moveTo>
                  <a:lnTo>
                    <a:pt x="1" y="26"/>
                  </a:lnTo>
                  <a:lnTo>
                    <a:pt x="155" y="14236"/>
                  </a:lnTo>
                  <a:cubicBezTo>
                    <a:pt x="162" y="15082"/>
                    <a:pt x="659" y="15769"/>
                    <a:pt x="1255" y="15769"/>
                  </a:cubicBezTo>
                  <a:cubicBezTo>
                    <a:pt x="1258" y="15769"/>
                    <a:pt x="1260" y="15769"/>
                    <a:pt x="1263" y="15769"/>
                  </a:cubicBezTo>
                  <a:cubicBezTo>
                    <a:pt x="1862" y="15762"/>
                    <a:pt x="2339" y="15060"/>
                    <a:pt x="2332" y="14210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453475" y="727650"/>
              <a:ext cx="56700" cy="236900"/>
            </a:xfrm>
            <a:custGeom>
              <a:avLst/>
              <a:gdLst/>
              <a:ahLst/>
              <a:cxnLst/>
              <a:rect l="l" t="t" r="r" b="b"/>
              <a:pathLst>
                <a:path w="2268" h="9476" extrusionOk="0">
                  <a:moveTo>
                    <a:pt x="1" y="1"/>
                  </a:moveTo>
                  <a:lnTo>
                    <a:pt x="84" y="8155"/>
                  </a:lnTo>
                  <a:cubicBezTo>
                    <a:pt x="97" y="8886"/>
                    <a:pt x="588" y="9476"/>
                    <a:pt x="1183" y="9476"/>
                  </a:cubicBezTo>
                  <a:cubicBezTo>
                    <a:pt x="1186" y="9476"/>
                    <a:pt x="1189" y="9476"/>
                    <a:pt x="1192" y="9476"/>
                  </a:cubicBezTo>
                  <a:cubicBezTo>
                    <a:pt x="1791" y="9469"/>
                    <a:pt x="2268" y="8864"/>
                    <a:pt x="2261" y="8136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409350" y="893475"/>
              <a:ext cx="144325" cy="134275"/>
            </a:xfrm>
            <a:custGeom>
              <a:avLst/>
              <a:gdLst/>
              <a:ahLst/>
              <a:cxnLst/>
              <a:rect l="l" t="t" r="r" b="b"/>
              <a:pathLst>
                <a:path w="5773" h="5371" extrusionOk="0">
                  <a:moveTo>
                    <a:pt x="2891" y="1"/>
                  </a:moveTo>
                  <a:cubicBezTo>
                    <a:pt x="1591" y="1"/>
                    <a:pt x="448" y="937"/>
                    <a:pt x="239" y="2257"/>
                  </a:cubicBezTo>
                  <a:cubicBezTo>
                    <a:pt x="1" y="3719"/>
                    <a:pt x="993" y="5097"/>
                    <a:pt x="2455" y="5336"/>
                  </a:cubicBezTo>
                  <a:cubicBezTo>
                    <a:pt x="2601" y="5359"/>
                    <a:pt x="2747" y="5371"/>
                    <a:pt x="2891" y="5371"/>
                  </a:cubicBezTo>
                  <a:cubicBezTo>
                    <a:pt x="4187" y="5371"/>
                    <a:pt x="5325" y="4435"/>
                    <a:pt x="5534" y="3113"/>
                  </a:cubicBezTo>
                  <a:cubicBezTo>
                    <a:pt x="5772" y="1651"/>
                    <a:pt x="4780" y="273"/>
                    <a:pt x="3318" y="34"/>
                  </a:cubicBezTo>
                  <a:cubicBezTo>
                    <a:pt x="3174" y="12"/>
                    <a:pt x="3032" y="1"/>
                    <a:pt x="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"/>
          <p:cNvSpPr/>
          <p:nvPr/>
        </p:nvSpPr>
        <p:spPr>
          <a:xfrm rot="2095205">
            <a:off x="7459377" y="4493410"/>
            <a:ext cx="782276" cy="791755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 rot="2095205">
            <a:off x="125455" y="502145"/>
            <a:ext cx="347944" cy="31159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2"/>
          <p:cNvGrpSpPr/>
          <p:nvPr/>
        </p:nvGrpSpPr>
        <p:grpSpPr>
          <a:xfrm rot="3719767">
            <a:off x="7798953" y="-270972"/>
            <a:ext cx="1589730" cy="1612939"/>
            <a:chOff x="3605950" y="3926100"/>
            <a:chExt cx="657375" cy="667000"/>
          </a:xfrm>
        </p:grpSpPr>
        <p:sp>
          <p:nvSpPr>
            <p:cNvPr id="296" name="Google Shape;296;p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>
            <a:spLocks noGrp="1"/>
          </p:cNvSpPr>
          <p:nvPr>
            <p:ph type="title"/>
          </p:nvPr>
        </p:nvSpPr>
        <p:spPr>
          <a:xfrm>
            <a:off x="-32498" y="455514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PLANTEAMIENTO DEL PROBLEMA</a:t>
            </a:r>
            <a:endParaRPr sz="5400"/>
          </a:p>
        </p:txBody>
      </p:sp>
      <p:grpSp>
        <p:nvGrpSpPr>
          <p:cNvPr id="339" name="Google Shape;339;p3"/>
          <p:cNvGrpSpPr/>
          <p:nvPr/>
        </p:nvGrpSpPr>
        <p:grpSpPr>
          <a:xfrm>
            <a:off x="6570748" y="1094688"/>
            <a:ext cx="3626273" cy="4508611"/>
            <a:chOff x="374425" y="237975"/>
            <a:chExt cx="4197075" cy="5218300"/>
          </a:xfrm>
        </p:grpSpPr>
        <p:sp>
          <p:nvSpPr>
            <p:cNvPr id="340" name="Google Shape;340;p3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"/>
          <p:cNvGrpSpPr/>
          <p:nvPr/>
        </p:nvGrpSpPr>
        <p:grpSpPr>
          <a:xfrm>
            <a:off x="7103541" y="1364451"/>
            <a:ext cx="2024044" cy="3544098"/>
            <a:chOff x="2183075" y="3448275"/>
            <a:chExt cx="1014050" cy="1775600"/>
          </a:xfrm>
        </p:grpSpPr>
        <p:sp>
          <p:nvSpPr>
            <p:cNvPr id="346" name="Google Shape;346;p3"/>
            <p:cNvSpPr/>
            <p:nvPr/>
          </p:nvSpPr>
          <p:spPr>
            <a:xfrm>
              <a:off x="2418175" y="3511750"/>
              <a:ext cx="215975" cy="125300"/>
            </a:xfrm>
            <a:custGeom>
              <a:avLst/>
              <a:gdLst/>
              <a:ahLst/>
              <a:cxnLst/>
              <a:rect l="l" t="t" r="r" b="b"/>
              <a:pathLst>
                <a:path w="8639" h="5012" extrusionOk="0">
                  <a:moveTo>
                    <a:pt x="4825" y="1"/>
                  </a:moveTo>
                  <a:lnTo>
                    <a:pt x="3105" y="239"/>
                  </a:lnTo>
                  <a:cubicBezTo>
                    <a:pt x="245" y="2770"/>
                    <a:pt x="1" y="5012"/>
                    <a:pt x="1" y="5012"/>
                  </a:cubicBezTo>
                  <a:cubicBezTo>
                    <a:pt x="1" y="5012"/>
                    <a:pt x="5347" y="4870"/>
                    <a:pt x="5489" y="4870"/>
                  </a:cubicBezTo>
                  <a:cubicBezTo>
                    <a:pt x="5637" y="4870"/>
                    <a:pt x="8638" y="3582"/>
                    <a:pt x="8638" y="3582"/>
                  </a:cubicBezTo>
                  <a:cubicBezTo>
                    <a:pt x="7015" y="187"/>
                    <a:pt x="4825" y="1"/>
                    <a:pt x="4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522375" y="4428200"/>
              <a:ext cx="674750" cy="795675"/>
            </a:xfrm>
            <a:custGeom>
              <a:avLst/>
              <a:gdLst/>
              <a:ahLst/>
              <a:cxnLst/>
              <a:rect l="l" t="t" r="r" b="b"/>
              <a:pathLst>
                <a:path w="26990" h="31827" extrusionOk="0">
                  <a:moveTo>
                    <a:pt x="20239" y="0"/>
                  </a:moveTo>
                  <a:lnTo>
                    <a:pt x="1913" y="4078"/>
                  </a:lnTo>
                  <a:cubicBezTo>
                    <a:pt x="1913" y="4078"/>
                    <a:pt x="258" y="6686"/>
                    <a:pt x="380" y="9037"/>
                  </a:cubicBezTo>
                  <a:cubicBezTo>
                    <a:pt x="425" y="9804"/>
                    <a:pt x="129" y="19092"/>
                    <a:pt x="129" y="21257"/>
                  </a:cubicBezTo>
                  <a:cubicBezTo>
                    <a:pt x="129" y="23421"/>
                    <a:pt x="0" y="25076"/>
                    <a:pt x="129" y="26094"/>
                  </a:cubicBezTo>
                  <a:cubicBezTo>
                    <a:pt x="251" y="27112"/>
                    <a:pt x="129" y="31569"/>
                    <a:pt x="129" y="31569"/>
                  </a:cubicBezTo>
                  <a:lnTo>
                    <a:pt x="10693" y="31569"/>
                  </a:lnTo>
                  <a:cubicBezTo>
                    <a:pt x="10693" y="31569"/>
                    <a:pt x="11073" y="26094"/>
                    <a:pt x="11073" y="24187"/>
                  </a:cubicBezTo>
                  <a:cubicBezTo>
                    <a:pt x="11073" y="22281"/>
                    <a:pt x="11202" y="15408"/>
                    <a:pt x="11202" y="15408"/>
                  </a:cubicBezTo>
                  <a:lnTo>
                    <a:pt x="12219" y="15537"/>
                  </a:lnTo>
                  <a:lnTo>
                    <a:pt x="14635" y="31827"/>
                  </a:lnTo>
                  <a:lnTo>
                    <a:pt x="26989" y="31827"/>
                  </a:lnTo>
                  <a:cubicBezTo>
                    <a:pt x="26989" y="31827"/>
                    <a:pt x="25205" y="21128"/>
                    <a:pt x="25076" y="18712"/>
                  </a:cubicBezTo>
                  <a:cubicBezTo>
                    <a:pt x="24954" y="16297"/>
                    <a:pt x="24316" y="5855"/>
                    <a:pt x="20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51525" y="4587300"/>
              <a:ext cx="28675" cy="28675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573" y="0"/>
                  </a:moveTo>
                  <a:cubicBezTo>
                    <a:pt x="258" y="0"/>
                    <a:pt x="0" y="258"/>
                    <a:pt x="0" y="573"/>
                  </a:cubicBezTo>
                  <a:cubicBezTo>
                    <a:pt x="0" y="889"/>
                    <a:pt x="258" y="1147"/>
                    <a:pt x="573" y="1147"/>
                  </a:cubicBezTo>
                  <a:cubicBezTo>
                    <a:pt x="889" y="1147"/>
                    <a:pt x="1147" y="889"/>
                    <a:pt x="1147" y="573"/>
                  </a:cubicBezTo>
                  <a:cubicBezTo>
                    <a:pt x="1147" y="258"/>
                    <a:pt x="889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760775" y="4623700"/>
              <a:ext cx="44300" cy="191325"/>
            </a:xfrm>
            <a:custGeom>
              <a:avLst/>
              <a:gdLst/>
              <a:ahLst/>
              <a:cxnLst/>
              <a:rect l="l" t="t" r="r" b="b"/>
              <a:pathLst>
                <a:path w="1772" h="7653" extrusionOk="0">
                  <a:moveTo>
                    <a:pt x="80" y="1"/>
                  </a:moveTo>
                  <a:cubicBezTo>
                    <a:pt x="41" y="1"/>
                    <a:pt x="0" y="31"/>
                    <a:pt x="4" y="84"/>
                  </a:cubicBezTo>
                  <a:cubicBezTo>
                    <a:pt x="42" y="361"/>
                    <a:pt x="835" y="6847"/>
                    <a:pt x="1034" y="7234"/>
                  </a:cubicBezTo>
                  <a:cubicBezTo>
                    <a:pt x="1150" y="7478"/>
                    <a:pt x="1395" y="7639"/>
                    <a:pt x="1666" y="7652"/>
                  </a:cubicBezTo>
                  <a:lnTo>
                    <a:pt x="1672" y="7652"/>
                  </a:lnTo>
                  <a:cubicBezTo>
                    <a:pt x="1676" y="7653"/>
                    <a:pt x="1680" y="7653"/>
                    <a:pt x="1683" y="7653"/>
                  </a:cubicBezTo>
                  <a:cubicBezTo>
                    <a:pt x="1771" y="7653"/>
                    <a:pt x="1771" y="7510"/>
                    <a:pt x="1683" y="7510"/>
                  </a:cubicBezTo>
                  <a:cubicBezTo>
                    <a:pt x="1680" y="7510"/>
                    <a:pt x="1676" y="7510"/>
                    <a:pt x="1672" y="7511"/>
                  </a:cubicBezTo>
                  <a:cubicBezTo>
                    <a:pt x="1453" y="7498"/>
                    <a:pt x="1253" y="7369"/>
                    <a:pt x="1157" y="7169"/>
                  </a:cubicBezTo>
                  <a:cubicBezTo>
                    <a:pt x="1009" y="6866"/>
                    <a:pt x="377" y="1939"/>
                    <a:pt x="145" y="64"/>
                  </a:cubicBezTo>
                  <a:cubicBezTo>
                    <a:pt x="143" y="21"/>
                    <a:pt x="11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725275" y="4593650"/>
              <a:ext cx="114025" cy="215250"/>
            </a:xfrm>
            <a:custGeom>
              <a:avLst/>
              <a:gdLst/>
              <a:ahLst/>
              <a:cxnLst/>
              <a:rect l="l" t="t" r="r" b="b"/>
              <a:pathLst>
                <a:path w="4561" h="8610" extrusionOk="0">
                  <a:moveTo>
                    <a:pt x="161" y="0"/>
                  </a:moveTo>
                  <a:cubicBezTo>
                    <a:pt x="129" y="0"/>
                    <a:pt x="96" y="20"/>
                    <a:pt x="90" y="62"/>
                  </a:cubicBezTo>
                  <a:cubicBezTo>
                    <a:pt x="78" y="158"/>
                    <a:pt x="0" y="1022"/>
                    <a:pt x="264" y="1311"/>
                  </a:cubicBezTo>
                  <a:cubicBezTo>
                    <a:pt x="316" y="1376"/>
                    <a:pt x="393" y="1414"/>
                    <a:pt x="477" y="1414"/>
                  </a:cubicBezTo>
                  <a:lnTo>
                    <a:pt x="644" y="1414"/>
                  </a:lnTo>
                  <a:cubicBezTo>
                    <a:pt x="736" y="1416"/>
                    <a:pt x="842" y="1417"/>
                    <a:pt x="961" y="1417"/>
                  </a:cubicBezTo>
                  <a:cubicBezTo>
                    <a:pt x="1599" y="1417"/>
                    <a:pt x="2601" y="1383"/>
                    <a:pt x="3595" y="1112"/>
                  </a:cubicBezTo>
                  <a:lnTo>
                    <a:pt x="3717" y="2555"/>
                  </a:lnTo>
                  <a:lnTo>
                    <a:pt x="4419" y="8539"/>
                  </a:lnTo>
                  <a:cubicBezTo>
                    <a:pt x="4419" y="8577"/>
                    <a:pt x="4451" y="8603"/>
                    <a:pt x="4490" y="8603"/>
                  </a:cubicBezTo>
                  <a:lnTo>
                    <a:pt x="4496" y="8609"/>
                  </a:lnTo>
                  <a:cubicBezTo>
                    <a:pt x="4535" y="8603"/>
                    <a:pt x="4561" y="8564"/>
                    <a:pt x="4561" y="8526"/>
                  </a:cubicBezTo>
                  <a:lnTo>
                    <a:pt x="3859" y="2548"/>
                  </a:lnTo>
                  <a:lnTo>
                    <a:pt x="3730" y="1015"/>
                  </a:lnTo>
                  <a:cubicBezTo>
                    <a:pt x="3730" y="979"/>
                    <a:pt x="3701" y="951"/>
                    <a:pt x="3667" y="951"/>
                  </a:cubicBezTo>
                  <a:cubicBezTo>
                    <a:pt x="3658" y="951"/>
                    <a:pt x="3649" y="953"/>
                    <a:pt x="3640" y="957"/>
                  </a:cubicBezTo>
                  <a:cubicBezTo>
                    <a:pt x="2637" y="1240"/>
                    <a:pt x="1612" y="1275"/>
                    <a:pt x="965" y="1275"/>
                  </a:cubicBezTo>
                  <a:cubicBezTo>
                    <a:pt x="847" y="1275"/>
                    <a:pt x="741" y="1274"/>
                    <a:pt x="651" y="1273"/>
                  </a:cubicBezTo>
                  <a:cubicBezTo>
                    <a:pt x="608" y="1273"/>
                    <a:pt x="570" y="1275"/>
                    <a:pt x="536" y="1275"/>
                  </a:cubicBezTo>
                  <a:cubicBezTo>
                    <a:pt x="468" y="1275"/>
                    <a:pt x="415" y="1266"/>
                    <a:pt x="367" y="1215"/>
                  </a:cubicBezTo>
                  <a:cubicBezTo>
                    <a:pt x="181" y="1015"/>
                    <a:pt x="206" y="326"/>
                    <a:pt x="232" y="75"/>
                  </a:cubicBezTo>
                  <a:cubicBezTo>
                    <a:pt x="236" y="26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001275" y="4559750"/>
              <a:ext cx="73950" cy="32400"/>
            </a:xfrm>
            <a:custGeom>
              <a:avLst/>
              <a:gdLst/>
              <a:ahLst/>
              <a:cxnLst/>
              <a:rect l="l" t="t" r="r" b="b"/>
              <a:pathLst>
                <a:path w="2958" h="1296" extrusionOk="0">
                  <a:moveTo>
                    <a:pt x="80" y="1"/>
                  </a:moveTo>
                  <a:cubicBezTo>
                    <a:pt x="62" y="1"/>
                    <a:pt x="43" y="7"/>
                    <a:pt x="26" y="20"/>
                  </a:cubicBezTo>
                  <a:cubicBezTo>
                    <a:pt x="1" y="52"/>
                    <a:pt x="1" y="97"/>
                    <a:pt x="26" y="123"/>
                  </a:cubicBezTo>
                  <a:cubicBezTo>
                    <a:pt x="181" y="265"/>
                    <a:pt x="342" y="400"/>
                    <a:pt x="510" y="522"/>
                  </a:cubicBezTo>
                  <a:cubicBezTo>
                    <a:pt x="522" y="529"/>
                    <a:pt x="535" y="535"/>
                    <a:pt x="555" y="535"/>
                  </a:cubicBezTo>
                  <a:cubicBezTo>
                    <a:pt x="574" y="535"/>
                    <a:pt x="600" y="522"/>
                    <a:pt x="619" y="503"/>
                  </a:cubicBezTo>
                  <a:cubicBezTo>
                    <a:pt x="638" y="471"/>
                    <a:pt x="632" y="426"/>
                    <a:pt x="600" y="407"/>
                  </a:cubicBezTo>
                  <a:cubicBezTo>
                    <a:pt x="432" y="291"/>
                    <a:pt x="278" y="162"/>
                    <a:pt x="130" y="20"/>
                  </a:cubicBezTo>
                  <a:cubicBezTo>
                    <a:pt x="117" y="7"/>
                    <a:pt x="99" y="1"/>
                    <a:pt x="80" y="1"/>
                  </a:cubicBezTo>
                  <a:close/>
                  <a:moveTo>
                    <a:pt x="1081" y="708"/>
                  </a:moveTo>
                  <a:cubicBezTo>
                    <a:pt x="1012" y="708"/>
                    <a:pt x="978" y="805"/>
                    <a:pt x="1051" y="845"/>
                  </a:cubicBezTo>
                  <a:cubicBezTo>
                    <a:pt x="1237" y="941"/>
                    <a:pt x="1431" y="1018"/>
                    <a:pt x="1624" y="1089"/>
                  </a:cubicBezTo>
                  <a:lnTo>
                    <a:pt x="1650" y="1089"/>
                  </a:lnTo>
                  <a:cubicBezTo>
                    <a:pt x="1733" y="1089"/>
                    <a:pt x="1753" y="973"/>
                    <a:pt x="1669" y="948"/>
                  </a:cubicBezTo>
                  <a:cubicBezTo>
                    <a:pt x="1482" y="883"/>
                    <a:pt x="1295" y="806"/>
                    <a:pt x="1115" y="716"/>
                  </a:cubicBezTo>
                  <a:cubicBezTo>
                    <a:pt x="1103" y="711"/>
                    <a:pt x="1092" y="708"/>
                    <a:pt x="1081" y="708"/>
                  </a:cubicBezTo>
                  <a:close/>
                  <a:moveTo>
                    <a:pt x="2239" y="1093"/>
                  </a:moveTo>
                  <a:cubicBezTo>
                    <a:pt x="2155" y="1093"/>
                    <a:pt x="2141" y="1225"/>
                    <a:pt x="2236" y="1231"/>
                  </a:cubicBezTo>
                  <a:cubicBezTo>
                    <a:pt x="2442" y="1270"/>
                    <a:pt x="2648" y="1289"/>
                    <a:pt x="2854" y="1295"/>
                  </a:cubicBezTo>
                  <a:lnTo>
                    <a:pt x="2861" y="1295"/>
                  </a:lnTo>
                  <a:cubicBezTo>
                    <a:pt x="2957" y="1295"/>
                    <a:pt x="2957" y="1154"/>
                    <a:pt x="2861" y="1154"/>
                  </a:cubicBezTo>
                  <a:cubicBezTo>
                    <a:pt x="2661" y="1147"/>
                    <a:pt x="2455" y="1128"/>
                    <a:pt x="2262" y="1096"/>
                  </a:cubicBezTo>
                  <a:cubicBezTo>
                    <a:pt x="2254" y="1094"/>
                    <a:pt x="2246" y="1093"/>
                    <a:pt x="2239" y="1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085550" y="4587100"/>
              <a:ext cx="12275" cy="4575"/>
            </a:xfrm>
            <a:custGeom>
              <a:avLst/>
              <a:gdLst/>
              <a:ahLst/>
              <a:cxnLst/>
              <a:rect l="l" t="t" r="r" b="b"/>
              <a:pathLst>
                <a:path w="491" h="183" extrusionOk="0">
                  <a:moveTo>
                    <a:pt x="390" y="1"/>
                  </a:moveTo>
                  <a:cubicBezTo>
                    <a:pt x="386" y="1"/>
                    <a:pt x="382" y="1"/>
                    <a:pt x="379" y="2"/>
                  </a:cubicBezTo>
                  <a:cubicBezTo>
                    <a:pt x="282" y="21"/>
                    <a:pt x="185" y="28"/>
                    <a:pt x="95" y="40"/>
                  </a:cubicBezTo>
                  <a:cubicBezTo>
                    <a:pt x="1" y="40"/>
                    <a:pt x="5" y="182"/>
                    <a:pt x="96" y="182"/>
                  </a:cubicBezTo>
                  <a:cubicBezTo>
                    <a:pt x="97" y="182"/>
                    <a:pt x="99" y="182"/>
                    <a:pt x="102" y="182"/>
                  </a:cubicBezTo>
                  <a:lnTo>
                    <a:pt x="108" y="182"/>
                  </a:lnTo>
                  <a:cubicBezTo>
                    <a:pt x="205" y="169"/>
                    <a:pt x="301" y="163"/>
                    <a:pt x="398" y="143"/>
                  </a:cubicBezTo>
                  <a:cubicBezTo>
                    <a:pt x="490" y="131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964250" y="4558500"/>
              <a:ext cx="147875" cy="62150"/>
            </a:xfrm>
            <a:custGeom>
              <a:avLst/>
              <a:gdLst/>
              <a:ahLst/>
              <a:cxnLst/>
              <a:rect l="l" t="t" r="r" b="b"/>
              <a:pathLst>
                <a:path w="5915" h="2486" extrusionOk="0">
                  <a:moveTo>
                    <a:pt x="81" y="1"/>
                  </a:moveTo>
                  <a:cubicBezTo>
                    <a:pt x="71" y="1"/>
                    <a:pt x="61" y="2"/>
                    <a:pt x="52" y="6"/>
                  </a:cubicBezTo>
                  <a:cubicBezTo>
                    <a:pt x="19" y="25"/>
                    <a:pt x="0" y="64"/>
                    <a:pt x="19" y="102"/>
                  </a:cubicBezTo>
                  <a:cubicBezTo>
                    <a:pt x="32" y="128"/>
                    <a:pt x="1134" y="2486"/>
                    <a:pt x="4251" y="2486"/>
                  </a:cubicBezTo>
                  <a:cubicBezTo>
                    <a:pt x="4780" y="2486"/>
                    <a:pt x="5308" y="2421"/>
                    <a:pt x="5830" y="2305"/>
                  </a:cubicBezTo>
                  <a:cubicBezTo>
                    <a:pt x="5914" y="2287"/>
                    <a:pt x="5891" y="2162"/>
                    <a:pt x="5814" y="2162"/>
                  </a:cubicBezTo>
                  <a:cubicBezTo>
                    <a:pt x="5809" y="2162"/>
                    <a:pt x="5803" y="2162"/>
                    <a:pt x="5797" y="2163"/>
                  </a:cubicBezTo>
                  <a:cubicBezTo>
                    <a:pt x="5234" y="2288"/>
                    <a:pt x="4720" y="2342"/>
                    <a:pt x="4253" y="2342"/>
                  </a:cubicBezTo>
                  <a:cubicBezTo>
                    <a:pt x="1225" y="2342"/>
                    <a:pt x="159" y="67"/>
                    <a:pt x="148" y="44"/>
                  </a:cubicBezTo>
                  <a:cubicBezTo>
                    <a:pt x="139" y="15"/>
                    <a:pt x="111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07270" y="4517579"/>
              <a:ext cx="114975" cy="59450"/>
            </a:xfrm>
            <a:custGeom>
              <a:avLst/>
              <a:gdLst/>
              <a:ahLst/>
              <a:cxnLst/>
              <a:rect l="l" t="t" r="r" b="b"/>
              <a:pathLst>
                <a:path w="4599" h="2378" extrusionOk="0">
                  <a:moveTo>
                    <a:pt x="4492" y="0"/>
                  </a:moveTo>
                  <a:cubicBezTo>
                    <a:pt x="4474" y="0"/>
                    <a:pt x="4455" y="8"/>
                    <a:pt x="4438" y="26"/>
                  </a:cubicBezTo>
                  <a:cubicBezTo>
                    <a:pt x="2757" y="1585"/>
                    <a:pt x="110" y="2229"/>
                    <a:pt x="77" y="2235"/>
                  </a:cubicBezTo>
                  <a:cubicBezTo>
                    <a:pt x="0" y="2255"/>
                    <a:pt x="13" y="2371"/>
                    <a:pt x="97" y="2377"/>
                  </a:cubicBezTo>
                  <a:cubicBezTo>
                    <a:pt x="103" y="2377"/>
                    <a:pt x="110" y="2371"/>
                    <a:pt x="116" y="2371"/>
                  </a:cubicBezTo>
                  <a:cubicBezTo>
                    <a:pt x="142" y="2364"/>
                    <a:pt x="2821" y="1714"/>
                    <a:pt x="4535" y="129"/>
                  </a:cubicBezTo>
                  <a:cubicBezTo>
                    <a:pt x="4599" y="80"/>
                    <a:pt x="4550" y="0"/>
                    <a:pt x="4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555375" y="4595050"/>
              <a:ext cx="117100" cy="35425"/>
            </a:xfrm>
            <a:custGeom>
              <a:avLst/>
              <a:gdLst/>
              <a:ahLst/>
              <a:cxnLst/>
              <a:rect l="l" t="t" r="r" b="b"/>
              <a:pathLst>
                <a:path w="4684" h="1417" extrusionOk="0">
                  <a:moveTo>
                    <a:pt x="85" y="0"/>
                  </a:moveTo>
                  <a:cubicBezTo>
                    <a:pt x="68" y="0"/>
                    <a:pt x="51" y="7"/>
                    <a:pt x="39" y="19"/>
                  </a:cubicBezTo>
                  <a:cubicBezTo>
                    <a:pt x="7" y="38"/>
                    <a:pt x="1" y="83"/>
                    <a:pt x="26" y="115"/>
                  </a:cubicBezTo>
                  <a:cubicBezTo>
                    <a:pt x="52" y="148"/>
                    <a:pt x="645" y="843"/>
                    <a:pt x="2745" y="1165"/>
                  </a:cubicBezTo>
                  <a:cubicBezTo>
                    <a:pt x="3981" y="1352"/>
                    <a:pt x="4419" y="1416"/>
                    <a:pt x="4580" y="1416"/>
                  </a:cubicBezTo>
                  <a:cubicBezTo>
                    <a:pt x="4671" y="1416"/>
                    <a:pt x="4677" y="1397"/>
                    <a:pt x="4683" y="1365"/>
                  </a:cubicBezTo>
                  <a:cubicBezTo>
                    <a:pt x="4683" y="1320"/>
                    <a:pt x="4658" y="1281"/>
                    <a:pt x="4619" y="1275"/>
                  </a:cubicBezTo>
                  <a:lnTo>
                    <a:pt x="4580" y="1275"/>
                  </a:lnTo>
                  <a:cubicBezTo>
                    <a:pt x="4490" y="1268"/>
                    <a:pt x="4149" y="1230"/>
                    <a:pt x="2764" y="1017"/>
                  </a:cubicBezTo>
                  <a:cubicBezTo>
                    <a:pt x="729" y="708"/>
                    <a:pt x="142" y="32"/>
                    <a:pt x="136" y="25"/>
                  </a:cubicBezTo>
                  <a:cubicBezTo>
                    <a:pt x="122" y="8"/>
                    <a:pt x="103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29625" y="4623825"/>
              <a:ext cx="106050" cy="102150"/>
            </a:xfrm>
            <a:custGeom>
              <a:avLst/>
              <a:gdLst/>
              <a:ahLst/>
              <a:cxnLst/>
              <a:rect l="l" t="t" r="r" b="b"/>
              <a:pathLst>
                <a:path w="4242" h="4086" extrusionOk="0">
                  <a:moveTo>
                    <a:pt x="4166" y="1"/>
                  </a:moveTo>
                  <a:cubicBezTo>
                    <a:pt x="4136" y="1"/>
                    <a:pt x="4105" y="19"/>
                    <a:pt x="4097" y="59"/>
                  </a:cubicBezTo>
                  <a:cubicBezTo>
                    <a:pt x="3601" y="3460"/>
                    <a:pt x="122" y="3937"/>
                    <a:pt x="84" y="3943"/>
                  </a:cubicBezTo>
                  <a:cubicBezTo>
                    <a:pt x="0" y="3956"/>
                    <a:pt x="6" y="4085"/>
                    <a:pt x="97" y="4085"/>
                  </a:cubicBezTo>
                  <a:lnTo>
                    <a:pt x="103" y="4085"/>
                  </a:lnTo>
                  <a:cubicBezTo>
                    <a:pt x="142" y="4079"/>
                    <a:pt x="3730" y="3596"/>
                    <a:pt x="4238" y="79"/>
                  </a:cubicBezTo>
                  <a:cubicBezTo>
                    <a:pt x="4242" y="29"/>
                    <a:pt x="4204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529625" y="4686625"/>
              <a:ext cx="12000" cy="4400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379" y="1"/>
                  </a:moveTo>
                  <a:cubicBezTo>
                    <a:pt x="375" y="1"/>
                    <a:pt x="371" y="1"/>
                    <a:pt x="367" y="1"/>
                  </a:cubicBezTo>
                  <a:cubicBezTo>
                    <a:pt x="277" y="21"/>
                    <a:pt x="187" y="27"/>
                    <a:pt x="97" y="27"/>
                  </a:cubicBezTo>
                  <a:cubicBezTo>
                    <a:pt x="0" y="34"/>
                    <a:pt x="0" y="175"/>
                    <a:pt x="97" y="175"/>
                  </a:cubicBezTo>
                  <a:cubicBezTo>
                    <a:pt x="193" y="169"/>
                    <a:pt x="290" y="163"/>
                    <a:pt x="393" y="143"/>
                  </a:cubicBezTo>
                  <a:cubicBezTo>
                    <a:pt x="479" y="131"/>
                    <a:pt x="46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549575" y="4638100"/>
              <a:ext cx="51275" cy="48725"/>
            </a:xfrm>
            <a:custGeom>
              <a:avLst/>
              <a:gdLst/>
              <a:ahLst/>
              <a:cxnLst/>
              <a:rect l="l" t="t" r="r" b="b"/>
              <a:pathLst>
                <a:path w="2051" h="1949" extrusionOk="0">
                  <a:moveTo>
                    <a:pt x="1954" y="1"/>
                  </a:moveTo>
                  <a:cubicBezTo>
                    <a:pt x="1928" y="1"/>
                    <a:pt x="1902" y="15"/>
                    <a:pt x="1888" y="49"/>
                  </a:cubicBezTo>
                  <a:cubicBezTo>
                    <a:pt x="1817" y="210"/>
                    <a:pt x="1740" y="364"/>
                    <a:pt x="1650" y="513"/>
                  </a:cubicBezTo>
                  <a:cubicBezTo>
                    <a:pt x="1624" y="545"/>
                    <a:pt x="1637" y="590"/>
                    <a:pt x="1669" y="609"/>
                  </a:cubicBezTo>
                  <a:cubicBezTo>
                    <a:pt x="1682" y="616"/>
                    <a:pt x="1695" y="622"/>
                    <a:pt x="1708" y="622"/>
                  </a:cubicBezTo>
                  <a:cubicBezTo>
                    <a:pt x="1733" y="622"/>
                    <a:pt x="1753" y="609"/>
                    <a:pt x="1766" y="590"/>
                  </a:cubicBezTo>
                  <a:cubicBezTo>
                    <a:pt x="1862" y="435"/>
                    <a:pt x="1946" y="274"/>
                    <a:pt x="2017" y="107"/>
                  </a:cubicBezTo>
                  <a:cubicBezTo>
                    <a:pt x="2050" y="48"/>
                    <a:pt x="2003" y="1"/>
                    <a:pt x="1954" y="1"/>
                  </a:cubicBezTo>
                  <a:close/>
                  <a:moveTo>
                    <a:pt x="1396" y="904"/>
                  </a:moveTo>
                  <a:cubicBezTo>
                    <a:pt x="1376" y="904"/>
                    <a:pt x="1356" y="913"/>
                    <a:pt x="1341" y="938"/>
                  </a:cubicBezTo>
                  <a:cubicBezTo>
                    <a:pt x="1225" y="1066"/>
                    <a:pt x="1102" y="1189"/>
                    <a:pt x="967" y="1298"/>
                  </a:cubicBezTo>
                  <a:cubicBezTo>
                    <a:pt x="941" y="1324"/>
                    <a:pt x="935" y="1369"/>
                    <a:pt x="961" y="1401"/>
                  </a:cubicBezTo>
                  <a:cubicBezTo>
                    <a:pt x="973" y="1414"/>
                    <a:pt x="993" y="1427"/>
                    <a:pt x="1018" y="1427"/>
                  </a:cubicBezTo>
                  <a:cubicBezTo>
                    <a:pt x="1031" y="1427"/>
                    <a:pt x="1051" y="1421"/>
                    <a:pt x="1064" y="1408"/>
                  </a:cubicBezTo>
                  <a:cubicBezTo>
                    <a:pt x="1199" y="1292"/>
                    <a:pt x="1328" y="1163"/>
                    <a:pt x="1450" y="1028"/>
                  </a:cubicBezTo>
                  <a:cubicBezTo>
                    <a:pt x="1502" y="976"/>
                    <a:pt x="1450" y="904"/>
                    <a:pt x="1396" y="904"/>
                  </a:cubicBezTo>
                  <a:close/>
                  <a:moveTo>
                    <a:pt x="576" y="1586"/>
                  </a:moveTo>
                  <a:cubicBezTo>
                    <a:pt x="564" y="1586"/>
                    <a:pt x="552" y="1588"/>
                    <a:pt x="542" y="1595"/>
                  </a:cubicBezTo>
                  <a:cubicBezTo>
                    <a:pt x="394" y="1678"/>
                    <a:pt x="233" y="1756"/>
                    <a:pt x="72" y="1814"/>
                  </a:cubicBezTo>
                  <a:cubicBezTo>
                    <a:pt x="1" y="1839"/>
                    <a:pt x="14" y="1949"/>
                    <a:pt x="97" y="1949"/>
                  </a:cubicBezTo>
                  <a:lnTo>
                    <a:pt x="117" y="1949"/>
                  </a:lnTo>
                  <a:cubicBezTo>
                    <a:pt x="291" y="1885"/>
                    <a:pt x="458" y="1807"/>
                    <a:pt x="613" y="1717"/>
                  </a:cubicBezTo>
                  <a:cubicBezTo>
                    <a:pt x="645" y="1698"/>
                    <a:pt x="658" y="1653"/>
                    <a:pt x="638" y="1620"/>
                  </a:cubicBezTo>
                  <a:cubicBezTo>
                    <a:pt x="625" y="1599"/>
                    <a:pt x="600" y="1586"/>
                    <a:pt x="576" y="1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601275" y="4618950"/>
              <a:ext cx="6300" cy="10550"/>
            </a:xfrm>
            <a:custGeom>
              <a:avLst/>
              <a:gdLst/>
              <a:ahLst/>
              <a:cxnLst/>
              <a:rect l="l" t="t" r="r" b="b"/>
              <a:pathLst>
                <a:path w="252" h="422" extrusionOk="0">
                  <a:moveTo>
                    <a:pt x="164" y="0"/>
                  </a:moveTo>
                  <a:cubicBezTo>
                    <a:pt x="133" y="0"/>
                    <a:pt x="101" y="18"/>
                    <a:pt x="91" y="61"/>
                  </a:cubicBezTo>
                  <a:cubicBezTo>
                    <a:pt x="65" y="151"/>
                    <a:pt x="39" y="241"/>
                    <a:pt x="13" y="332"/>
                  </a:cubicBezTo>
                  <a:cubicBezTo>
                    <a:pt x="0" y="370"/>
                    <a:pt x="20" y="409"/>
                    <a:pt x="58" y="422"/>
                  </a:cubicBezTo>
                  <a:lnTo>
                    <a:pt x="84" y="422"/>
                  </a:lnTo>
                  <a:cubicBezTo>
                    <a:pt x="110" y="422"/>
                    <a:pt x="142" y="402"/>
                    <a:pt x="149" y="377"/>
                  </a:cubicBezTo>
                  <a:cubicBezTo>
                    <a:pt x="181" y="287"/>
                    <a:pt x="207" y="190"/>
                    <a:pt x="232" y="93"/>
                  </a:cubicBezTo>
                  <a:cubicBezTo>
                    <a:pt x="251" y="37"/>
                    <a:pt x="20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088925" y="4649925"/>
              <a:ext cx="85175" cy="540625"/>
            </a:xfrm>
            <a:custGeom>
              <a:avLst/>
              <a:gdLst/>
              <a:ahLst/>
              <a:cxnLst/>
              <a:rect l="l" t="t" r="r" b="b"/>
              <a:pathLst>
                <a:path w="3407" h="21625" extrusionOk="0">
                  <a:moveTo>
                    <a:pt x="81" y="1"/>
                  </a:moveTo>
                  <a:cubicBezTo>
                    <a:pt x="40" y="1"/>
                    <a:pt x="1" y="31"/>
                    <a:pt x="12" y="85"/>
                  </a:cubicBezTo>
                  <a:cubicBezTo>
                    <a:pt x="37" y="259"/>
                    <a:pt x="70" y="452"/>
                    <a:pt x="108" y="664"/>
                  </a:cubicBezTo>
                  <a:cubicBezTo>
                    <a:pt x="108" y="697"/>
                    <a:pt x="140" y="722"/>
                    <a:pt x="173" y="722"/>
                  </a:cubicBezTo>
                  <a:lnTo>
                    <a:pt x="186" y="722"/>
                  </a:lnTo>
                  <a:cubicBezTo>
                    <a:pt x="224" y="716"/>
                    <a:pt x="250" y="677"/>
                    <a:pt x="244" y="639"/>
                  </a:cubicBezTo>
                  <a:cubicBezTo>
                    <a:pt x="211" y="426"/>
                    <a:pt x="179" y="233"/>
                    <a:pt x="153" y="59"/>
                  </a:cubicBezTo>
                  <a:cubicBezTo>
                    <a:pt x="145" y="19"/>
                    <a:pt x="113" y="1"/>
                    <a:pt x="81" y="1"/>
                  </a:cubicBezTo>
                  <a:close/>
                  <a:moveTo>
                    <a:pt x="271" y="1153"/>
                  </a:moveTo>
                  <a:cubicBezTo>
                    <a:pt x="228" y="1153"/>
                    <a:pt x="184" y="1186"/>
                    <a:pt x="198" y="1244"/>
                  </a:cubicBezTo>
                  <a:cubicBezTo>
                    <a:pt x="231" y="1431"/>
                    <a:pt x="256" y="1624"/>
                    <a:pt x="289" y="1824"/>
                  </a:cubicBezTo>
                  <a:cubicBezTo>
                    <a:pt x="295" y="1856"/>
                    <a:pt x="327" y="1882"/>
                    <a:pt x="359" y="1882"/>
                  </a:cubicBezTo>
                  <a:lnTo>
                    <a:pt x="372" y="1882"/>
                  </a:lnTo>
                  <a:cubicBezTo>
                    <a:pt x="411" y="1875"/>
                    <a:pt x="437" y="1843"/>
                    <a:pt x="430" y="1804"/>
                  </a:cubicBezTo>
                  <a:cubicBezTo>
                    <a:pt x="398" y="1598"/>
                    <a:pt x="366" y="1405"/>
                    <a:pt x="340" y="1218"/>
                  </a:cubicBezTo>
                  <a:cubicBezTo>
                    <a:pt x="337" y="1173"/>
                    <a:pt x="305" y="1153"/>
                    <a:pt x="271" y="1153"/>
                  </a:cubicBezTo>
                  <a:close/>
                  <a:moveTo>
                    <a:pt x="451" y="2321"/>
                  </a:moveTo>
                  <a:cubicBezTo>
                    <a:pt x="411" y="2321"/>
                    <a:pt x="372" y="2350"/>
                    <a:pt x="379" y="2403"/>
                  </a:cubicBezTo>
                  <a:lnTo>
                    <a:pt x="469" y="2983"/>
                  </a:lnTo>
                  <a:cubicBezTo>
                    <a:pt x="469" y="3015"/>
                    <a:pt x="501" y="3041"/>
                    <a:pt x="540" y="3048"/>
                  </a:cubicBezTo>
                  <a:lnTo>
                    <a:pt x="546" y="3041"/>
                  </a:lnTo>
                  <a:cubicBezTo>
                    <a:pt x="585" y="3035"/>
                    <a:pt x="611" y="3003"/>
                    <a:pt x="611" y="2964"/>
                  </a:cubicBezTo>
                  <a:lnTo>
                    <a:pt x="521" y="2384"/>
                  </a:lnTo>
                  <a:cubicBezTo>
                    <a:pt x="515" y="2341"/>
                    <a:pt x="483" y="2321"/>
                    <a:pt x="451" y="2321"/>
                  </a:cubicBezTo>
                  <a:close/>
                  <a:moveTo>
                    <a:pt x="629" y="3485"/>
                  </a:moveTo>
                  <a:cubicBezTo>
                    <a:pt x="625" y="3485"/>
                    <a:pt x="621" y="3485"/>
                    <a:pt x="617" y="3486"/>
                  </a:cubicBezTo>
                  <a:cubicBezTo>
                    <a:pt x="572" y="3492"/>
                    <a:pt x="546" y="3524"/>
                    <a:pt x="553" y="3563"/>
                  </a:cubicBezTo>
                  <a:cubicBezTo>
                    <a:pt x="578" y="3756"/>
                    <a:pt x="604" y="3949"/>
                    <a:pt x="636" y="4143"/>
                  </a:cubicBezTo>
                  <a:cubicBezTo>
                    <a:pt x="636" y="4181"/>
                    <a:pt x="669" y="4207"/>
                    <a:pt x="707" y="4207"/>
                  </a:cubicBezTo>
                  <a:lnTo>
                    <a:pt x="714" y="4207"/>
                  </a:lnTo>
                  <a:cubicBezTo>
                    <a:pt x="752" y="4201"/>
                    <a:pt x="778" y="4168"/>
                    <a:pt x="778" y="4130"/>
                  </a:cubicBezTo>
                  <a:cubicBezTo>
                    <a:pt x="752" y="3930"/>
                    <a:pt x="720" y="3737"/>
                    <a:pt x="694" y="3544"/>
                  </a:cubicBezTo>
                  <a:cubicBezTo>
                    <a:pt x="689" y="3509"/>
                    <a:pt x="662" y="3485"/>
                    <a:pt x="629" y="3485"/>
                  </a:cubicBezTo>
                  <a:close/>
                  <a:moveTo>
                    <a:pt x="779" y="4651"/>
                  </a:moveTo>
                  <a:cubicBezTo>
                    <a:pt x="742" y="4651"/>
                    <a:pt x="704" y="4679"/>
                    <a:pt x="707" y="4729"/>
                  </a:cubicBezTo>
                  <a:cubicBezTo>
                    <a:pt x="733" y="4922"/>
                    <a:pt x="765" y="5115"/>
                    <a:pt x="785" y="5309"/>
                  </a:cubicBezTo>
                  <a:cubicBezTo>
                    <a:pt x="791" y="5347"/>
                    <a:pt x="823" y="5373"/>
                    <a:pt x="855" y="5373"/>
                  </a:cubicBezTo>
                  <a:lnTo>
                    <a:pt x="868" y="5373"/>
                  </a:lnTo>
                  <a:cubicBezTo>
                    <a:pt x="907" y="5366"/>
                    <a:pt x="933" y="5334"/>
                    <a:pt x="926" y="5296"/>
                  </a:cubicBezTo>
                  <a:cubicBezTo>
                    <a:pt x="901" y="5096"/>
                    <a:pt x="875" y="4903"/>
                    <a:pt x="849" y="4709"/>
                  </a:cubicBezTo>
                  <a:cubicBezTo>
                    <a:pt x="840" y="4669"/>
                    <a:pt x="810" y="4651"/>
                    <a:pt x="779" y="4651"/>
                  </a:cubicBezTo>
                  <a:close/>
                  <a:moveTo>
                    <a:pt x="934" y="5812"/>
                  </a:moveTo>
                  <a:cubicBezTo>
                    <a:pt x="894" y="5812"/>
                    <a:pt x="855" y="5842"/>
                    <a:pt x="862" y="5895"/>
                  </a:cubicBezTo>
                  <a:cubicBezTo>
                    <a:pt x="881" y="6088"/>
                    <a:pt x="907" y="6281"/>
                    <a:pt x="926" y="6474"/>
                  </a:cubicBezTo>
                  <a:cubicBezTo>
                    <a:pt x="933" y="6513"/>
                    <a:pt x="965" y="6539"/>
                    <a:pt x="997" y="6539"/>
                  </a:cubicBezTo>
                  <a:lnTo>
                    <a:pt x="1010" y="6539"/>
                  </a:lnTo>
                  <a:cubicBezTo>
                    <a:pt x="1049" y="6532"/>
                    <a:pt x="1074" y="6500"/>
                    <a:pt x="1068" y="6462"/>
                  </a:cubicBezTo>
                  <a:cubicBezTo>
                    <a:pt x="1049" y="6268"/>
                    <a:pt x="1023" y="6075"/>
                    <a:pt x="1004" y="5875"/>
                  </a:cubicBezTo>
                  <a:cubicBezTo>
                    <a:pt x="998" y="5832"/>
                    <a:pt x="966" y="5812"/>
                    <a:pt x="934" y="5812"/>
                  </a:cubicBezTo>
                  <a:close/>
                  <a:moveTo>
                    <a:pt x="1065" y="6976"/>
                  </a:moveTo>
                  <a:cubicBezTo>
                    <a:pt x="1062" y="6976"/>
                    <a:pt x="1058" y="6976"/>
                    <a:pt x="1055" y="6977"/>
                  </a:cubicBezTo>
                  <a:cubicBezTo>
                    <a:pt x="1016" y="6983"/>
                    <a:pt x="984" y="7015"/>
                    <a:pt x="991" y="7061"/>
                  </a:cubicBezTo>
                  <a:cubicBezTo>
                    <a:pt x="1010" y="7260"/>
                    <a:pt x="1029" y="7453"/>
                    <a:pt x="1049" y="7640"/>
                  </a:cubicBezTo>
                  <a:cubicBezTo>
                    <a:pt x="1055" y="7679"/>
                    <a:pt x="1081" y="7705"/>
                    <a:pt x="1120" y="7705"/>
                  </a:cubicBezTo>
                  <a:lnTo>
                    <a:pt x="1126" y="7705"/>
                  </a:lnTo>
                  <a:cubicBezTo>
                    <a:pt x="1171" y="7705"/>
                    <a:pt x="1197" y="7666"/>
                    <a:pt x="1190" y="7627"/>
                  </a:cubicBezTo>
                  <a:cubicBezTo>
                    <a:pt x="1178" y="7434"/>
                    <a:pt x="1158" y="7241"/>
                    <a:pt x="1139" y="7041"/>
                  </a:cubicBezTo>
                  <a:cubicBezTo>
                    <a:pt x="1133" y="7006"/>
                    <a:pt x="1100" y="6976"/>
                    <a:pt x="1065" y="6976"/>
                  </a:cubicBezTo>
                  <a:close/>
                  <a:moveTo>
                    <a:pt x="1176" y="8148"/>
                  </a:moveTo>
                  <a:cubicBezTo>
                    <a:pt x="1172" y="8148"/>
                    <a:pt x="1169" y="8149"/>
                    <a:pt x="1165" y="8149"/>
                  </a:cubicBezTo>
                  <a:cubicBezTo>
                    <a:pt x="1126" y="8149"/>
                    <a:pt x="1100" y="8188"/>
                    <a:pt x="1100" y="8226"/>
                  </a:cubicBezTo>
                  <a:cubicBezTo>
                    <a:pt x="1113" y="8413"/>
                    <a:pt x="1126" y="8594"/>
                    <a:pt x="1139" y="8768"/>
                  </a:cubicBezTo>
                  <a:lnTo>
                    <a:pt x="1139" y="8813"/>
                  </a:lnTo>
                  <a:lnTo>
                    <a:pt x="1281" y="8800"/>
                  </a:lnTo>
                  <a:lnTo>
                    <a:pt x="1281" y="8761"/>
                  </a:lnTo>
                  <a:cubicBezTo>
                    <a:pt x="1274" y="8587"/>
                    <a:pt x="1261" y="8400"/>
                    <a:pt x="1248" y="8214"/>
                  </a:cubicBezTo>
                  <a:cubicBezTo>
                    <a:pt x="1248" y="8178"/>
                    <a:pt x="1216" y="8148"/>
                    <a:pt x="1176" y="8148"/>
                  </a:cubicBezTo>
                  <a:close/>
                  <a:moveTo>
                    <a:pt x="1255" y="9324"/>
                  </a:moveTo>
                  <a:cubicBezTo>
                    <a:pt x="1218" y="9324"/>
                    <a:pt x="1181" y="9350"/>
                    <a:pt x="1184" y="9399"/>
                  </a:cubicBezTo>
                  <a:cubicBezTo>
                    <a:pt x="1203" y="9586"/>
                    <a:pt x="1223" y="9779"/>
                    <a:pt x="1248" y="9985"/>
                  </a:cubicBezTo>
                  <a:cubicBezTo>
                    <a:pt x="1248" y="10024"/>
                    <a:pt x="1281" y="10049"/>
                    <a:pt x="1319" y="10049"/>
                  </a:cubicBezTo>
                  <a:lnTo>
                    <a:pt x="1326" y="10049"/>
                  </a:lnTo>
                  <a:cubicBezTo>
                    <a:pt x="1364" y="10043"/>
                    <a:pt x="1397" y="10011"/>
                    <a:pt x="1390" y="9972"/>
                  </a:cubicBezTo>
                  <a:cubicBezTo>
                    <a:pt x="1364" y="9766"/>
                    <a:pt x="1345" y="9566"/>
                    <a:pt x="1326" y="9386"/>
                  </a:cubicBezTo>
                  <a:cubicBezTo>
                    <a:pt x="1320" y="9344"/>
                    <a:pt x="1287" y="9324"/>
                    <a:pt x="1255" y="9324"/>
                  </a:cubicBezTo>
                  <a:close/>
                  <a:moveTo>
                    <a:pt x="1391" y="10493"/>
                  </a:moveTo>
                  <a:cubicBezTo>
                    <a:pt x="1353" y="10493"/>
                    <a:pt x="1316" y="10521"/>
                    <a:pt x="1319" y="10571"/>
                  </a:cubicBezTo>
                  <a:cubicBezTo>
                    <a:pt x="1345" y="10758"/>
                    <a:pt x="1371" y="10951"/>
                    <a:pt x="1403" y="11151"/>
                  </a:cubicBezTo>
                  <a:cubicBezTo>
                    <a:pt x="1403" y="11189"/>
                    <a:pt x="1435" y="11215"/>
                    <a:pt x="1474" y="11215"/>
                  </a:cubicBezTo>
                  <a:lnTo>
                    <a:pt x="1480" y="11215"/>
                  </a:lnTo>
                  <a:cubicBezTo>
                    <a:pt x="1519" y="11209"/>
                    <a:pt x="1545" y="11170"/>
                    <a:pt x="1545" y="11131"/>
                  </a:cubicBezTo>
                  <a:cubicBezTo>
                    <a:pt x="1512" y="10932"/>
                    <a:pt x="1487" y="10739"/>
                    <a:pt x="1461" y="10552"/>
                  </a:cubicBezTo>
                  <a:cubicBezTo>
                    <a:pt x="1452" y="10511"/>
                    <a:pt x="1422" y="10493"/>
                    <a:pt x="1391" y="10493"/>
                  </a:cubicBezTo>
                  <a:close/>
                  <a:moveTo>
                    <a:pt x="1556" y="11652"/>
                  </a:moveTo>
                  <a:cubicBezTo>
                    <a:pt x="1553" y="11652"/>
                    <a:pt x="1549" y="11653"/>
                    <a:pt x="1545" y="11653"/>
                  </a:cubicBezTo>
                  <a:cubicBezTo>
                    <a:pt x="1506" y="11660"/>
                    <a:pt x="1480" y="11698"/>
                    <a:pt x="1487" y="11737"/>
                  </a:cubicBezTo>
                  <a:cubicBezTo>
                    <a:pt x="1512" y="11924"/>
                    <a:pt x="1545" y="12117"/>
                    <a:pt x="1570" y="12317"/>
                  </a:cubicBezTo>
                  <a:cubicBezTo>
                    <a:pt x="1577" y="12349"/>
                    <a:pt x="1609" y="12375"/>
                    <a:pt x="1641" y="12375"/>
                  </a:cubicBezTo>
                  <a:lnTo>
                    <a:pt x="1654" y="12375"/>
                  </a:lnTo>
                  <a:cubicBezTo>
                    <a:pt x="1693" y="12368"/>
                    <a:pt x="1719" y="12330"/>
                    <a:pt x="1712" y="12297"/>
                  </a:cubicBezTo>
                  <a:cubicBezTo>
                    <a:pt x="1680" y="12098"/>
                    <a:pt x="1654" y="11904"/>
                    <a:pt x="1628" y="11718"/>
                  </a:cubicBezTo>
                  <a:cubicBezTo>
                    <a:pt x="1623" y="11677"/>
                    <a:pt x="1591" y="11652"/>
                    <a:pt x="1556" y="11652"/>
                  </a:cubicBezTo>
                  <a:close/>
                  <a:moveTo>
                    <a:pt x="1737" y="12818"/>
                  </a:moveTo>
                  <a:cubicBezTo>
                    <a:pt x="1733" y="12818"/>
                    <a:pt x="1729" y="12818"/>
                    <a:pt x="1725" y="12819"/>
                  </a:cubicBezTo>
                  <a:cubicBezTo>
                    <a:pt x="1686" y="12826"/>
                    <a:pt x="1661" y="12858"/>
                    <a:pt x="1667" y="12896"/>
                  </a:cubicBezTo>
                  <a:cubicBezTo>
                    <a:pt x="1693" y="13090"/>
                    <a:pt x="1725" y="13283"/>
                    <a:pt x="1757" y="13476"/>
                  </a:cubicBezTo>
                  <a:cubicBezTo>
                    <a:pt x="1764" y="13508"/>
                    <a:pt x="1796" y="13534"/>
                    <a:pt x="1828" y="13534"/>
                  </a:cubicBezTo>
                  <a:lnTo>
                    <a:pt x="1841" y="13534"/>
                  </a:lnTo>
                  <a:cubicBezTo>
                    <a:pt x="1880" y="13528"/>
                    <a:pt x="1905" y="13495"/>
                    <a:pt x="1899" y="13457"/>
                  </a:cubicBezTo>
                  <a:cubicBezTo>
                    <a:pt x="1867" y="13257"/>
                    <a:pt x="1835" y="13064"/>
                    <a:pt x="1802" y="12877"/>
                  </a:cubicBezTo>
                  <a:cubicBezTo>
                    <a:pt x="1797" y="12842"/>
                    <a:pt x="1770" y="12818"/>
                    <a:pt x="1737" y="12818"/>
                  </a:cubicBezTo>
                  <a:close/>
                  <a:moveTo>
                    <a:pt x="1930" y="13978"/>
                  </a:moveTo>
                  <a:cubicBezTo>
                    <a:pt x="1926" y="13978"/>
                    <a:pt x="1922" y="13978"/>
                    <a:pt x="1918" y="13979"/>
                  </a:cubicBezTo>
                  <a:cubicBezTo>
                    <a:pt x="1880" y="13985"/>
                    <a:pt x="1854" y="14017"/>
                    <a:pt x="1860" y="14056"/>
                  </a:cubicBezTo>
                  <a:lnTo>
                    <a:pt x="1957" y="14636"/>
                  </a:lnTo>
                  <a:cubicBezTo>
                    <a:pt x="1963" y="14668"/>
                    <a:pt x="1989" y="14694"/>
                    <a:pt x="2028" y="14694"/>
                  </a:cubicBezTo>
                  <a:lnTo>
                    <a:pt x="2034" y="14694"/>
                  </a:lnTo>
                  <a:cubicBezTo>
                    <a:pt x="2073" y="14687"/>
                    <a:pt x="2099" y="14648"/>
                    <a:pt x="2099" y="14610"/>
                  </a:cubicBezTo>
                  <a:lnTo>
                    <a:pt x="1996" y="14037"/>
                  </a:lnTo>
                  <a:cubicBezTo>
                    <a:pt x="1990" y="14002"/>
                    <a:pt x="1963" y="13978"/>
                    <a:pt x="1930" y="13978"/>
                  </a:cubicBezTo>
                  <a:close/>
                  <a:moveTo>
                    <a:pt x="2130" y="15131"/>
                  </a:moveTo>
                  <a:cubicBezTo>
                    <a:pt x="2126" y="15131"/>
                    <a:pt x="2122" y="15131"/>
                    <a:pt x="2118" y="15132"/>
                  </a:cubicBezTo>
                  <a:cubicBezTo>
                    <a:pt x="2079" y="15138"/>
                    <a:pt x="2054" y="15177"/>
                    <a:pt x="2060" y="15215"/>
                  </a:cubicBezTo>
                  <a:lnTo>
                    <a:pt x="2163" y="15795"/>
                  </a:lnTo>
                  <a:cubicBezTo>
                    <a:pt x="2169" y="15827"/>
                    <a:pt x="2195" y="15853"/>
                    <a:pt x="2234" y="15853"/>
                  </a:cubicBezTo>
                  <a:lnTo>
                    <a:pt x="2240" y="15853"/>
                  </a:lnTo>
                  <a:cubicBezTo>
                    <a:pt x="2279" y="15840"/>
                    <a:pt x="2305" y="15808"/>
                    <a:pt x="2298" y="15769"/>
                  </a:cubicBezTo>
                  <a:lnTo>
                    <a:pt x="2195" y="15190"/>
                  </a:lnTo>
                  <a:cubicBezTo>
                    <a:pt x="2189" y="15155"/>
                    <a:pt x="2163" y="15131"/>
                    <a:pt x="2130" y="15131"/>
                  </a:cubicBezTo>
                  <a:close/>
                  <a:moveTo>
                    <a:pt x="2336" y="16290"/>
                  </a:moveTo>
                  <a:cubicBezTo>
                    <a:pt x="2332" y="16290"/>
                    <a:pt x="2328" y="16290"/>
                    <a:pt x="2324" y="16291"/>
                  </a:cubicBezTo>
                  <a:cubicBezTo>
                    <a:pt x="2285" y="16297"/>
                    <a:pt x="2260" y="16336"/>
                    <a:pt x="2266" y="16375"/>
                  </a:cubicBezTo>
                  <a:lnTo>
                    <a:pt x="2369" y="16948"/>
                  </a:lnTo>
                  <a:cubicBezTo>
                    <a:pt x="2376" y="16980"/>
                    <a:pt x="2408" y="17006"/>
                    <a:pt x="2440" y="17006"/>
                  </a:cubicBezTo>
                  <a:lnTo>
                    <a:pt x="2453" y="17006"/>
                  </a:lnTo>
                  <a:cubicBezTo>
                    <a:pt x="2492" y="17000"/>
                    <a:pt x="2517" y="16967"/>
                    <a:pt x="2511" y="16929"/>
                  </a:cubicBezTo>
                  <a:lnTo>
                    <a:pt x="2401" y="16349"/>
                  </a:lnTo>
                  <a:cubicBezTo>
                    <a:pt x="2396" y="16314"/>
                    <a:pt x="2369" y="16290"/>
                    <a:pt x="2336" y="16290"/>
                  </a:cubicBezTo>
                  <a:close/>
                  <a:moveTo>
                    <a:pt x="2549" y="17441"/>
                  </a:moveTo>
                  <a:cubicBezTo>
                    <a:pt x="2508" y="17441"/>
                    <a:pt x="2468" y="17473"/>
                    <a:pt x="2479" y="17528"/>
                  </a:cubicBezTo>
                  <a:lnTo>
                    <a:pt x="2588" y="18107"/>
                  </a:lnTo>
                  <a:cubicBezTo>
                    <a:pt x="2595" y="18140"/>
                    <a:pt x="2620" y="18165"/>
                    <a:pt x="2659" y="18165"/>
                  </a:cubicBezTo>
                  <a:lnTo>
                    <a:pt x="2672" y="18159"/>
                  </a:lnTo>
                  <a:cubicBezTo>
                    <a:pt x="2711" y="18153"/>
                    <a:pt x="2730" y="18114"/>
                    <a:pt x="2730" y="18082"/>
                  </a:cubicBezTo>
                  <a:lnTo>
                    <a:pt x="2620" y="17502"/>
                  </a:lnTo>
                  <a:cubicBezTo>
                    <a:pt x="2612" y="17460"/>
                    <a:pt x="2580" y="17441"/>
                    <a:pt x="2549" y="17441"/>
                  </a:cubicBezTo>
                  <a:close/>
                  <a:moveTo>
                    <a:pt x="2767" y="18602"/>
                  </a:moveTo>
                  <a:cubicBezTo>
                    <a:pt x="2764" y="18602"/>
                    <a:pt x="2760" y="18603"/>
                    <a:pt x="2756" y="18603"/>
                  </a:cubicBezTo>
                  <a:cubicBezTo>
                    <a:pt x="2717" y="18610"/>
                    <a:pt x="2691" y="18642"/>
                    <a:pt x="2698" y="18681"/>
                  </a:cubicBezTo>
                  <a:lnTo>
                    <a:pt x="2807" y="19260"/>
                  </a:lnTo>
                  <a:cubicBezTo>
                    <a:pt x="2814" y="19293"/>
                    <a:pt x="2846" y="19318"/>
                    <a:pt x="2878" y="19318"/>
                  </a:cubicBezTo>
                  <a:lnTo>
                    <a:pt x="2891" y="19318"/>
                  </a:lnTo>
                  <a:cubicBezTo>
                    <a:pt x="2923" y="19306"/>
                    <a:pt x="2949" y="19273"/>
                    <a:pt x="2949" y="19235"/>
                  </a:cubicBezTo>
                  <a:lnTo>
                    <a:pt x="2833" y="18661"/>
                  </a:lnTo>
                  <a:cubicBezTo>
                    <a:pt x="2827" y="18627"/>
                    <a:pt x="2801" y="18602"/>
                    <a:pt x="2767" y="18602"/>
                  </a:cubicBezTo>
                  <a:close/>
                  <a:moveTo>
                    <a:pt x="2991" y="19752"/>
                  </a:moveTo>
                  <a:cubicBezTo>
                    <a:pt x="2951" y="19752"/>
                    <a:pt x="2909" y="19784"/>
                    <a:pt x="2917" y="19840"/>
                  </a:cubicBezTo>
                  <a:lnTo>
                    <a:pt x="3033" y="20413"/>
                  </a:lnTo>
                  <a:cubicBezTo>
                    <a:pt x="3039" y="20446"/>
                    <a:pt x="3065" y="20471"/>
                    <a:pt x="3103" y="20471"/>
                  </a:cubicBezTo>
                  <a:cubicBezTo>
                    <a:pt x="3103" y="20471"/>
                    <a:pt x="3110" y="20471"/>
                    <a:pt x="3116" y="20465"/>
                  </a:cubicBezTo>
                  <a:cubicBezTo>
                    <a:pt x="3155" y="20459"/>
                    <a:pt x="3181" y="20426"/>
                    <a:pt x="3174" y="20388"/>
                  </a:cubicBezTo>
                  <a:lnTo>
                    <a:pt x="3058" y="19808"/>
                  </a:lnTo>
                  <a:cubicBezTo>
                    <a:pt x="3050" y="19770"/>
                    <a:pt x="3021" y="19752"/>
                    <a:pt x="2991" y="19752"/>
                  </a:cubicBezTo>
                  <a:close/>
                  <a:moveTo>
                    <a:pt x="3217" y="20905"/>
                  </a:moveTo>
                  <a:cubicBezTo>
                    <a:pt x="3178" y="20905"/>
                    <a:pt x="3137" y="20937"/>
                    <a:pt x="3149" y="20993"/>
                  </a:cubicBezTo>
                  <a:lnTo>
                    <a:pt x="3258" y="21566"/>
                  </a:lnTo>
                  <a:cubicBezTo>
                    <a:pt x="3265" y="21599"/>
                    <a:pt x="3297" y="21624"/>
                    <a:pt x="3329" y="21624"/>
                  </a:cubicBezTo>
                  <a:lnTo>
                    <a:pt x="3342" y="21618"/>
                  </a:lnTo>
                  <a:cubicBezTo>
                    <a:pt x="3380" y="21612"/>
                    <a:pt x="3406" y="21579"/>
                    <a:pt x="3400" y="21541"/>
                  </a:cubicBezTo>
                  <a:lnTo>
                    <a:pt x="3284" y="20961"/>
                  </a:lnTo>
                  <a:cubicBezTo>
                    <a:pt x="3276" y="20923"/>
                    <a:pt x="3247" y="20905"/>
                    <a:pt x="3217" y="209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72950" y="5200650"/>
              <a:ext cx="5325" cy="10675"/>
            </a:xfrm>
            <a:custGeom>
              <a:avLst/>
              <a:gdLst/>
              <a:ahLst/>
              <a:cxnLst/>
              <a:rect l="l" t="t" r="r" b="b"/>
              <a:pathLst>
                <a:path w="213" h="427" extrusionOk="0">
                  <a:moveTo>
                    <a:pt x="76" y="0"/>
                  </a:moveTo>
                  <a:cubicBezTo>
                    <a:pt x="72" y="0"/>
                    <a:pt x="69" y="1"/>
                    <a:pt x="65" y="1"/>
                  </a:cubicBezTo>
                  <a:cubicBezTo>
                    <a:pt x="26" y="8"/>
                    <a:pt x="0" y="46"/>
                    <a:pt x="13" y="85"/>
                  </a:cubicBezTo>
                  <a:lnTo>
                    <a:pt x="65" y="368"/>
                  </a:lnTo>
                  <a:cubicBezTo>
                    <a:pt x="71" y="401"/>
                    <a:pt x="103" y="426"/>
                    <a:pt x="135" y="426"/>
                  </a:cubicBezTo>
                  <a:lnTo>
                    <a:pt x="148" y="420"/>
                  </a:lnTo>
                  <a:cubicBezTo>
                    <a:pt x="187" y="413"/>
                    <a:pt x="213" y="375"/>
                    <a:pt x="200" y="336"/>
                  </a:cubicBezTo>
                  <a:lnTo>
                    <a:pt x="148" y="59"/>
                  </a:lnTo>
                  <a:cubicBezTo>
                    <a:pt x="137" y="25"/>
                    <a:pt x="110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762800" y="4843425"/>
              <a:ext cx="21600" cy="350350"/>
            </a:xfrm>
            <a:custGeom>
              <a:avLst/>
              <a:gdLst/>
              <a:ahLst/>
              <a:cxnLst/>
              <a:rect l="l" t="t" r="r" b="b"/>
              <a:pathLst>
                <a:path w="864" h="14014" extrusionOk="0">
                  <a:moveTo>
                    <a:pt x="785" y="0"/>
                  </a:moveTo>
                  <a:cubicBezTo>
                    <a:pt x="748" y="0"/>
                    <a:pt x="712" y="24"/>
                    <a:pt x="715" y="74"/>
                  </a:cubicBezTo>
                  <a:lnTo>
                    <a:pt x="683" y="628"/>
                  </a:lnTo>
                  <a:cubicBezTo>
                    <a:pt x="683" y="667"/>
                    <a:pt x="715" y="705"/>
                    <a:pt x="754" y="705"/>
                  </a:cubicBezTo>
                  <a:cubicBezTo>
                    <a:pt x="792" y="705"/>
                    <a:pt x="825" y="673"/>
                    <a:pt x="831" y="635"/>
                  </a:cubicBezTo>
                  <a:lnTo>
                    <a:pt x="857" y="81"/>
                  </a:lnTo>
                  <a:cubicBezTo>
                    <a:pt x="863" y="27"/>
                    <a:pt x="824" y="0"/>
                    <a:pt x="785" y="0"/>
                  </a:cubicBezTo>
                  <a:close/>
                  <a:moveTo>
                    <a:pt x="734" y="1118"/>
                  </a:moveTo>
                  <a:cubicBezTo>
                    <a:pt x="696" y="1118"/>
                    <a:pt x="664" y="1150"/>
                    <a:pt x="657" y="1182"/>
                  </a:cubicBezTo>
                  <a:lnTo>
                    <a:pt x="631" y="1736"/>
                  </a:lnTo>
                  <a:cubicBezTo>
                    <a:pt x="625" y="1781"/>
                    <a:pt x="657" y="1813"/>
                    <a:pt x="696" y="1813"/>
                  </a:cubicBezTo>
                  <a:cubicBezTo>
                    <a:pt x="734" y="1813"/>
                    <a:pt x="773" y="1788"/>
                    <a:pt x="773" y="1749"/>
                  </a:cubicBezTo>
                  <a:lnTo>
                    <a:pt x="799" y="1189"/>
                  </a:lnTo>
                  <a:cubicBezTo>
                    <a:pt x="805" y="1150"/>
                    <a:pt x="773" y="1118"/>
                    <a:pt x="734" y="1118"/>
                  </a:cubicBezTo>
                  <a:close/>
                  <a:moveTo>
                    <a:pt x="676" y="2226"/>
                  </a:moveTo>
                  <a:cubicBezTo>
                    <a:pt x="638" y="2226"/>
                    <a:pt x="606" y="2258"/>
                    <a:pt x="599" y="2296"/>
                  </a:cubicBezTo>
                  <a:lnTo>
                    <a:pt x="573" y="2850"/>
                  </a:lnTo>
                  <a:cubicBezTo>
                    <a:pt x="573" y="2889"/>
                    <a:pt x="599" y="2921"/>
                    <a:pt x="644" y="2921"/>
                  </a:cubicBezTo>
                  <a:cubicBezTo>
                    <a:pt x="648" y="2922"/>
                    <a:pt x="651" y="2922"/>
                    <a:pt x="654" y="2922"/>
                  </a:cubicBezTo>
                  <a:cubicBezTo>
                    <a:pt x="688" y="2922"/>
                    <a:pt x="715" y="2892"/>
                    <a:pt x="715" y="2857"/>
                  </a:cubicBezTo>
                  <a:lnTo>
                    <a:pt x="747" y="2303"/>
                  </a:lnTo>
                  <a:cubicBezTo>
                    <a:pt x="747" y="2264"/>
                    <a:pt x="715" y="2226"/>
                    <a:pt x="676" y="2226"/>
                  </a:cubicBezTo>
                  <a:close/>
                  <a:moveTo>
                    <a:pt x="609" y="3333"/>
                  </a:moveTo>
                  <a:cubicBezTo>
                    <a:pt x="573" y="3333"/>
                    <a:pt x="541" y="3363"/>
                    <a:pt x="541" y="3404"/>
                  </a:cubicBezTo>
                  <a:lnTo>
                    <a:pt x="515" y="3958"/>
                  </a:lnTo>
                  <a:cubicBezTo>
                    <a:pt x="515" y="3997"/>
                    <a:pt x="541" y="4029"/>
                    <a:pt x="586" y="4036"/>
                  </a:cubicBezTo>
                  <a:cubicBezTo>
                    <a:pt x="625" y="4036"/>
                    <a:pt x="657" y="4003"/>
                    <a:pt x="657" y="3965"/>
                  </a:cubicBezTo>
                  <a:lnTo>
                    <a:pt x="689" y="3411"/>
                  </a:lnTo>
                  <a:cubicBezTo>
                    <a:pt x="689" y="3372"/>
                    <a:pt x="657" y="3340"/>
                    <a:pt x="618" y="3334"/>
                  </a:cubicBezTo>
                  <a:cubicBezTo>
                    <a:pt x="615" y="3333"/>
                    <a:pt x="612" y="3333"/>
                    <a:pt x="609" y="3333"/>
                  </a:cubicBezTo>
                  <a:close/>
                  <a:moveTo>
                    <a:pt x="560" y="4441"/>
                  </a:moveTo>
                  <a:cubicBezTo>
                    <a:pt x="522" y="4441"/>
                    <a:pt x="490" y="4474"/>
                    <a:pt x="490" y="4512"/>
                  </a:cubicBezTo>
                  <a:lnTo>
                    <a:pt x="457" y="5066"/>
                  </a:lnTo>
                  <a:cubicBezTo>
                    <a:pt x="457" y="5105"/>
                    <a:pt x="483" y="5137"/>
                    <a:pt x="528" y="5144"/>
                  </a:cubicBezTo>
                  <a:cubicBezTo>
                    <a:pt x="567" y="5144"/>
                    <a:pt x="599" y="5111"/>
                    <a:pt x="599" y="5073"/>
                  </a:cubicBezTo>
                  <a:lnTo>
                    <a:pt x="631" y="4519"/>
                  </a:lnTo>
                  <a:cubicBezTo>
                    <a:pt x="631" y="4480"/>
                    <a:pt x="599" y="4448"/>
                    <a:pt x="560" y="4441"/>
                  </a:cubicBezTo>
                  <a:close/>
                  <a:moveTo>
                    <a:pt x="493" y="5555"/>
                  </a:moveTo>
                  <a:cubicBezTo>
                    <a:pt x="459" y="5555"/>
                    <a:pt x="432" y="5585"/>
                    <a:pt x="432" y="5620"/>
                  </a:cubicBezTo>
                  <a:lnTo>
                    <a:pt x="399" y="6174"/>
                  </a:lnTo>
                  <a:cubicBezTo>
                    <a:pt x="399" y="6219"/>
                    <a:pt x="425" y="6251"/>
                    <a:pt x="464" y="6251"/>
                  </a:cubicBezTo>
                  <a:cubicBezTo>
                    <a:pt x="467" y="6252"/>
                    <a:pt x="470" y="6252"/>
                    <a:pt x="474" y="6252"/>
                  </a:cubicBezTo>
                  <a:cubicBezTo>
                    <a:pt x="509" y="6252"/>
                    <a:pt x="541" y="6222"/>
                    <a:pt x="541" y="6181"/>
                  </a:cubicBezTo>
                  <a:lnTo>
                    <a:pt x="573" y="5627"/>
                  </a:lnTo>
                  <a:cubicBezTo>
                    <a:pt x="573" y="5588"/>
                    <a:pt x="541" y="5556"/>
                    <a:pt x="502" y="5556"/>
                  </a:cubicBezTo>
                  <a:cubicBezTo>
                    <a:pt x="499" y="5555"/>
                    <a:pt x="496" y="5555"/>
                    <a:pt x="493" y="5555"/>
                  </a:cubicBezTo>
                  <a:close/>
                  <a:moveTo>
                    <a:pt x="438" y="6657"/>
                  </a:moveTo>
                  <a:cubicBezTo>
                    <a:pt x="403" y="6657"/>
                    <a:pt x="367" y="6680"/>
                    <a:pt x="367" y="6728"/>
                  </a:cubicBezTo>
                  <a:lnTo>
                    <a:pt x="335" y="7282"/>
                  </a:lnTo>
                  <a:cubicBezTo>
                    <a:pt x="335" y="7327"/>
                    <a:pt x="367" y="7359"/>
                    <a:pt x="406" y="7359"/>
                  </a:cubicBezTo>
                  <a:cubicBezTo>
                    <a:pt x="409" y="7360"/>
                    <a:pt x="413" y="7360"/>
                    <a:pt x="416" y="7360"/>
                  </a:cubicBezTo>
                  <a:cubicBezTo>
                    <a:pt x="450" y="7360"/>
                    <a:pt x="477" y="7330"/>
                    <a:pt x="483" y="7295"/>
                  </a:cubicBezTo>
                  <a:lnTo>
                    <a:pt x="509" y="6741"/>
                  </a:lnTo>
                  <a:cubicBezTo>
                    <a:pt x="519" y="6686"/>
                    <a:pt x="479" y="6657"/>
                    <a:pt x="438" y="6657"/>
                  </a:cubicBezTo>
                  <a:close/>
                  <a:moveTo>
                    <a:pt x="370" y="7771"/>
                  </a:moveTo>
                  <a:cubicBezTo>
                    <a:pt x="335" y="7771"/>
                    <a:pt x="303" y="7801"/>
                    <a:pt x="309" y="7836"/>
                  </a:cubicBezTo>
                  <a:lnTo>
                    <a:pt x="277" y="8396"/>
                  </a:lnTo>
                  <a:cubicBezTo>
                    <a:pt x="271" y="8435"/>
                    <a:pt x="303" y="8467"/>
                    <a:pt x="341" y="8467"/>
                  </a:cubicBezTo>
                  <a:cubicBezTo>
                    <a:pt x="380" y="8467"/>
                    <a:pt x="412" y="8435"/>
                    <a:pt x="419" y="8396"/>
                  </a:cubicBezTo>
                  <a:lnTo>
                    <a:pt x="451" y="7849"/>
                  </a:lnTo>
                  <a:cubicBezTo>
                    <a:pt x="451" y="7810"/>
                    <a:pt x="419" y="7772"/>
                    <a:pt x="380" y="7772"/>
                  </a:cubicBezTo>
                  <a:cubicBezTo>
                    <a:pt x="377" y="7771"/>
                    <a:pt x="373" y="7771"/>
                    <a:pt x="370" y="7771"/>
                  </a:cubicBezTo>
                  <a:close/>
                  <a:moveTo>
                    <a:pt x="306" y="8879"/>
                  </a:moveTo>
                  <a:cubicBezTo>
                    <a:pt x="271" y="8879"/>
                    <a:pt x="238" y="8909"/>
                    <a:pt x="238" y="8950"/>
                  </a:cubicBezTo>
                  <a:cubicBezTo>
                    <a:pt x="226" y="9144"/>
                    <a:pt x="213" y="9330"/>
                    <a:pt x="200" y="9504"/>
                  </a:cubicBezTo>
                  <a:cubicBezTo>
                    <a:pt x="200" y="9543"/>
                    <a:pt x="232" y="9575"/>
                    <a:pt x="271" y="9575"/>
                  </a:cubicBezTo>
                  <a:cubicBezTo>
                    <a:pt x="275" y="9576"/>
                    <a:pt x="278" y="9576"/>
                    <a:pt x="282" y="9576"/>
                  </a:cubicBezTo>
                  <a:cubicBezTo>
                    <a:pt x="321" y="9576"/>
                    <a:pt x="348" y="9546"/>
                    <a:pt x="348" y="9511"/>
                  </a:cubicBezTo>
                  <a:cubicBezTo>
                    <a:pt x="361" y="9337"/>
                    <a:pt x="374" y="9156"/>
                    <a:pt x="387" y="8957"/>
                  </a:cubicBezTo>
                  <a:cubicBezTo>
                    <a:pt x="387" y="8918"/>
                    <a:pt x="354" y="8886"/>
                    <a:pt x="316" y="8879"/>
                  </a:cubicBezTo>
                  <a:cubicBezTo>
                    <a:pt x="312" y="8879"/>
                    <a:pt x="309" y="8879"/>
                    <a:pt x="306" y="8879"/>
                  </a:cubicBezTo>
                  <a:close/>
                  <a:moveTo>
                    <a:pt x="245" y="9987"/>
                  </a:moveTo>
                  <a:cubicBezTo>
                    <a:pt x="200" y="9987"/>
                    <a:pt x="168" y="10020"/>
                    <a:pt x="168" y="10058"/>
                  </a:cubicBezTo>
                  <a:cubicBezTo>
                    <a:pt x="155" y="10245"/>
                    <a:pt x="142" y="10432"/>
                    <a:pt x="129" y="10612"/>
                  </a:cubicBezTo>
                  <a:cubicBezTo>
                    <a:pt x="129" y="10651"/>
                    <a:pt x="161" y="10683"/>
                    <a:pt x="200" y="10689"/>
                  </a:cubicBezTo>
                  <a:cubicBezTo>
                    <a:pt x="238" y="10689"/>
                    <a:pt x="271" y="10657"/>
                    <a:pt x="271" y="10619"/>
                  </a:cubicBezTo>
                  <a:cubicBezTo>
                    <a:pt x="283" y="10438"/>
                    <a:pt x="296" y="10251"/>
                    <a:pt x="309" y="10065"/>
                  </a:cubicBezTo>
                  <a:cubicBezTo>
                    <a:pt x="309" y="10026"/>
                    <a:pt x="283" y="9994"/>
                    <a:pt x="245" y="9987"/>
                  </a:cubicBezTo>
                  <a:close/>
                  <a:moveTo>
                    <a:pt x="180" y="11095"/>
                  </a:moveTo>
                  <a:cubicBezTo>
                    <a:pt x="142" y="11095"/>
                    <a:pt x="103" y="11128"/>
                    <a:pt x="103" y="11166"/>
                  </a:cubicBezTo>
                  <a:cubicBezTo>
                    <a:pt x="90" y="11353"/>
                    <a:pt x="84" y="11540"/>
                    <a:pt x="77" y="11720"/>
                  </a:cubicBezTo>
                  <a:cubicBezTo>
                    <a:pt x="71" y="11759"/>
                    <a:pt x="103" y="11791"/>
                    <a:pt x="142" y="11797"/>
                  </a:cubicBezTo>
                  <a:cubicBezTo>
                    <a:pt x="180" y="11797"/>
                    <a:pt x="219" y="11765"/>
                    <a:pt x="219" y="11727"/>
                  </a:cubicBezTo>
                  <a:cubicBezTo>
                    <a:pt x="226" y="11546"/>
                    <a:pt x="238" y="11359"/>
                    <a:pt x="245" y="11173"/>
                  </a:cubicBezTo>
                  <a:cubicBezTo>
                    <a:pt x="245" y="11134"/>
                    <a:pt x="219" y="11102"/>
                    <a:pt x="180" y="11095"/>
                  </a:cubicBezTo>
                  <a:close/>
                  <a:moveTo>
                    <a:pt x="122" y="12203"/>
                  </a:moveTo>
                  <a:cubicBezTo>
                    <a:pt x="84" y="12203"/>
                    <a:pt x="52" y="12235"/>
                    <a:pt x="52" y="12274"/>
                  </a:cubicBezTo>
                  <a:cubicBezTo>
                    <a:pt x="45" y="12467"/>
                    <a:pt x="39" y="12654"/>
                    <a:pt x="32" y="12828"/>
                  </a:cubicBezTo>
                  <a:cubicBezTo>
                    <a:pt x="26" y="12867"/>
                    <a:pt x="58" y="12899"/>
                    <a:pt x="97" y="12905"/>
                  </a:cubicBezTo>
                  <a:cubicBezTo>
                    <a:pt x="142" y="12905"/>
                    <a:pt x="174" y="12873"/>
                    <a:pt x="174" y="12834"/>
                  </a:cubicBezTo>
                  <a:cubicBezTo>
                    <a:pt x="180" y="12661"/>
                    <a:pt x="187" y="12474"/>
                    <a:pt x="193" y="12280"/>
                  </a:cubicBezTo>
                  <a:cubicBezTo>
                    <a:pt x="193" y="12242"/>
                    <a:pt x="168" y="12210"/>
                    <a:pt x="122" y="12203"/>
                  </a:cubicBezTo>
                  <a:close/>
                  <a:moveTo>
                    <a:pt x="84" y="13311"/>
                  </a:moveTo>
                  <a:cubicBezTo>
                    <a:pt x="45" y="13311"/>
                    <a:pt x="13" y="13343"/>
                    <a:pt x="13" y="13382"/>
                  </a:cubicBezTo>
                  <a:cubicBezTo>
                    <a:pt x="7" y="13588"/>
                    <a:pt x="0" y="13781"/>
                    <a:pt x="0" y="13942"/>
                  </a:cubicBezTo>
                  <a:cubicBezTo>
                    <a:pt x="0" y="13981"/>
                    <a:pt x="32" y="14013"/>
                    <a:pt x="71" y="14013"/>
                  </a:cubicBezTo>
                  <a:cubicBezTo>
                    <a:pt x="110" y="14013"/>
                    <a:pt x="142" y="13981"/>
                    <a:pt x="142" y="13942"/>
                  </a:cubicBezTo>
                  <a:cubicBezTo>
                    <a:pt x="148" y="13775"/>
                    <a:pt x="148" y="13595"/>
                    <a:pt x="155" y="13388"/>
                  </a:cubicBezTo>
                  <a:cubicBezTo>
                    <a:pt x="155" y="13350"/>
                    <a:pt x="122" y="13318"/>
                    <a:pt x="84" y="133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762475" y="5203725"/>
              <a:ext cx="3725" cy="10650"/>
            </a:xfrm>
            <a:custGeom>
              <a:avLst/>
              <a:gdLst/>
              <a:ahLst/>
              <a:cxnLst/>
              <a:rect l="l" t="t" r="r" b="b"/>
              <a:pathLst>
                <a:path w="149" h="426" extrusionOk="0">
                  <a:moveTo>
                    <a:pt x="77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355"/>
                  </a:lnTo>
                  <a:cubicBezTo>
                    <a:pt x="0" y="393"/>
                    <a:pt x="32" y="426"/>
                    <a:pt x="77" y="426"/>
                  </a:cubicBezTo>
                  <a:cubicBezTo>
                    <a:pt x="116" y="426"/>
                    <a:pt x="148" y="393"/>
                    <a:pt x="148" y="355"/>
                  </a:cubicBezTo>
                  <a:lnTo>
                    <a:pt x="148" y="71"/>
                  </a:lnTo>
                  <a:cubicBezTo>
                    <a:pt x="148" y="33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453925" y="3612075"/>
              <a:ext cx="219675" cy="168625"/>
            </a:xfrm>
            <a:custGeom>
              <a:avLst/>
              <a:gdLst/>
              <a:ahLst/>
              <a:cxnLst/>
              <a:rect l="l" t="t" r="r" b="b"/>
              <a:pathLst>
                <a:path w="8787" h="6745" extrusionOk="0">
                  <a:moveTo>
                    <a:pt x="7067" y="1"/>
                  </a:moveTo>
                  <a:lnTo>
                    <a:pt x="832" y="187"/>
                  </a:lnTo>
                  <a:lnTo>
                    <a:pt x="1" y="2925"/>
                  </a:lnTo>
                  <a:lnTo>
                    <a:pt x="7833" y="6745"/>
                  </a:lnTo>
                  <a:cubicBezTo>
                    <a:pt x="7833" y="6745"/>
                    <a:pt x="8535" y="6493"/>
                    <a:pt x="8658" y="5411"/>
                  </a:cubicBezTo>
                  <a:cubicBezTo>
                    <a:pt x="8787" y="4329"/>
                    <a:pt x="7704" y="1205"/>
                    <a:pt x="7576" y="1018"/>
                  </a:cubicBezTo>
                  <a:cubicBezTo>
                    <a:pt x="7447" y="825"/>
                    <a:pt x="7067" y="1"/>
                    <a:pt x="7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504975" y="3796625"/>
              <a:ext cx="192450" cy="181350"/>
            </a:xfrm>
            <a:custGeom>
              <a:avLst/>
              <a:gdLst/>
              <a:ahLst/>
              <a:cxnLst/>
              <a:rect l="l" t="t" r="r" b="b"/>
              <a:pathLst>
                <a:path w="7698" h="7254" extrusionOk="0">
                  <a:moveTo>
                    <a:pt x="6300" y="0"/>
                  </a:moveTo>
                  <a:lnTo>
                    <a:pt x="1" y="2860"/>
                  </a:lnTo>
                  <a:lnTo>
                    <a:pt x="889" y="6429"/>
                  </a:lnTo>
                  <a:lnTo>
                    <a:pt x="4645" y="7253"/>
                  </a:lnTo>
                  <a:lnTo>
                    <a:pt x="7698" y="439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430250" y="3626250"/>
              <a:ext cx="241750" cy="267550"/>
            </a:xfrm>
            <a:custGeom>
              <a:avLst/>
              <a:gdLst/>
              <a:ahLst/>
              <a:cxnLst/>
              <a:rect l="l" t="t" r="r" b="b"/>
              <a:pathLst>
                <a:path w="9670" h="10702" extrusionOk="0">
                  <a:moveTo>
                    <a:pt x="2861" y="0"/>
                  </a:moveTo>
                  <a:lnTo>
                    <a:pt x="1" y="3376"/>
                  </a:lnTo>
                  <a:cubicBezTo>
                    <a:pt x="1" y="3376"/>
                    <a:pt x="542" y="5308"/>
                    <a:pt x="857" y="6455"/>
                  </a:cubicBezTo>
                  <a:cubicBezTo>
                    <a:pt x="973" y="6873"/>
                    <a:pt x="1064" y="7189"/>
                    <a:pt x="1083" y="7260"/>
                  </a:cubicBezTo>
                  <a:cubicBezTo>
                    <a:pt x="1180" y="7575"/>
                    <a:pt x="1302" y="7885"/>
                    <a:pt x="1456" y="8174"/>
                  </a:cubicBezTo>
                  <a:cubicBezTo>
                    <a:pt x="1967" y="9201"/>
                    <a:pt x="3023" y="10701"/>
                    <a:pt x="4738" y="10701"/>
                  </a:cubicBezTo>
                  <a:cubicBezTo>
                    <a:pt x="4950" y="10701"/>
                    <a:pt x="5173" y="10678"/>
                    <a:pt x="5405" y="10629"/>
                  </a:cubicBezTo>
                  <a:cubicBezTo>
                    <a:pt x="8400" y="9991"/>
                    <a:pt x="9289" y="7769"/>
                    <a:pt x="9289" y="6809"/>
                  </a:cubicBezTo>
                  <a:cubicBezTo>
                    <a:pt x="9289" y="5856"/>
                    <a:pt x="8651" y="4200"/>
                    <a:pt x="8651" y="4200"/>
                  </a:cubicBezTo>
                  <a:cubicBezTo>
                    <a:pt x="8651" y="4200"/>
                    <a:pt x="9669" y="4136"/>
                    <a:pt x="9547" y="3118"/>
                  </a:cubicBezTo>
                  <a:cubicBezTo>
                    <a:pt x="9498" y="2731"/>
                    <a:pt x="9293" y="2612"/>
                    <a:pt x="9057" y="2612"/>
                  </a:cubicBezTo>
                  <a:cubicBezTo>
                    <a:pt x="8673" y="2612"/>
                    <a:pt x="8207" y="2931"/>
                    <a:pt x="8207" y="2931"/>
                  </a:cubicBezTo>
                  <a:lnTo>
                    <a:pt x="7376" y="65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409800" y="3607250"/>
              <a:ext cx="225625" cy="111600"/>
            </a:xfrm>
            <a:custGeom>
              <a:avLst/>
              <a:gdLst/>
              <a:ahLst/>
              <a:cxnLst/>
              <a:rect l="l" t="t" r="r" b="b"/>
              <a:pathLst>
                <a:path w="9025" h="4464" extrusionOk="0">
                  <a:moveTo>
                    <a:pt x="6732" y="0"/>
                  </a:moveTo>
                  <a:lnTo>
                    <a:pt x="2152" y="767"/>
                  </a:lnTo>
                  <a:lnTo>
                    <a:pt x="181" y="2738"/>
                  </a:lnTo>
                  <a:cubicBezTo>
                    <a:pt x="181" y="2738"/>
                    <a:pt x="0" y="4464"/>
                    <a:pt x="1951" y="4464"/>
                  </a:cubicBezTo>
                  <a:cubicBezTo>
                    <a:pt x="2015" y="4464"/>
                    <a:pt x="2083" y="4462"/>
                    <a:pt x="2152" y="4458"/>
                  </a:cubicBezTo>
                  <a:cubicBezTo>
                    <a:pt x="4316" y="4329"/>
                    <a:pt x="5714" y="3247"/>
                    <a:pt x="6223" y="2480"/>
                  </a:cubicBezTo>
                  <a:cubicBezTo>
                    <a:pt x="6508" y="2055"/>
                    <a:pt x="6812" y="1848"/>
                    <a:pt x="7082" y="1848"/>
                  </a:cubicBezTo>
                  <a:cubicBezTo>
                    <a:pt x="7295" y="1848"/>
                    <a:pt x="7485" y="1976"/>
                    <a:pt x="7627" y="2229"/>
                  </a:cubicBezTo>
                  <a:cubicBezTo>
                    <a:pt x="7943" y="2802"/>
                    <a:pt x="8767" y="3949"/>
                    <a:pt x="8767" y="3949"/>
                  </a:cubicBezTo>
                  <a:lnTo>
                    <a:pt x="9025" y="3691"/>
                  </a:lnTo>
                  <a:lnTo>
                    <a:pt x="8645" y="889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405125" y="3593375"/>
              <a:ext cx="244650" cy="98600"/>
            </a:xfrm>
            <a:custGeom>
              <a:avLst/>
              <a:gdLst/>
              <a:ahLst/>
              <a:cxnLst/>
              <a:rect l="l" t="t" r="r" b="b"/>
              <a:pathLst>
                <a:path w="9786" h="3944" extrusionOk="0">
                  <a:moveTo>
                    <a:pt x="8796" y="0"/>
                  </a:moveTo>
                  <a:cubicBezTo>
                    <a:pt x="7818" y="0"/>
                    <a:pt x="5376" y="391"/>
                    <a:pt x="4110" y="510"/>
                  </a:cubicBezTo>
                  <a:cubicBezTo>
                    <a:pt x="2532" y="652"/>
                    <a:pt x="381" y="935"/>
                    <a:pt x="188" y="1844"/>
                  </a:cubicBezTo>
                  <a:cubicBezTo>
                    <a:pt x="188" y="1844"/>
                    <a:pt x="1" y="3228"/>
                    <a:pt x="432" y="3943"/>
                  </a:cubicBezTo>
                  <a:cubicBezTo>
                    <a:pt x="432" y="3943"/>
                    <a:pt x="6732" y="3660"/>
                    <a:pt x="9785" y="2224"/>
                  </a:cubicBezTo>
                  <a:cubicBezTo>
                    <a:pt x="9785" y="2224"/>
                    <a:pt x="9360" y="362"/>
                    <a:pt x="9212" y="79"/>
                  </a:cubicBezTo>
                  <a:cubicBezTo>
                    <a:pt x="9184" y="23"/>
                    <a:pt x="9033" y="0"/>
                    <a:pt x="8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426550" y="3631075"/>
              <a:ext cx="8550" cy="56225"/>
            </a:xfrm>
            <a:custGeom>
              <a:avLst/>
              <a:gdLst/>
              <a:ahLst/>
              <a:cxnLst/>
              <a:rect l="l" t="t" r="r" b="b"/>
              <a:pathLst>
                <a:path w="342" h="2249" extrusionOk="0">
                  <a:moveTo>
                    <a:pt x="149" y="1"/>
                  </a:moveTo>
                  <a:cubicBezTo>
                    <a:pt x="97" y="1"/>
                    <a:pt x="52" y="39"/>
                    <a:pt x="52" y="97"/>
                  </a:cubicBezTo>
                  <a:cubicBezTo>
                    <a:pt x="46" y="104"/>
                    <a:pt x="1" y="1257"/>
                    <a:pt x="149" y="2165"/>
                  </a:cubicBezTo>
                  <a:cubicBezTo>
                    <a:pt x="155" y="2210"/>
                    <a:pt x="194" y="2249"/>
                    <a:pt x="239" y="2249"/>
                  </a:cubicBezTo>
                  <a:lnTo>
                    <a:pt x="252" y="2242"/>
                  </a:lnTo>
                  <a:cubicBezTo>
                    <a:pt x="303" y="2236"/>
                    <a:pt x="342" y="2191"/>
                    <a:pt x="336" y="2133"/>
                  </a:cubicBezTo>
                  <a:cubicBezTo>
                    <a:pt x="194" y="1250"/>
                    <a:pt x="239" y="117"/>
                    <a:pt x="239" y="104"/>
                  </a:cubicBezTo>
                  <a:cubicBezTo>
                    <a:pt x="239" y="52"/>
                    <a:pt x="200" y="7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2452650" y="3627525"/>
              <a:ext cx="9825" cy="56075"/>
            </a:xfrm>
            <a:custGeom>
              <a:avLst/>
              <a:gdLst/>
              <a:ahLst/>
              <a:cxnLst/>
              <a:rect l="l" t="t" r="r" b="b"/>
              <a:pathLst>
                <a:path w="393" h="2243" extrusionOk="0">
                  <a:moveTo>
                    <a:pt x="108" y="0"/>
                  </a:moveTo>
                  <a:cubicBezTo>
                    <a:pt x="104" y="0"/>
                    <a:pt x="100" y="0"/>
                    <a:pt x="97" y="1"/>
                  </a:cubicBezTo>
                  <a:cubicBezTo>
                    <a:pt x="39" y="7"/>
                    <a:pt x="0" y="52"/>
                    <a:pt x="7" y="104"/>
                  </a:cubicBezTo>
                  <a:lnTo>
                    <a:pt x="200" y="2159"/>
                  </a:lnTo>
                  <a:cubicBezTo>
                    <a:pt x="206" y="2204"/>
                    <a:pt x="245" y="2242"/>
                    <a:pt x="296" y="2242"/>
                  </a:cubicBezTo>
                  <a:lnTo>
                    <a:pt x="303" y="2242"/>
                  </a:lnTo>
                  <a:cubicBezTo>
                    <a:pt x="354" y="2236"/>
                    <a:pt x="393" y="2191"/>
                    <a:pt x="387" y="2139"/>
                  </a:cubicBezTo>
                  <a:lnTo>
                    <a:pt x="200" y="91"/>
                  </a:lnTo>
                  <a:cubicBezTo>
                    <a:pt x="194" y="37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481300" y="3625250"/>
              <a:ext cx="12275" cy="54800"/>
            </a:xfrm>
            <a:custGeom>
              <a:avLst/>
              <a:gdLst/>
              <a:ahLst/>
              <a:cxnLst/>
              <a:rect l="l" t="t" r="r" b="b"/>
              <a:pathLst>
                <a:path w="491" h="2192" extrusionOk="0">
                  <a:moveTo>
                    <a:pt x="104" y="1"/>
                  </a:moveTo>
                  <a:cubicBezTo>
                    <a:pt x="100" y="1"/>
                    <a:pt x="95" y="1"/>
                    <a:pt x="91" y="2"/>
                  </a:cubicBezTo>
                  <a:cubicBezTo>
                    <a:pt x="39" y="8"/>
                    <a:pt x="1" y="53"/>
                    <a:pt x="7" y="105"/>
                  </a:cubicBezTo>
                  <a:lnTo>
                    <a:pt x="297" y="2114"/>
                  </a:lnTo>
                  <a:cubicBezTo>
                    <a:pt x="303" y="2160"/>
                    <a:pt x="342" y="2192"/>
                    <a:pt x="387" y="2192"/>
                  </a:cubicBezTo>
                  <a:lnTo>
                    <a:pt x="400" y="2192"/>
                  </a:lnTo>
                  <a:cubicBezTo>
                    <a:pt x="452" y="2185"/>
                    <a:pt x="490" y="2134"/>
                    <a:pt x="484" y="2082"/>
                  </a:cubicBezTo>
                  <a:lnTo>
                    <a:pt x="194" y="79"/>
                  </a:lnTo>
                  <a:cubicBezTo>
                    <a:pt x="188" y="32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512125" y="3619375"/>
              <a:ext cx="11225" cy="54875"/>
            </a:xfrm>
            <a:custGeom>
              <a:avLst/>
              <a:gdLst/>
              <a:ahLst/>
              <a:cxnLst/>
              <a:rect l="l" t="t" r="r" b="b"/>
              <a:pathLst>
                <a:path w="449" h="2195" extrusionOk="0">
                  <a:moveTo>
                    <a:pt x="105" y="0"/>
                  </a:moveTo>
                  <a:cubicBezTo>
                    <a:pt x="53" y="0"/>
                    <a:pt x="0" y="38"/>
                    <a:pt x="11" y="108"/>
                  </a:cubicBezTo>
                  <a:lnTo>
                    <a:pt x="249" y="2111"/>
                  </a:lnTo>
                  <a:cubicBezTo>
                    <a:pt x="256" y="2156"/>
                    <a:pt x="301" y="2195"/>
                    <a:pt x="346" y="2195"/>
                  </a:cubicBezTo>
                  <a:lnTo>
                    <a:pt x="359" y="2195"/>
                  </a:lnTo>
                  <a:cubicBezTo>
                    <a:pt x="410" y="2188"/>
                    <a:pt x="449" y="2137"/>
                    <a:pt x="442" y="2092"/>
                  </a:cubicBezTo>
                  <a:lnTo>
                    <a:pt x="198" y="82"/>
                  </a:lnTo>
                  <a:cubicBezTo>
                    <a:pt x="192" y="26"/>
                    <a:pt x="14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543300" y="3614425"/>
              <a:ext cx="13550" cy="54975"/>
            </a:xfrm>
            <a:custGeom>
              <a:avLst/>
              <a:gdLst/>
              <a:ahLst/>
              <a:cxnLst/>
              <a:rect l="l" t="t" r="r" b="b"/>
              <a:pathLst>
                <a:path w="542" h="2199" extrusionOk="0">
                  <a:moveTo>
                    <a:pt x="111" y="1"/>
                  </a:moveTo>
                  <a:cubicBezTo>
                    <a:pt x="104" y="1"/>
                    <a:pt x="98" y="1"/>
                    <a:pt x="91" y="3"/>
                  </a:cubicBezTo>
                  <a:cubicBezTo>
                    <a:pt x="39" y="10"/>
                    <a:pt x="1" y="55"/>
                    <a:pt x="13" y="113"/>
                  </a:cubicBezTo>
                  <a:lnTo>
                    <a:pt x="342" y="2116"/>
                  </a:lnTo>
                  <a:cubicBezTo>
                    <a:pt x="348" y="2161"/>
                    <a:pt x="393" y="2193"/>
                    <a:pt x="439" y="2193"/>
                  </a:cubicBezTo>
                  <a:cubicBezTo>
                    <a:pt x="442" y="2196"/>
                    <a:pt x="445" y="2198"/>
                    <a:pt x="447" y="2198"/>
                  </a:cubicBezTo>
                  <a:cubicBezTo>
                    <a:pt x="450" y="2198"/>
                    <a:pt x="451" y="2196"/>
                    <a:pt x="451" y="2193"/>
                  </a:cubicBezTo>
                  <a:cubicBezTo>
                    <a:pt x="509" y="2187"/>
                    <a:pt x="542" y="2142"/>
                    <a:pt x="535" y="2084"/>
                  </a:cubicBezTo>
                  <a:lnTo>
                    <a:pt x="200" y="80"/>
                  </a:lnTo>
                  <a:cubicBezTo>
                    <a:pt x="195" y="36"/>
                    <a:pt x="155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575275" y="3604650"/>
              <a:ext cx="13625" cy="51575"/>
            </a:xfrm>
            <a:custGeom>
              <a:avLst/>
              <a:gdLst/>
              <a:ahLst/>
              <a:cxnLst/>
              <a:rect l="l" t="t" r="r" b="b"/>
              <a:pathLst>
                <a:path w="545" h="2063" extrusionOk="0">
                  <a:moveTo>
                    <a:pt x="115" y="1"/>
                  </a:moveTo>
                  <a:cubicBezTo>
                    <a:pt x="58" y="1"/>
                    <a:pt x="1" y="47"/>
                    <a:pt x="23" y="124"/>
                  </a:cubicBezTo>
                  <a:cubicBezTo>
                    <a:pt x="152" y="781"/>
                    <a:pt x="351" y="1869"/>
                    <a:pt x="351" y="1966"/>
                  </a:cubicBezTo>
                  <a:cubicBezTo>
                    <a:pt x="351" y="2017"/>
                    <a:pt x="396" y="2062"/>
                    <a:pt x="448" y="2062"/>
                  </a:cubicBezTo>
                  <a:cubicBezTo>
                    <a:pt x="499" y="2062"/>
                    <a:pt x="544" y="2017"/>
                    <a:pt x="544" y="1966"/>
                  </a:cubicBezTo>
                  <a:cubicBezTo>
                    <a:pt x="544" y="1818"/>
                    <a:pt x="261" y="375"/>
                    <a:pt x="209" y="85"/>
                  </a:cubicBezTo>
                  <a:cubicBezTo>
                    <a:pt x="201" y="27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603050" y="3602525"/>
              <a:ext cx="13700" cy="47750"/>
            </a:xfrm>
            <a:custGeom>
              <a:avLst/>
              <a:gdLst/>
              <a:ahLst/>
              <a:cxnLst/>
              <a:rect l="l" t="t" r="r" b="b"/>
              <a:pathLst>
                <a:path w="548" h="1910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2" y="9"/>
                    <a:pt x="0" y="60"/>
                    <a:pt x="7" y="112"/>
                  </a:cubicBezTo>
                  <a:cubicBezTo>
                    <a:pt x="39" y="273"/>
                    <a:pt x="297" y="1697"/>
                    <a:pt x="342" y="1845"/>
                  </a:cubicBezTo>
                  <a:cubicBezTo>
                    <a:pt x="355" y="1883"/>
                    <a:pt x="393" y="1909"/>
                    <a:pt x="438" y="1909"/>
                  </a:cubicBezTo>
                  <a:lnTo>
                    <a:pt x="470" y="1909"/>
                  </a:lnTo>
                  <a:cubicBezTo>
                    <a:pt x="516" y="1890"/>
                    <a:pt x="548" y="1838"/>
                    <a:pt x="528" y="1787"/>
                  </a:cubicBezTo>
                  <a:cubicBezTo>
                    <a:pt x="496" y="1684"/>
                    <a:pt x="316" y="711"/>
                    <a:pt x="200" y="80"/>
                  </a:cubicBezTo>
                  <a:cubicBezTo>
                    <a:pt x="194" y="35"/>
                    <a:pt x="155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446525" y="3727800"/>
              <a:ext cx="26225" cy="19075"/>
            </a:xfrm>
            <a:custGeom>
              <a:avLst/>
              <a:gdLst/>
              <a:ahLst/>
              <a:cxnLst/>
              <a:rect l="l" t="t" r="r" b="b"/>
              <a:pathLst>
                <a:path w="1049" h="763" extrusionOk="0">
                  <a:moveTo>
                    <a:pt x="914" y="0"/>
                  </a:moveTo>
                  <a:cubicBezTo>
                    <a:pt x="906" y="0"/>
                    <a:pt x="898" y="1"/>
                    <a:pt x="889" y="3"/>
                  </a:cubicBezTo>
                  <a:cubicBezTo>
                    <a:pt x="290" y="203"/>
                    <a:pt x="39" y="602"/>
                    <a:pt x="26" y="615"/>
                  </a:cubicBezTo>
                  <a:cubicBezTo>
                    <a:pt x="0" y="660"/>
                    <a:pt x="13" y="718"/>
                    <a:pt x="58" y="750"/>
                  </a:cubicBezTo>
                  <a:cubicBezTo>
                    <a:pt x="71" y="756"/>
                    <a:pt x="90" y="763"/>
                    <a:pt x="110" y="763"/>
                  </a:cubicBezTo>
                  <a:cubicBezTo>
                    <a:pt x="142" y="763"/>
                    <a:pt x="174" y="744"/>
                    <a:pt x="187" y="718"/>
                  </a:cubicBezTo>
                  <a:cubicBezTo>
                    <a:pt x="380" y="467"/>
                    <a:pt x="644" y="280"/>
                    <a:pt x="947" y="183"/>
                  </a:cubicBezTo>
                  <a:cubicBezTo>
                    <a:pt x="1049" y="141"/>
                    <a:pt x="101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2535350" y="3711675"/>
              <a:ext cx="35350" cy="7825"/>
            </a:xfrm>
            <a:custGeom>
              <a:avLst/>
              <a:gdLst/>
              <a:ahLst/>
              <a:cxnLst/>
              <a:rect l="l" t="t" r="r" b="b"/>
              <a:pathLst>
                <a:path w="1414" h="313" extrusionOk="0">
                  <a:moveTo>
                    <a:pt x="563" y="0"/>
                  </a:moveTo>
                  <a:cubicBezTo>
                    <a:pt x="328" y="0"/>
                    <a:pt x="141" y="23"/>
                    <a:pt x="125" y="23"/>
                  </a:cubicBezTo>
                  <a:cubicBezTo>
                    <a:pt x="1" y="42"/>
                    <a:pt x="21" y="217"/>
                    <a:pt x="139" y="217"/>
                  </a:cubicBezTo>
                  <a:cubicBezTo>
                    <a:pt x="143" y="217"/>
                    <a:pt x="147" y="217"/>
                    <a:pt x="151" y="216"/>
                  </a:cubicBezTo>
                  <a:cubicBezTo>
                    <a:pt x="154" y="216"/>
                    <a:pt x="345" y="193"/>
                    <a:pt x="577" y="193"/>
                  </a:cubicBezTo>
                  <a:cubicBezTo>
                    <a:pt x="802" y="193"/>
                    <a:pt x="1066" y="215"/>
                    <a:pt x="1240" y="300"/>
                  </a:cubicBezTo>
                  <a:cubicBezTo>
                    <a:pt x="1253" y="306"/>
                    <a:pt x="1265" y="313"/>
                    <a:pt x="1285" y="313"/>
                  </a:cubicBezTo>
                  <a:cubicBezTo>
                    <a:pt x="1381" y="306"/>
                    <a:pt x="1414" y="178"/>
                    <a:pt x="1323" y="133"/>
                  </a:cubicBezTo>
                  <a:cubicBezTo>
                    <a:pt x="1117" y="26"/>
                    <a:pt x="81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545075" y="3741500"/>
              <a:ext cx="33200" cy="17025"/>
            </a:xfrm>
            <a:custGeom>
              <a:avLst/>
              <a:gdLst/>
              <a:ahLst/>
              <a:cxnLst/>
              <a:rect l="l" t="t" r="r" b="b"/>
              <a:pathLst>
                <a:path w="1328" h="681" extrusionOk="0">
                  <a:moveTo>
                    <a:pt x="994" y="1"/>
                  </a:moveTo>
                  <a:cubicBezTo>
                    <a:pt x="985" y="1"/>
                    <a:pt x="976" y="1"/>
                    <a:pt x="967" y="2"/>
                  </a:cubicBezTo>
                  <a:cubicBezTo>
                    <a:pt x="793" y="22"/>
                    <a:pt x="625" y="60"/>
                    <a:pt x="464" y="118"/>
                  </a:cubicBezTo>
                  <a:cubicBezTo>
                    <a:pt x="277" y="215"/>
                    <a:pt x="52" y="421"/>
                    <a:pt x="20" y="550"/>
                  </a:cubicBezTo>
                  <a:cubicBezTo>
                    <a:pt x="1" y="626"/>
                    <a:pt x="31" y="680"/>
                    <a:pt x="100" y="680"/>
                  </a:cubicBezTo>
                  <a:cubicBezTo>
                    <a:pt x="147" y="680"/>
                    <a:pt x="212" y="655"/>
                    <a:pt x="290" y="595"/>
                  </a:cubicBezTo>
                  <a:cubicBezTo>
                    <a:pt x="503" y="440"/>
                    <a:pt x="754" y="344"/>
                    <a:pt x="1018" y="324"/>
                  </a:cubicBezTo>
                  <a:cubicBezTo>
                    <a:pt x="1328" y="293"/>
                    <a:pt x="1215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449650" y="3767900"/>
              <a:ext cx="34000" cy="12450"/>
            </a:xfrm>
            <a:custGeom>
              <a:avLst/>
              <a:gdLst/>
              <a:ahLst/>
              <a:cxnLst/>
              <a:rect l="l" t="t" r="r" b="b"/>
              <a:pathLst>
                <a:path w="1360" h="498" extrusionOk="0">
                  <a:moveTo>
                    <a:pt x="734" y="1"/>
                  </a:moveTo>
                  <a:cubicBezTo>
                    <a:pt x="713" y="1"/>
                    <a:pt x="693" y="2"/>
                    <a:pt x="674" y="3"/>
                  </a:cubicBezTo>
                  <a:cubicBezTo>
                    <a:pt x="500" y="35"/>
                    <a:pt x="339" y="86"/>
                    <a:pt x="185" y="164"/>
                  </a:cubicBezTo>
                  <a:cubicBezTo>
                    <a:pt x="1" y="245"/>
                    <a:pt x="3" y="498"/>
                    <a:pt x="179" y="498"/>
                  </a:cubicBezTo>
                  <a:cubicBezTo>
                    <a:pt x="213" y="498"/>
                    <a:pt x="254" y="488"/>
                    <a:pt x="300" y="467"/>
                  </a:cubicBezTo>
                  <a:cubicBezTo>
                    <a:pt x="499" y="365"/>
                    <a:pt x="715" y="312"/>
                    <a:pt x="934" y="312"/>
                  </a:cubicBezTo>
                  <a:cubicBezTo>
                    <a:pt x="978" y="312"/>
                    <a:pt x="1023" y="314"/>
                    <a:pt x="1067" y="318"/>
                  </a:cubicBezTo>
                  <a:cubicBezTo>
                    <a:pt x="1091" y="321"/>
                    <a:pt x="1113" y="322"/>
                    <a:pt x="1134" y="322"/>
                  </a:cubicBezTo>
                  <a:cubicBezTo>
                    <a:pt x="1317" y="322"/>
                    <a:pt x="1360" y="225"/>
                    <a:pt x="1273" y="138"/>
                  </a:cubicBezTo>
                  <a:cubicBezTo>
                    <a:pt x="1191" y="56"/>
                    <a:pt x="935" y="1"/>
                    <a:pt x="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492250" y="3755875"/>
              <a:ext cx="34700" cy="48500"/>
            </a:xfrm>
            <a:custGeom>
              <a:avLst/>
              <a:gdLst/>
              <a:ahLst/>
              <a:cxnLst/>
              <a:rect l="l" t="t" r="r" b="b"/>
              <a:pathLst>
                <a:path w="1388" h="1940" extrusionOk="0">
                  <a:moveTo>
                    <a:pt x="187" y="1"/>
                  </a:moveTo>
                  <a:lnTo>
                    <a:pt x="1" y="46"/>
                  </a:lnTo>
                  <a:cubicBezTo>
                    <a:pt x="1" y="46"/>
                    <a:pt x="303" y="1250"/>
                    <a:pt x="368" y="1495"/>
                  </a:cubicBezTo>
                  <a:cubicBezTo>
                    <a:pt x="374" y="1514"/>
                    <a:pt x="381" y="1540"/>
                    <a:pt x="381" y="1559"/>
                  </a:cubicBezTo>
                  <a:cubicBezTo>
                    <a:pt x="413" y="1675"/>
                    <a:pt x="445" y="1824"/>
                    <a:pt x="580" y="1894"/>
                  </a:cubicBezTo>
                  <a:cubicBezTo>
                    <a:pt x="638" y="1927"/>
                    <a:pt x="709" y="1939"/>
                    <a:pt x="780" y="1939"/>
                  </a:cubicBezTo>
                  <a:cubicBezTo>
                    <a:pt x="954" y="1927"/>
                    <a:pt x="1128" y="1888"/>
                    <a:pt x="1289" y="1817"/>
                  </a:cubicBezTo>
                  <a:cubicBezTo>
                    <a:pt x="1387" y="1771"/>
                    <a:pt x="1345" y="1631"/>
                    <a:pt x="1252" y="1631"/>
                  </a:cubicBezTo>
                  <a:cubicBezTo>
                    <a:pt x="1241" y="1631"/>
                    <a:pt x="1230" y="1633"/>
                    <a:pt x="1218" y="1637"/>
                  </a:cubicBezTo>
                  <a:cubicBezTo>
                    <a:pt x="1004" y="1722"/>
                    <a:pt x="865" y="1748"/>
                    <a:pt x="778" y="1748"/>
                  </a:cubicBezTo>
                  <a:cubicBezTo>
                    <a:pt x="726" y="1748"/>
                    <a:pt x="692" y="1739"/>
                    <a:pt x="671" y="1727"/>
                  </a:cubicBezTo>
                  <a:cubicBezTo>
                    <a:pt x="613" y="1701"/>
                    <a:pt x="593" y="1630"/>
                    <a:pt x="567" y="1521"/>
                  </a:cubicBezTo>
                  <a:cubicBezTo>
                    <a:pt x="561" y="1495"/>
                    <a:pt x="561" y="1476"/>
                    <a:pt x="555" y="1450"/>
                  </a:cubicBezTo>
                  <a:cubicBezTo>
                    <a:pt x="490" y="1205"/>
                    <a:pt x="187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567950" y="3757700"/>
              <a:ext cx="58800" cy="36650"/>
            </a:xfrm>
            <a:custGeom>
              <a:avLst/>
              <a:gdLst/>
              <a:ahLst/>
              <a:cxnLst/>
              <a:rect l="l" t="t" r="r" b="b"/>
              <a:pathLst>
                <a:path w="2352" h="1466" extrusionOk="0">
                  <a:moveTo>
                    <a:pt x="1396" y="0"/>
                  </a:moveTo>
                  <a:cubicBezTo>
                    <a:pt x="1275" y="0"/>
                    <a:pt x="1147" y="14"/>
                    <a:pt x="1018" y="44"/>
                  </a:cubicBezTo>
                  <a:cubicBezTo>
                    <a:pt x="419" y="179"/>
                    <a:pt x="0" y="604"/>
                    <a:pt x="90" y="984"/>
                  </a:cubicBezTo>
                  <a:cubicBezTo>
                    <a:pt x="161" y="1282"/>
                    <a:pt x="517" y="1465"/>
                    <a:pt x="956" y="1465"/>
                  </a:cubicBezTo>
                  <a:cubicBezTo>
                    <a:pt x="1077" y="1465"/>
                    <a:pt x="1204" y="1451"/>
                    <a:pt x="1333" y="1422"/>
                  </a:cubicBezTo>
                  <a:cubicBezTo>
                    <a:pt x="1932" y="1287"/>
                    <a:pt x="2351" y="862"/>
                    <a:pt x="2261" y="482"/>
                  </a:cubicBezTo>
                  <a:cubicBezTo>
                    <a:pt x="2195" y="184"/>
                    <a:pt x="1837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452800" y="3789425"/>
              <a:ext cx="35775" cy="35550"/>
            </a:xfrm>
            <a:custGeom>
              <a:avLst/>
              <a:gdLst/>
              <a:ahLst/>
              <a:cxnLst/>
              <a:rect l="l" t="t" r="r" b="b"/>
              <a:pathLst>
                <a:path w="1431" h="1422" extrusionOk="0">
                  <a:moveTo>
                    <a:pt x="484" y="0"/>
                  </a:moveTo>
                  <a:cubicBezTo>
                    <a:pt x="362" y="0"/>
                    <a:pt x="234" y="14"/>
                    <a:pt x="104" y="44"/>
                  </a:cubicBezTo>
                  <a:cubicBezTo>
                    <a:pt x="71" y="50"/>
                    <a:pt x="33" y="63"/>
                    <a:pt x="1" y="76"/>
                  </a:cubicBezTo>
                  <a:cubicBezTo>
                    <a:pt x="97" y="424"/>
                    <a:pt x="162" y="675"/>
                    <a:pt x="181" y="733"/>
                  </a:cubicBezTo>
                  <a:cubicBezTo>
                    <a:pt x="252" y="965"/>
                    <a:pt x="342" y="1197"/>
                    <a:pt x="445" y="1422"/>
                  </a:cubicBezTo>
                  <a:cubicBezTo>
                    <a:pt x="1031" y="1274"/>
                    <a:pt x="1431" y="868"/>
                    <a:pt x="1353" y="488"/>
                  </a:cubicBezTo>
                  <a:cubicBezTo>
                    <a:pt x="1282" y="185"/>
                    <a:pt x="92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509225" y="3817000"/>
              <a:ext cx="51500" cy="32525"/>
            </a:xfrm>
            <a:custGeom>
              <a:avLst/>
              <a:gdLst/>
              <a:ahLst/>
              <a:cxnLst/>
              <a:rect l="l" t="t" r="r" b="b"/>
              <a:pathLst>
                <a:path w="2060" h="1301" extrusionOk="0">
                  <a:moveTo>
                    <a:pt x="850" y="0"/>
                  </a:moveTo>
                  <a:cubicBezTo>
                    <a:pt x="484" y="0"/>
                    <a:pt x="282" y="252"/>
                    <a:pt x="204" y="383"/>
                  </a:cubicBezTo>
                  <a:cubicBezTo>
                    <a:pt x="178" y="422"/>
                    <a:pt x="159" y="467"/>
                    <a:pt x="146" y="519"/>
                  </a:cubicBezTo>
                  <a:cubicBezTo>
                    <a:pt x="1" y="1072"/>
                    <a:pt x="244" y="1301"/>
                    <a:pt x="403" y="1301"/>
                  </a:cubicBezTo>
                  <a:cubicBezTo>
                    <a:pt x="427" y="1301"/>
                    <a:pt x="450" y="1295"/>
                    <a:pt x="468" y="1285"/>
                  </a:cubicBezTo>
                  <a:cubicBezTo>
                    <a:pt x="810" y="1137"/>
                    <a:pt x="1170" y="1015"/>
                    <a:pt x="1531" y="918"/>
                  </a:cubicBezTo>
                  <a:cubicBezTo>
                    <a:pt x="1737" y="873"/>
                    <a:pt x="2059" y="428"/>
                    <a:pt x="1260" y="94"/>
                  </a:cubicBezTo>
                  <a:cubicBezTo>
                    <a:pt x="1105" y="27"/>
                    <a:pt x="969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513350" y="3830525"/>
              <a:ext cx="45750" cy="23450"/>
            </a:xfrm>
            <a:custGeom>
              <a:avLst/>
              <a:gdLst/>
              <a:ahLst/>
              <a:cxnLst/>
              <a:rect l="l" t="t" r="r" b="b"/>
              <a:pathLst>
                <a:path w="1830" h="938" extrusionOk="0">
                  <a:moveTo>
                    <a:pt x="913" y="0"/>
                  </a:moveTo>
                  <a:cubicBezTo>
                    <a:pt x="783" y="0"/>
                    <a:pt x="656" y="21"/>
                    <a:pt x="542" y="74"/>
                  </a:cubicBezTo>
                  <a:cubicBezTo>
                    <a:pt x="33" y="313"/>
                    <a:pt x="0" y="873"/>
                    <a:pt x="0" y="918"/>
                  </a:cubicBezTo>
                  <a:lnTo>
                    <a:pt x="381" y="937"/>
                  </a:lnTo>
                  <a:lnTo>
                    <a:pt x="1508" y="693"/>
                  </a:lnTo>
                  <a:lnTo>
                    <a:pt x="1830" y="248"/>
                  </a:lnTo>
                  <a:cubicBezTo>
                    <a:pt x="1830" y="248"/>
                    <a:pt x="1361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580425" y="3678100"/>
              <a:ext cx="46150" cy="55200"/>
            </a:xfrm>
            <a:custGeom>
              <a:avLst/>
              <a:gdLst/>
              <a:ahLst/>
              <a:cxnLst/>
              <a:rect l="l" t="t" r="r" b="b"/>
              <a:pathLst>
                <a:path w="1846" h="2208" extrusionOk="0">
                  <a:moveTo>
                    <a:pt x="216" y="0"/>
                  </a:moveTo>
                  <a:cubicBezTo>
                    <a:pt x="216" y="1"/>
                    <a:pt x="1" y="2207"/>
                    <a:pt x="751" y="2207"/>
                  </a:cubicBezTo>
                  <a:cubicBezTo>
                    <a:pt x="800" y="2207"/>
                    <a:pt x="854" y="2198"/>
                    <a:pt x="912" y="2178"/>
                  </a:cubicBezTo>
                  <a:cubicBezTo>
                    <a:pt x="1846" y="1843"/>
                    <a:pt x="216" y="1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678075" y="3753300"/>
              <a:ext cx="43025" cy="41125"/>
            </a:xfrm>
            <a:custGeom>
              <a:avLst/>
              <a:gdLst/>
              <a:ahLst/>
              <a:cxnLst/>
              <a:rect l="l" t="t" r="r" b="b"/>
              <a:pathLst>
                <a:path w="1721" h="16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6" y="1644"/>
                    <a:pt x="859" y="1644"/>
                  </a:cubicBezTo>
                  <a:cubicBezTo>
                    <a:pt x="922" y="1644"/>
                    <a:pt x="988" y="1622"/>
                    <a:pt x="1057" y="1572"/>
                  </a:cubicBezTo>
                  <a:cubicBezTo>
                    <a:pt x="1721" y="10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372775" y="3860875"/>
              <a:ext cx="693100" cy="721750"/>
            </a:xfrm>
            <a:custGeom>
              <a:avLst/>
              <a:gdLst/>
              <a:ahLst/>
              <a:cxnLst/>
              <a:rect l="l" t="t" r="r" b="b"/>
              <a:pathLst>
                <a:path w="27724" h="28870" extrusionOk="0">
                  <a:moveTo>
                    <a:pt x="15957" y="0"/>
                  </a:moveTo>
                  <a:cubicBezTo>
                    <a:pt x="14997" y="0"/>
                    <a:pt x="13839" y="79"/>
                    <a:pt x="12509" y="310"/>
                  </a:cubicBezTo>
                  <a:cubicBezTo>
                    <a:pt x="12509" y="310"/>
                    <a:pt x="11936" y="2506"/>
                    <a:pt x="9024" y="3073"/>
                  </a:cubicBezTo>
                  <a:cubicBezTo>
                    <a:pt x="8607" y="3155"/>
                    <a:pt x="8241" y="3190"/>
                    <a:pt x="7919" y="3190"/>
                  </a:cubicBezTo>
                  <a:cubicBezTo>
                    <a:pt x="5998" y="3190"/>
                    <a:pt x="5681" y="1933"/>
                    <a:pt x="5681" y="1933"/>
                  </a:cubicBezTo>
                  <a:cubicBezTo>
                    <a:pt x="5681" y="1933"/>
                    <a:pt x="2487" y="3028"/>
                    <a:pt x="1243" y="5128"/>
                  </a:cubicBezTo>
                  <a:cubicBezTo>
                    <a:pt x="0" y="7234"/>
                    <a:pt x="3871" y="16870"/>
                    <a:pt x="3871" y="16870"/>
                  </a:cubicBezTo>
                  <a:cubicBezTo>
                    <a:pt x="3871" y="16870"/>
                    <a:pt x="6255" y="23653"/>
                    <a:pt x="6545" y="24651"/>
                  </a:cubicBezTo>
                  <a:cubicBezTo>
                    <a:pt x="6802" y="25563"/>
                    <a:pt x="7887" y="28869"/>
                    <a:pt x="12942" y="28869"/>
                  </a:cubicBezTo>
                  <a:cubicBezTo>
                    <a:pt x="13455" y="28869"/>
                    <a:pt x="14010" y="28835"/>
                    <a:pt x="14609" y="28761"/>
                  </a:cubicBezTo>
                  <a:cubicBezTo>
                    <a:pt x="21102" y="27949"/>
                    <a:pt x="25617" y="24922"/>
                    <a:pt x="26667" y="23202"/>
                  </a:cubicBezTo>
                  <a:cubicBezTo>
                    <a:pt x="27724" y="21482"/>
                    <a:pt x="19144" y="355"/>
                    <a:pt x="19144" y="355"/>
                  </a:cubicBezTo>
                  <a:cubicBezTo>
                    <a:pt x="19144" y="355"/>
                    <a:pt x="17997" y="0"/>
                    <a:pt x="15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54100" y="4124325"/>
              <a:ext cx="276025" cy="162100"/>
            </a:xfrm>
            <a:custGeom>
              <a:avLst/>
              <a:gdLst/>
              <a:ahLst/>
              <a:cxnLst/>
              <a:rect l="l" t="t" r="r" b="b"/>
              <a:pathLst>
                <a:path w="11041" h="6484" extrusionOk="0">
                  <a:moveTo>
                    <a:pt x="9830" y="0"/>
                  </a:moveTo>
                  <a:cubicBezTo>
                    <a:pt x="7679" y="958"/>
                    <a:pt x="1187" y="986"/>
                    <a:pt x="422" y="986"/>
                  </a:cubicBezTo>
                  <a:cubicBezTo>
                    <a:pt x="373" y="986"/>
                    <a:pt x="348" y="986"/>
                    <a:pt x="348" y="986"/>
                  </a:cubicBezTo>
                  <a:lnTo>
                    <a:pt x="0" y="6113"/>
                  </a:lnTo>
                  <a:cubicBezTo>
                    <a:pt x="922" y="6381"/>
                    <a:pt x="1865" y="6484"/>
                    <a:pt x="2767" y="6484"/>
                  </a:cubicBezTo>
                  <a:cubicBezTo>
                    <a:pt x="5287" y="6484"/>
                    <a:pt x="7477" y="5684"/>
                    <a:pt x="7923" y="5476"/>
                  </a:cubicBezTo>
                  <a:cubicBezTo>
                    <a:pt x="8528" y="5186"/>
                    <a:pt x="10660" y="5128"/>
                    <a:pt x="11040" y="5128"/>
                  </a:cubicBez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490975" y="4302900"/>
              <a:ext cx="372475" cy="161375"/>
            </a:xfrm>
            <a:custGeom>
              <a:avLst/>
              <a:gdLst/>
              <a:ahLst/>
              <a:cxnLst/>
              <a:rect l="l" t="t" r="r" b="b"/>
              <a:pathLst>
                <a:path w="14899" h="6455" extrusionOk="0">
                  <a:moveTo>
                    <a:pt x="10983" y="1"/>
                  </a:moveTo>
                  <a:cubicBezTo>
                    <a:pt x="10983" y="1"/>
                    <a:pt x="7826" y="97"/>
                    <a:pt x="6970" y="716"/>
                  </a:cubicBezTo>
                  <a:cubicBezTo>
                    <a:pt x="6251" y="1240"/>
                    <a:pt x="3114" y="1623"/>
                    <a:pt x="1049" y="1623"/>
                  </a:cubicBezTo>
                  <a:cubicBezTo>
                    <a:pt x="651" y="1623"/>
                    <a:pt x="293" y="1609"/>
                    <a:pt x="0" y="1579"/>
                  </a:cubicBezTo>
                  <a:lnTo>
                    <a:pt x="0" y="3582"/>
                  </a:lnTo>
                  <a:lnTo>
                    <a:pt x="1288" y="6017"/>
                  </a:lnTo>
                  <a:cubicBezTo>
                    <a:pt x="1288" y="6017"/>
                    <a:pt x="2429" y="6454"/>
                    <a:pt x="4470" y="6454"/>
                  </a:cubicBezTo>
                  <a:cubicBezTo>
                    <a:pt x="5443" y="6454"/>
                    <a:pt x="6619" y="6355"/>
                    <a:pt x="7974" y="6062"/>
                  </a:cubicBezTo>
                  <a:cubicBezTo>
                    <a:pt x="12174" y="5154"/>
                    <a:pt x="14899" y="3537"/>
                    <a:pt x="14899" y="3537"/>
                  </a:cubicBezTo>
                  <a:lnTo>
                    <a:pt x="10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183075" y="4073925"/>
              <a:ext cx="310325" cy="322075"/>
            </a:xfrm>
            <a:custGeom>
              <a:avLst/>
              <a:gdLst/>
              <a:ahLst/>
              <a:cxnLst/>
              <a:rect l="l" t="t" r="r" b="b"/>
              <a:pathLst>
                <a:path w="12413" h="12883" extrusionOk="0">
                  <a:moveTo>
                    <a:pt x="5108" y="0"/>
                  </a:moveTo>
                  <a:cubicBezTo>
                    <a:pt x="5108" y="0"/>
                    <a:pt x="2487" y="1192"/>
                    <a:pt x="1385" y="3292"/>
                  </a:cubicBezTo>
                  <a:cubicBezTo>
                    <a:pt x="290" y="5392"/>
                    <a:pt x="0" y="11021"/>
                    <a:pt x="3678" y="12458"/>
                  </a:cubicBezTo>
                  <a:cubicBezTo>
                    <a:pt x="4404" y="12740"/>
                    <a:pt x="5147" y="12883"/>
                    <a:pt x="5878" y="12883"/>
                  </a:cubicBezTo>
                  <a:cubicBezTo>
                    <a:pt x="8853" y="12883"/>
                    <a:pt x="11648" y="10522"/>
                    <a:pt x="12413" y="5585"/>
                  </a:cubicBezTo>
                  <a:lnTo>
                    <a:pt x="10029" y="85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412550" y="3845950"/>
              <a:ext cx="85550" cy="57300"/>
            </a:xfrm>
            <a:custGeom>
              <a:avLst/>
              <a:gdLst/>
              <a:ahLst/>
              <a:cxnLst/>
              <a:rect l="l" t="t" r="r" b="b"/>
              <a:pathLst>
                <a:path w="3422" h="2292" extrusionOk="0">
                  <a:moveTo>
                    <a:pt x="3283" y="0"/>
                  </a:moveTo>
                  <a:cubicBezTo>
                    <a:pt x="3265" y="0"/>
                    <a:pt x="3246" y="5"/>
                    <a:pt x="3227" y="18"/>
                  </a:cubicBezTo>
                  <a:lnTo>
                    <a:pt x="77" y="2118"/>
                  </a:lnTo>
                  <a:cubicBezTo>
                    <a:pt x="0" y="2169"/>
                    <a:pt x="39" y="2291"/>
                    <a:pt x="129" y="2291"/>
                  </a:cubicBezTo>
                  <a:cubicBezTo>
                    <a:pt x="148" y="2291"/>
                    <a:pt x="168" y="2285"/>
                    <a:pt x="187" y="2279"/>
                  </a:cubicBezTo>
                  <a:lnTo>
                    <a:pt x="3337" y="179"/>
                  </a:lnTo>
                  <a:cubicBezTo>
                    <a:pt x="3422" y="120"/>
                    <a:pt x="3366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472775" y="3865200"/>
              <a:ext cx="41275" cy="88125"/>
            </a:xfrm>
            <a:custGeom>
              <a:avLst/>
              <a:gdLst/>
              <a:ahLst/>
              <a:cxnLst/>
              <a:rect l="l" t="t" r="r" b="b"/>
              <a:pathLst>
                <a:path w="1651" h="3525" extrusionOk="0">
                  <a:moveTo>
                    <a:pt x="1536" y="1"/>
                  </a:moveTo>
                  <a:cubicBezTo>
                    <a:pt x="1505" y="1"/>
                    <a:pt x="1474" y="16"/>
                    <a:pt x="1456" y="53"/>
                  </a:cubicBezTo>
                  <a:lnTo>
                    <a:pt x="20" y="3389"/>
                  </a:lnTo>
                  <a:cubicBezTo>
                    <a:pt x="0" y="3441"/>
                    <a:pt x="26" y="3499"/>
                    <a:pt x="71" y="3518"/>
                  </a:cubicBezTo>
                  <a:cubicBezTo>
                    <a:pt x="84" y="3525"/>
                    <a:pt x="97" y="3525"/>
                    <a:pt x="110" y="3525"/>
                  </a:cubicBezTo>
                  <a:cubicBezTo>
                    <a:pt x="148" y="3525"/>
                    <a:pt x="181" y="3505"/>
                    <a:pt x="193" y="3473"/>
                  </a:cubicBezTo>
                  <a:lnTo>
                    <a:pt x="1630" y="124"/>
                  </a:lnTo>
                  <a:cubicBezTo>
                    <a:pt x="1651" y="53"/>
                    <a:pt x="1593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531550" y="3869725"/>
              <a:ext cx="8550" cy="108725"/>
            </a:xfrm>
            <a:custGeom>
              <a:avLst/>
              <a:gdLst/>
              <a:ahLst/>
              <a:cxnLst/>
              <a:rect l="l" t="t" r="r" b="b"/>
              <a:pathLst>
                <a:path w="342" h="4349" extrusionOk="0">
                  <a:moveTo>
                    <a:pt x="245" y="1"/>
                  </a:moveTo>
                  <a:cubicBezTo>
                    <a:pt x="194" y="1"/>
                    <a:pt x="155" y="46"/>
                    <a:pt x="148" y="97"/>
                  </a:cubicBezTo>
                  <a:lnTo>
                    <a:pt x="7" y="4245"/>
                  </a:lnTo>
                  <a:cubicBezTo>
                    <a:pt x="0" y="4297"/>
                    <a:pt x="45" y="4342"/>
                    <a:pt x="97" y="4349"/>
                  </a:cubicBezTo>
                  <a:cubicBezTo>
                    <a:pt x="148" y="4349"/>
                    <a:pt x="194" y="4310"/>
                    <a:pt x="194" y="4252"/>
                  </a:cubicBezTo>
                  <a:lnTo>
                    <a:pt x="342" y="104"/>
                  </a:lnTo>
                  <a:cubicBezTo>
                    <a:pt x="342" y="46"/>
                    <a:pt x="297" y="7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372125" y="3728975"/>
              <a:ext cx="50900" cy="58675"/>
            </a:xfrm>
            <a:custGeom>
              <a:avLst/>
              <a:gdLst/>
              <a:ahLst/>
              <a:cxnLst/>
              <a:rect l="l" t="t" r="r" b="b"/>
              <a:pathLst>
                <a:path w="2036" h="2347" extrusionOk="0">
                  <a:moveTo>
                    <a:pt x="2036" y="1"/>
                  </a:moveTo>
                  <a:cubicBezTo>
                    <a:pt x="2036" y="1"/>
                    <a:pt x="0" y="2069"/>
                    <a:pt x="986" y="2333"/>
                  </a:cubicBezTo>
                  <a:cubicBezTo>
                    <a:pt x="1019" y="2342"/>
                    <a:pt x="1051" y="2347"/>
                    <a:pt x="1083" y="2347"/>
                  </a:cubicBezTo>
                  <a:cubicBezTo>
                    <a:pt x="1794" y="2347"/>
                    <a:pt x="203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2388075" y="3794375"/>
              <a:ext cx="31050" cy="42525"/>
            </a:xfrm>
            <a:custGeom>
              <a:avLst/>
              <a:gdLst/>
              <a:ahLst/>
              <a:cxnLst/>
              <a:rect l="l" t="t" r="r" b="b"/>
              <a:pathLst>
                <a:path w="1242" h="1701" extrusionOk="0">
                  <a:moveTo>
                    <a:pt x="1005" y="0"/>
                  </a:moveTo>
                  <a:cubicBezTo>
                    <a:pt x="1005" y="0"/>
                    <a:pt x="0" y="1681"/>
                    <a:pt x="689" y="1701"/>
                  </a:cubicBezTo>
                  <a:cubicBezTo>
                    <a:pt x="691" y="1701"/>
                    <a:pt x="693" y="1701"/>
                    <a:pt x="696" y="1701"/>
                  </a:cubicBezTo>
                  <a:cubicBezTo>
                    <a:pt x="1241" y="1701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391925" y="3960975"/>
              <a:ext cx="117900" cy="116500"/>
            </a:xfrm>
            <a:custGeom>
              <a:avLst/>
              <a:gdLst/>
              <a:ahLst/>
              <a:cxnLst/>
              <a:rect l="l" t="t" r="r" b="b"/>
              <a:pathLst>
                <a:path w="4716" h="4660" extrusionOk="0">
                  <a:moveTo>
                    <a:pt x="1464" y="1"/>
                  </a:moveTo>
                  <a:cubicBezTo>
                    <a:pt x="1312" y="1"/>
                    <a:pt x="1162" y="43"/>
                    <a:pt x="1018" y="138"/>
                  </a:cubicBezTo>
                  <a:cubicBezTo>
                    <a:pt x="1" y="808"/>
                    <a:pt x="258" y="1600"/>
                    <a:pt x="258" y="1600"/>
                  </a:cubicBezTo>
                  <a:lnTo>
                    <a:pt x="2358" y="4087"/>
                  </a:lnTo>
                  <a:lnTo>
                    <a:pt x="4709" y="4660"/>
                  </a:lnTo>
                  <a:cubicBezTo>
                    <a:pt x="4716" y="3874"/>
                    <a:pt x="4484" y="3108"/>
                    <a:pt x="4046" y="2463"/>
                  </a:cubicBezTo>
                  <a:cubicBezTo>
                    <a:pt x="3415" y="1562"/>
                    <a:pt x="2386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309150" y="3946875"/>
              <a:ext cx="265750" cy="280600"/>
            </a:xfrm>
            <a:custGeom>
              <a:avLst/>
              <a:gdLst/>
              <a:ahLst/>
              <a:cxnLst/>
              <a:rect l="l" t="t" r="r" b="b"/>
              <a:pathLst>
                <a:path w="10630" h="11224" extrusionOk="0">
                  <a:moveTo>
                    <a:pt x="1879" y="0"/>
                  </a:moveTo>
                  <a:cubicBezTo>
                    <a:pt x="1236" y="0"/>
                    <a:pt x="563" y="320"/>
                    <a:pt x="316" y="734"/>
                  </a:cubicBezTo>
                  <a:cubicBezTo>
                    <a:pt x="1" y="1275"/>
                    <a:pt x="574" y="2705"/>
                    <a:pt x="671" y="3150"/>
                  </a:cubicBezTo>
                  <a:cubicBezTo>
                    <a:pt x="761" y="3594"/>
                    <a:pt x="2803" y="7607"/>
                    <a:pt x="2835" y="7704"/>
                  </a:cubicBezTo>
                  <a:cubicBezTo>
                    <a:pt x="2867" y="7800"/>
                    <a:pt x="5412" y="10061"/>
                    <a:pt x="5412" y="10061"/>
                  </a:cubicBezTo>
                  <a:cubicBezTo>
                    <a:pt x="5412" y="10061"/>
                    <a:pt x="6365" y="11105"/>
                    <a:pt x="6719" y="11202"/>
                  </a:cubicBezTo>
                  <a:cubicBezTo>
                    <a:pt x="6769" y="11216"/>
                    <a:pt x="6827" y="11224"/>
                    <a:pt x="6888" y="11224"/>
                  </a:cubicBezTo>
                  <a:cubicBezTo>
                    <a:pt x="7254" y="11224"/>
                    <a:pt x="7768" y="10968"/>
                    <a:pt x="7801" y="10538"/>
                  </a:cubicBezTo>
                  <a:cubicBezTo>
                    <a:pt x="7834" y="10029"/>
                    <a:pt x="7866" y="9739"/>
                    <a:pt x="8123" y="9739"/>
                  </a:cubicBezTo>
                  <a:cubicBezTo>
                    <a:pt x="8319" y="9739"/>
                    <a:pt x="8623" y="10144"/>
                    <a:pt x="9020" y="10144"/>
                  </a:cubicBezTo>
                  <a:cubicBezTo>
                    <a:pt x="9145" y="10144"/>
                    <a:pt x="9281" y="10104"/>
                    <a:pt x="9425" y="9997"/>
                  </a:cubicBezTo>
                  <a:cubicBezTo>
                    <a:pt x="10030" y="9553"/>
                    <a:pt x="10062" y="9359"/>
                    <a:pt x="9998" y="9166"/>
                  </a:cubicBezTo>
                  <a:cubicBezTo>
                    <a:pt x="9933" y="8979"/>
                    <a:pt x="9676" y="8625"/>
                    <a:pt x="9676" y="8625"/>
                  </a:cubicBezTo>
                  <a:cubicBezTo>
                    <a:pt x="9676" y="8625"/>
                    <a:pt x="10629" y="7994"/>
                    <a:pt x="10152" y="7324"/>
                  </a:cubicBezTo>
                  <a:cubicBezTo>
                    <a:pt x="9676" y="6654"/>
                    <a:pt x="8439" y="4870"/>
                    <a:pt x="7254" y="4271"/>
                  </a:cubicBezTo>
                  <a:cubicBezTo>
                    <a:pt x="6075" y="3665"/>
                    <a:pt x="4677" y="3279"/>
                    <a:pt x="4040" y="2390"/>
                  </a:cubicBezTo>
                  <a:cubicBezTo>
                    <a:pt x="3402" y="1501"/>
                    <a:pt x="3215" y="387"/>
                    <a:pt x="2449" y="97"/>
                  </a:cubicBezTo>
                  <a:cubicBezTo>
                    <a:pt x="2270" y="30"/>
                    <a:pt x="2076" y="0"/>
                    <a:pt x="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2297400" y="4019825"/>
              <a:ext cx="156725" cy="197425"/>
            </a:xfrm>
            <a:custGeom>
              <a:avLst/>
              <a:gdLst/>
              <a:ahLst/>
              <a:cxnLst/>
              <a:rect l="l" t="t" r="r" b="b"/>
              <a:pathLst>
                <a:path w="6269" h="7897" extrusionOk="0">
                  <a:moveTo>
                    <a:pt x="919" y="0"/>
                  </a:moveTo>
                  <a:cubicBezTo>
                    <a:pt x="772" y="0"/>
                    <a:pt x="562" y="107"/>
                    <a:pt x="445" y="651"/>
                  </a:cubicBezTo>
                  <a:cubicBezTo>
                    <a:pt x="252" y="1539"/>
                    <a:pt x="123" y="2461"/>
                    <a:pt x="381" y="3034"/>
                  </a:cubicBezTo>
                  <a:cubicBezTo>
                    <a:pt x="381" y="3034"/>
                    <a:pt x="1" y="4019"/>
                    <a:pt x="381" y="4850"/>
                  </a:cubicBezTo>
                  <a:cubicBezTo>
                    <a:pt x="600" y="5333"/>
                    <a:pt x="1018" y="5707"/>
                    <a:pt x="1527" y="5868"/>
                  </a:cubicBezTo>
                  <a:cubicBezTo>
                    <a:pt x="1527" y="5868"/>
                    <a:pt x="1907" y="6667"/>
                    <a:pt x="2262" y="7143"/>
                  </a:cubicBezTo>
                  <a:cubicBezTo>
                    <a:pt x="2563" y="7556"/>
                    <a:pt x="3202" y="7897"/>
                    <a:pt x="4009" y="7897"/>
                  </a:cubicBezTo>
                  <a:cubicBezTo>
                    <a:pt x="4133" y="7897"/>
                    <a:pt x="4262" y="7889"/>
                    <a:pt x="4394" y="7871"/>
                  </a:cubicBezTo>
                  <a:cubicBezTo>
                    <a:pt x="5379" y="7742"/>
                    <a:pt x="6268" y="7427"/>
                    <a:pt x="6204" y="6757"/>
                  </a:cubicBezTo>
                  <a:cubicBezTo>
                    <a:pt x="6139" y="6093"/>
                    <a:pt x="5630" y="5675"/>
                    <a:pt x="5218" y="5675"/>
                  </a:cubicBezTo>
                  <a:cubicBezTo>
                    <a:pt x="5218" y="5675"/>
                    <a:pt x="5598" y="5166"/>
                    <a:pt x="5315" y="4593"/>
                  </a:cubicBezTo>
                  <a:cubicBezTo>
                    <a:pt x="5025" y="4019"/>
                    <a:pt x="4613" y="3833"/>
                    <a:pt x="4613" y="3833"/>
                  </a:cubicBezTo>
                  <a:cubicBezTo>
                    <a:pt x="4613" y="3833"/>
                    <a:pt x="5031" y="3066"/>
                    <a:pt x="4490" y="2493"/>
                  </a:cubicBezTo>
                  <a:cubicBezTo>
                    <a:pt x="3949" y="1926"/>
                    <a:pt x="1785" y="998"/>
                    <a:pt x="1083" y="45"/>
                  </a:cubicBezTo>
                  <a:cubicBezTo>
                    <a:pt x="1083" y="45"/>
                    <a:pt x="1014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709325" y="3869725"/>
              <a:ext cx="463150" cy="596575"/>
            </a:xfrm>
            <a:custGeom>
              <a:avLst/>
              <a:gdLst/>
              <a:ahLst/>
              <a:cxnLst/>
              <a:rect l="l" t="t" r="r" b="b"/>
              <a:pathLst>
                <a:path w="18526" h="23863" extrusionOk="0">
                  <a:moveTo>
                    <a:pt x="5682" y="1"/>
                  </a:moveTo>
                  <a:lnTo>
                    <a:pt x="5347" y="11505"/>
                  </a:lnTo>
                  <a:lnTo>
                    <a:pt x="1" y="15131"/>
                  </a:lnTo>
                  <a:cubicBezTo>
                    <a:pt x="1" y="15131"/>
                    <a:pt x="3928" y="23862"/>
                    <a:pt x="9978" y="23862"/>
                  </a:cubicBezTo>
                  <a:cubicBezTo>
                    <a:pt x="10534" y="23862"/>
                    <a:pt x="11108" y="23788"/>
                    <a:pt x="11698" y="23627"/>
                  </a:cubicBezTo>
                  <a:cubicBezTo>
                    <a:pt x="12233" y="23486"/>
                    <a:pt x="12754" y="23305"/>
                    <a:pt x="13263" y="23086"/>
                  </a:cubicBezTo>
                  <a:cubicBezTo>
                    <a:pt x="18526" y="20780"/>
                    <a:pt x="17495" y="15634"/>
                    <a:pt x="16664" y="12651"/>
                  </a:cubicBezTo>
                  <a:cubicBezTo>
                    <a:pt x="15756" y="9405"/>
                    <a:pt x="11408" y="1199"/>
                    <a:pt x="5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2706300" y="4245600"/>
              <a:ext cx="338125" cy="223025"/>
            </a:xfrm>
            <a:custGeom>
              <a:avLst/>
              <a:gdLst/>
              <a:ahLst/>
              <a:cxnLst/>
              <a:rect l="l" t="t" r="r" b="b"/>
              <a:pathLst>
                <a:path w="13525" h="8921" extrusionOk="0">
                  <a:moveTo>
                    <a:pt x="124" y="0"/>
                  </a:moveTo>
                  <a:cubicBezTo>
                    <a:pt x="61" y="0"/>
                    <a:pt x="0" y="59"/>
                    <a:pt x="38" y="135"/>
                  </a:cubicBezTo>
                  <a:cubicBezTo>
                    <a:pt x="76" y="232"/>
                    <a:pt x="4064" y="8921"/>
                    <a:pt x="10118" y="8921"/>
                  </a:cubicBezTo>
                  <a:cubicBezTo>
                    <a:pt x="10698" y="8921"/>
                    <a:pt x="11278" y="8837"/>
                    <a:pt x="11845" y="8683"/>
                  </a:cubicBezTo>
                  <a:cubicBezTo>
                    <a:pt x="12379" y="8541"/>
                    <a:pt x="12908" y="8354"/>
                    <a:pt x="13423" y="8135"/>
                  </a:cubicBezTo>
                  <a:cubicBezTo>
                    <a:pt x="13524" y="8090"/>
                    <a:pt x="13478" y="7952"/>
                    <a:pt x="13387" y="7952"/>
                  </a:cubicBezTo>
                  <a:cubicBezTo>
                    <a:pt x="13374" y="7952"/>
                    <a:pt x="13360" y="7955"/>
                    <a:pt x="13346" y="7961"/>
                  </a:cubicBezTo>
                  <a:cubicBezTo>
                    <a:pt x="12843" y="8180"/>
                    <a:pt x="12321" y="8361"/>
                    <a:pt x="11793" y="8502"/>
                  </a:cubicBezTo>
                  <a:cubicBezTo>
                    <a:pt x="11220" y="8658"/>
                    <a:pt x="10662" y="8729"/>
                    <a:pt x="10121" y="8729"/>
                  </a:cubicBezTo>
                  <a:cubicBezTo>
                    <a:pt x="4184" y="8729"/>
                    <a:pt x="253" y="152"/>
                    <a:pt x="212" y="58"/>
                  </a:cubicBezTo>
                  <a:cubicBezTo>
                    <a:pt x="192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2839750" y="4153700"/>
              <a:ext cx="154625" cy="46825"/>
            </a:xfrm>
            <a:custGeom>
              <a:avLst/>
              <a:gdLst/>
              <a:ahLst/>
              <a:cxnLst/>
              <a:rect l="l" t="t" r="r" b="b"/>
              <a:pathLst>
                <a:path w="6185" h="1873" extrusionOk="0">
                  <a:moveTo>
                    <a:pt x="622" y="1"/>
                  </a:moveTo>
                  <a:cubicBezTo>
                    <a:pt x="448" y="1"/>
                    <a:pt x="274" y="19"/>
                    <a:pt x="104" y="56"/>
                  </a:cubicBezTo>
                  <a:cubicBezTo>
                    <a:pt x="1" y="92"/>
                    <a:pt x="35" y="244"/>
                    <a:pt x="137" y="244"/>
                  </a:cubicBezTo>
                  <a:cubicBezTo>
                    <a:pt x="143" y="244"/>
                    <a:pt x="149" y="244"/>
                    <a:pt x="156" y="242"/>
                  </a:cubicBezTo>
                  <a:cubicBezTo>
                    <a:pt x="314" y="209"/>
                    <a:pt x="476" y="192"/>
                    <a:pt x="639" y="192"/>
                  </a:cubicBezTo>
                  <a:cubicBezTo>
                    <a:pt x="755" y="192"/>
                    <a:pt x="871" y="201"/>
                    <a:pt x="987" y="217"/>
                  </a:cubicBezTo>
                  <a:cubicBezTo>
                    <a:pt x="1347" y="262"/>
                    <a:pt x="1708" y="333"/>
                    <a:pt x="2062" y="423"/>
                  </a:cubicBezTo>
                  <a:cubicBezTo>
                    <a:pt x="3853" y="874"/>
                    <a:pt x="5991" y="1846"/>
                    <a:pt x="6011" y="1859"/>
                  </a:cubicBezTo>
                  <a:cubicBezTo>
                    <a:pt x="6024" y="1859"/>
                    <a:pt x="6037" y="1866"/>
                    <a:pt x="6049" y="1866"/>
                  </a:cubicBezTo>
                  <a:lnTo>
                    <a:pt x="6049" y="1872"/>
                  </a:lnTo>
                  <a:cubicBezTo>
                    <a:pt x="6152" y="1872"/>
                    <a:pt x="6185" y="1730"/>
                    <a:pt x="6088" y="1685"/>
                  </a:cubicBezTo>
                  <a:cubicBezTo>
                    <a:pt x="6069" y="1672"/>
                    <a:pt x="3911" y="693"/>
                    <a:pt x="2114" y="236"/>
                  </a:cubicBezTo>
                  <a:cubicBezTo>
                    <a:pt x="1747" y="139"/>
                    <a:pt x="1379" y="75"/>
                    <a:pt x="1006" y="30"/>
                  </a:cubicBezTo>
                  <a:cubicBezTo>
                    <a:pt x="880" y="11"/>
                    <a:pt x="75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598161" y="4035635"/>
              <a:ext cx="251875" cy="219150"/>
            </a:xfrm>
            <a:custGeom>
              <a:avLst/>
              <a:gdLst/>
              <a:ahLst/>
              <a:cxnLst/>
              <a:rect l="l" t="t" r="r" b="b"/>
              <a:pathLst>
                <a:path w="10075" h="8766" extrusionOk="0">
                  <a:moveTo>
                    <a:pt x="7945" y="1"/>
                  </a:moveTo>
                  <a:cubicBezTo>
                    <a:pt x="7813" y="1"/>
                    <a:pt x="7678" y="44"/>
                    <a:pt x="7543" y="144"/>
                  </a:cubicBezTo>
                  <a:cubicBezTo>
                    <a:pt x="6828" y="666"/>
                    <a:pt x="7446" y="2102"/>
                    <a:pt x="7446" y="2102"/>
                  </a:cubicBezTo>
                  <a:cubicBezTo>
                    <a:pt x="7446" y="2102"/>
                    <a:pt x="6061" y="429"/>
                    <a:pt x="4576" y="429"/>
                  </a:cubicBezTo>
                  <a:cubicBezTo>
                    <a:pt x="4340" y="429"/>
                    <a:pt x="4101" y="471"/>
                    <a:pt x="3865" y="569"/>
                  </a:cubicBezTo>
                  <a:cubicBezTo>
                    <a:pt x="3865" y="569"/>
                    <a:pt x="3525" y="329"/>
                    <a:pt x="3117" y="329"/>
                  </a:cubicBezTo>
                  <a:cubicBezTo>
                    <a:pt x="2895" y="329"/>
                    <a:pt x="2653" y="400"/>
                    <a:pt x="2435" y="621"/>
                  </a:cubicBezTo>
                  <a:cubicBezTo>
                    <a:pt x="1817" y="1239"/>
                    <a:pt x="2242" y="1761"/>
                    <a:pt x="2242" y="1761"/>
                  </a:cubicBezTo>
                  <a:cubicBezTo>
                    <a:pt x="2242" y="1761"/>
                    <a:pt x="1942" y="1521"/>
                    <a:pt x="1575" y="1521"/>
                  </a:cubicBezTo>
                  <a:cubicBezTo>
                    <a:pt x="1376" y="1521"/>
                    <a:pt x="1156" y="1592"/>
                    <a:pt x="953" y="1812"/>
                  </a:cubicBezTo>
                  <a:cubicBezTo>
                    <a:pt x="387" y="2431"/>
                    <a:pt x="908" y="3339"/>
                    <a:pt x="1050" y="3577"/>
                  </a:cubicBezTo>
                  <a:cubicBezTo>
                    <a:pt x="1050" y="3577"/>
                    <a:pt x="916" y="3456"/>
                    <a:pt x="748" y="3456"/>
                  </a:cubicBezTo>
                  <a:cubicBezTo>
                    <a:pt x="599" y="3456"/>
                    <a:pt x="423" y="3552"/>
                    <a:pt x="290" y="3912"/>
                  </a:cubicBezTo>
                  <a:cubicBezTo>
                    <a:pt x="0" y="4679"/>
                    <a:pt x="1668" y="6682"/>
                    <a:pt x="2867" y="7449"/>
                  </a:cubicBezTo>
                  <a:cubicBezTo>
                    <a:pt x="2867" y="7449"/>
                    <a:pt x="4155" y="8447"/>
                    <a:pt x="4677" y="8685"/>
                  </a:cubicBezTo>
                  <a:cubicBezTo>
                    <a:pt x="4789" y="8738"/>
                    <a:pt x="4954" y="8765"/>
                    <a:pt x="5158" y="8765"/>
                  </a:cubicBezTo>
                  <a:cubicBezTo>
                    <a:pt x="5912" y="8765"/>
                    <a:pt x="7210" y="8386"/>
                    <a:pt x="8451" y="7449"/>
                  </a:cubicBezTo>
                  <a:cubicBezTo>
                    <a:pt x="10023" y="6251"/>
                    <a:pt x="10074" y="5252"/>
                    <a:pt x="10074" y="4679"/>
                  </a:cubicBezTo>
                  <a:cubicBezTo>
                    <a:pt x="10074" y="4106"/>
                    <a:pt x="9546" y="2102"/>
                    <a:pt x="9263" y="1387"/>
                  </a:cubicBezTo>
                  <a:cubicBezTo>
                    <a:pt x="9028" y="802"/>
                    <a:pt x="8513" y="1"/>
                    <a:pt x="7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311100" y="4099450"/>
              <a:ext cx="99325" cy="24100"/>
            </a:xfrm>
            <a:custGeom>
              <a:avLst/>
              <a:gdLst/>
              <a:ahLst/>
              <a:cxnLst/>
              <a:rect l="l" t="t" r="r" b="b"/>
              <a:pathLst>
                <a:path w="3973" h="964" extrusionOk="0">
                  <a:moveTo>
                    <a:pt x="82" y="1"/>
                  </a:moveTo>
                  <a:cubicBezTo>
                    <a:pt x="58" y="1"/>
                    <a:pt x="33" y="14"/>
                    <a:pt x="19" y="36"/>
                  </a:cubicBezTo>
                  <a:cubicBezTo>
                    <a:pt x="0" y="68"/>
                    <a:pt x="13" y="113"/>
                    <a:pt x="45" y="132"/>
                  </a:cubicBezTo>
                  <a:cubicBezTo>
                    <a:pt x="116" y="177"/>
                    <a:pt x="1449" y="963"/>
                    <a:pt x="2834" y="963"/>
                  </a:cubicBezTo>
                  <a:cubicBezTo>
                    <a:pt x="3195" y="963"/>
                    <a:pt x="3556" y="905"/>
                    <a:pt x="3897" y="776"/>
                  </a:cubicBezTo>
                  <a:cubicBezTo>
                    <a:pt x="3972" y="748"/>
                    <a:pt x="3939" y="636"/>
                    <a:pt x="3871" y="636"/>
                  </a:cubicBezTo>
                  <a:cubicBezTo>
                    <a:pt x="3863" y="636"/>
                    <a:pt x="3854" y="638"/>
                    <a:pt x="3846" y="641"/>
                  </a:cubicBezTo>
                  <a:cubicBezTo>
                    <a:pt x="3525" y="765"/>
                    <a:pt x="3185" y="814"/>
                    <a:pt x="2845" y="814"/>
                  </a:cubicBezTo>
                  <a:cubicBezTo>
                    <a:pt x="1485" y="814"/>
                    <a:pt x="137" y="20"/>
                    <a:pt x="116" y="10"/>
                  </a:cubicBezTo>
                  <a:cubicBezTo>
                    <a:pt x="106" y="4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336775" y="4161550"/>
              <a:ext cx="89575" cy="11275"/>
            </a:xfrm>
            <a:custGeom>
              <a:avLst/>
              <a:gdLst/>
              <a:ahLst/>
              <a:cxnLst/>
              <a:rect l="l" t="t" r="r" b="b"/>
              <a:pathLst>
                <a:path w="3583" h="451" extrusionOk="0">
                  <a:moveTo>
                    <a:pt x="3477" y="0"/>
                  </a:moveTo>
                  <a:cubicBezTo>
                    <a:pt x="3469" y="0"/>
                    <a:pt x="3459" y="2"/>
                    <a:pt x="3450" y="6"/>
                  </a:cubicBezTo>
                  <a:cubicBezTo>
                    <a:pt x="2946" y="234"/>
                    <a:pt x="2333" y="304"/>
                    <a:pt x="1772" y="304"/>
                  </a:cubicBezTo>
                  <a:cubicBezTo>
                    <a:pt x="892" y="304"/>
                    <a:pt x="138" y="132"/>
                    <a:pt x="126" y="128"/>
                  </a:cubicBezTo>
                  <a:cubicBezTo>
                    <a:pt x="116" y="125"/>
                    <a:pt x="107" y="124"/>
                    <a:pt x="99" y="124"/>
                  </a:cubicBezTo>
                  <a:cubicBezTo>
                    <a:pt x="18" y="124"/>
                    <a:pt x="1" y="252"/>
                    <a:pt x="94" y="270"/>
                  </a:cubicBezTo>
                  <a:cubicBezTo>
                    <a:pt x="641" y="386"/>
                    <a:pt x="1202" y="450"/>
                    <a:pt x="1769" y="450"/>
                  </a:cubicBezTo>
                  <a:cubicBezTo>
                    <a:pt x="2342" y="450"/>
                    <a:pt x="2980" y="379"/>
                    <a:pt x="3508" y="135"/>
                  </a:cubicBezTo>
                  <a:cubicBezTo>
                    <a:pt x="3582" y="100"/>
                    <a:pt x="3545" y="0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617850" y="4123350"/>
              <a:ext cx="69750" cy="52525"/>
            </a:xfrm>
            <a:custGeom>
              <a:avLst/>
              <a:gdLst/>
              <a:ahLst/>
              <a:cxnLst/>
              <a:rect l="l" t="t" r="r" b="b"/>
              <a:pathLst>
                <a:path w="2790" h="2101" extrusionOk="0">
                  <a:moveTo>
                    <a:pt x="81" y="1"/>
                  </a:moveTo>
                  <a:cubicBezTo>
                    <a:pt x="64" y="1"/>
                    <a:pt x="46" y="7"/>
                    <a:pt x="33" y="20"/>
                  </a:cubicBezTo>
                  <a:cubicBezTo>
                    <a:pt x="1" y="52"/>
                    <a:pt x="1" y="97"/>
                    <a:pt x="33" y="123"/>
                  </a:cubicBezTo>
                  <a:cubicBezTo>
                    <a:pt x="838" y="928"/>
                    <a:pt x="2648" y="2075"/>
                    <a:pt x="2668" y="2088"/>
                  </a:cubicBezTo>
                  <a:cubicBezTo>
                    <a:pt x="2680" y="2094"/>
                    <a:pt x="2693" y="2101"/>
                    <a:pt x="2706" y="2101"/>
                  </a:cubicBezTo>
                  <a:cubicBezTo>
                    <a:pt x="2732" y="2101"/>
                    <a:pt x="2751" y="2088"/>
                    <a:pt x="2764" y="2068"/>
                  </a:cubicBezTo>
                  <a:cubicBezTo>
                    <a:pt x="2790" y="2036"/>
                    <a:pt x="2777" y="1991"/>
                    <a:pt x="2745" y="1972"/>
                  </a:cubicBezTo>
                  <a:cubicBezTo>
                    <a:pt x="2726" y="1952"/>
                    <a:pt x="928" y="819"/>
                    <a:pt x="130" y="20"/>
                  </a:cubicBezTo>
                  <a:cubicBezTo>
                    <a:pt x="117" y="7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656025" y="4081525"/>
              <a:ext cx="61850" cy="52650"/>
            </a:xfrm>
            <a:custGeom>
              <a:avLst/>
              <a:gdLst/>
              <a:ahLst/>
              <a:cxnLst/>
              <a:rect l="l" t="t" r="r" b="b"/>
              <a:pathLst>
                <a:path w="2474" h="2106" extrusionOk="0">
                  <a:moveTo>
                    <a:pt x="81" y="1"/>
                  </a:moveTo>
                  <a:cubicBezTo>
                    <a:pt x="63" y="1"/>
                    <a:pt x="46" y="9"/>
                    <a:pt x="33" y="25"/>
                  </a:cubicBezTo>
                  <a:cubicBezTo>
                    <a:pt x="0" y="51"/>
                    <a:pt x="0" y="96"/>
                    <a:pt x="33" y="128"/>
                  </a:cubicBezTo>
                  <a:cubicBezTo>
                    <a:pt x="91" y="192"/>
                    <a:pt x="1579" y="1712"/>
                    <a:pt x="2339" y="2099"/>
                  </a:cubicBezTo>
                  <a:cubicBezTo>
                    <a:pt x="2352" y="2099"/>
                    <a:pt x="2364" y="2105"/>
                    <a:pt x="2371" y="2105"/>
                  </a:cubicBezTo>
                  <a:lnTo>
                    <a:pt x="2371" y="2099"/>
                  </a:lnTo>
                  <a:cubicBezTo>
                    <a:pt x="2448" y="2099"/>
                    <a:pt x="2474" y="2002"/>
                    <a:pt x="2403" y="1964"/>
                  </a:cubicBezTo>
                  <a:cubicBezTo>
                    <a:pt x="1662" y="1596"/>
                    <a:pt x="149" y="38"/>
                    <a:pt x="129" y="25"/>
                  </a:cubicBezTo>
                  <a:cubicBezTo>
                    <a:pt x="116" y="9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687100" y="4043375"/>
              <a:ext cx="67600" cy="58600"/>
            </a:xfrm>
            <a:custGeom>
              <a:avLst/>
              <a:gdLst/>
              <a:ahLst/>
              <a:cxnLst/>
              <a:rect l="l" t="t" r="r" b="b"/>
              <a:pathLst>
                <a:path w="2704" h="2344" extrusionOk="0">
                  <a:moveTo>
                    <a:pt x="76" y="0"/>
                  </a:moveTo>
                  <a:cubicBezTo>
                    <a:pt x="57" y="0"/>
                    <a:pt x="39" y="8"/>
                    <a:pt x="26" y="24"/>
                  </a:cubicBezTo>
                  <a:cubicBezTo>
                    <a:pt x="1" y="50"/>
                    <a:pt x="1" y="95"/>
                    <a:pt x="26" y="121"/>
                  </a:cubicBezTo>
                  <a:cubicBezTo>
                    <a:pt x="97" y="198"/>
                    <a:pt x="1856" y="1995"/>
                    <a:pt x="2577" y="2337"/>
                  </a:cubicBezTo>
                  <a:cubicBezTo>
                    <a:pt x="2584" y="2337"/>
                    <a:pt x="2597" y="2343"/>
                    <a:pt x="2609" y="2343"/>
                  </a:cubicBezTo>
                  <a:lnTo>
                    <a:pt x="2603" y="2337"/>
                  </a:lnTo>
                  <a:lnTo>
                    <a:pt x="2603" y="2337"/>
                  </a:lnTo>
                  <a:cubicBezTo>
                    <a:pt x="2605" y="2337"/>
                    <a:pt x="2607" y="2337"/>
                    <a:pt x="2609" y="2337"/>
                  </a:cubicBezTo>
                  <a:cubicBezTo>
                    <a:pt x="2682" y="2337"/>
                    <a:pt x="2704" y="2233"/>
                    <a:pt x="2635" y="2201"/>
                  </a:cubicBezTo>
                  <a:cubicBezTo>
                    <a:pt x="1939" y="1873"/>
                    <a:pt x="142" y="43"/>
                    <a:pt x="129" y="24"/>
                  </a:cubicBezTo>
                  <a:cubicBezTo>
                    <a:pt x="113" y="8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468100" y="3448275"/>
              <a:ext cx="105325" cy="96400"/>
            </a:xfrm>
            <a:custGeom>
              <a:avLst/>
              <a:gdLst/>
              <a:ahLst/>
              <a:cxnLst/>
              <a:rect l="l" t="t" r="r" b="b"/>
              <a:pathLst>
                <a:path w="4213" h="3856" extrusionOk="0">
                  <a:moveTo>
                    <a:pt x="2110" y="0"/>
                  </a:moveTo>
                  <a:cubicBezTo>
                    <a:pt x="1828" y="0"/>
                    <a:pt x="1546" y="192"/>
                    <a:pt x="1669" y="575"/>
                  </a:cubicBezTo>
                  <a:cubicBezTo>
                    <a:pt x="1596" y="348"/>
                    <a:pt x="1447" y="259"/>
                    <a:pt x="1291" y="259"/>
                  </a:cubicBezTo>
                  <a:cubicBezTo>
                    <a:pt x="919" y="259"/>
                    <a:pt x="502" y="759"/>
                    <a:pt x="960" y="1090"/>
                  </a:cubicBezTo>
                  <a:cubicBezTo>
                    <a:pt x="861" y="1019"/>
                    <a:pt x="767" y="988"/>
                    <a:pt x="682" y="988"/>
                  </a:cubicBezTo>
                  <a:cubicBezTo>
                    <a:pt x="208" y="988"/>
                    <a:pt x="6" y="1928"/>
                    <a:pt x="683" y="1928"/>
                  </a:cubicBezTo>
                  <a:cubicBezTo>
                    <a:pt x="1" y="1928"/>
                    <a:pt x="207" y="2867"/>
                    <a:pt x="682" y="2867"/>
                  </a:cubicBezTo>
                  <a:cubicBezTo>
                    <a:pt x="767" y="2867"/>
                    <a:pt x="861" y="2837"/>
                    <a:pt x="960" y="2765"/>
                  </a:cubicBezTo>
                  <a:lnTo>
                    <a:pt x="960" y="2765"/>
                  </a:lnTo>
                  <a:cubicBezTo>
                    <a:pt x="502" y="3096"/>
                    <a:pt x="919" y="3596"/>
                    <a:pt x="1291" y="3596"/>
                  </a:cubicBezTo>
                  <a:cubicBezTo>
                    <a:pt x="1447" y="3596"/>
                    <a:pt x="1596" y="3507"/>
                    <a:pt x="1669" y="3280"/>
                  </a:cubicBezTo>
                  <a:lnTo>
                    <a:pt x="1669" y="3280"/>
                  </a:lnTo>
                  <a:cubicBezTo>
                    <a:pt x="1546" y="3664"/>
                    <a:pt x="1828" y="3855"/>
                    <a:pt x="2110" y="3855"/>
                  </a:cubicBezTo>
                  <a:cubicBezTo>
                    <a:pt x="2392" y="3855"/>
                    <a:pt x="2674" y="3664"/>
                    <a:pt x="2551" y="3280"/>
                  </a:cubicBezTo>
                  <a:lnTo>
                    <a:pt x="2551" y="3280"/>
                  </a:lnTo>
                  <a:cubicBezTo>
                    <a:pt x="2624" y="3507"/>
                    <a:pt x="2773" y="3596"/>
                    <a:pt x="2929" y="3596"/>
                  </a:cubicBezTo>
                  <a:cubicBezTo>
                    <a:pt x="3301" y="3596"/>
                    <a:pt x="3718" y="3096"/>
                    <a:pt x="3260" y="2765"/>
                  </a:cubicBezTo>
                  <a:lnTo>
                    <a:pt x="3260" y="2765"/>
                  </a:lnTo>
                  <a:cubicBezTo>
                    <a:pt x="3359" y="2837"/>
                    <a:pt x="3453" y="2867"/>
                    <a:pt x="3538" y="2867"/>
                  </a:cubicBezTo>
                  <a:cubicBezTo>
                    <a:pt x="4011" y="2867"/>
                    <a:pt x="4213" y="1928"/>
                    <a:pt x="3530" y="1928"/>
                  </a:cubicBezTo>
                  <a:cubicBezTo>
                    <a:pt x="4213" y="1928"/>
                    <a:pt x="4011" y="988"/>
                    <a:pt x="3538" y="988"/>
                  </a:cubicBezTo>
                  <a:cubicBezTo>
                    <a:pt x="3453" y="988"/>
                    <a:pt x="3359" y="1019"/>
                    <a:pt x="3260" y="1090"/>
                  </a:cubicBezTo>
                  <a:cubicBezTo>
                    <a:pt x="3718" y="759"/>
                    <a:pt x="3301" y="259"/>
                    <a:pt x="2929" y="259"/>
                  </a:cubicBezTo>
                  <a:cubicBezTo>
                    <a:pt x="2773" y="259"/>
                    <a:pt x="2624" y="348"/>
                    <a:pt x="2551" y="575"/>
                  </a:cubicBezTo>
                  <a:cubicBezTo>
                    <a:pt x="2674" y="192"/>
                    <a:pt x="2392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"/>
          <p:cNvSpPr txBox="1"/>
          <p:nvPr/>
        </p:nvSpPr>
        <p:spPr>
          <a:xfrm>
            <a:off x="1690587" y="1522573"/>
            <a:ext cx="403687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pandemia de COVID 19 resaltó las diferencias que existen en el sistema de salud de cada país y de la eficacia de las medidas que cada uno toma para lograr que su población se recupere.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3"/>
          <p:cNvGrpSpPr/>
          <p:nvPr/>
        </p:nvGrpSpPr>
        <p:grpSpPr>
          <a:xfrm>
            <a:off x="2178015" y="3477044"/>
            <a:ext cx="3057920" cy="1650890"/>
            <a:chOff x="233350" y="949250"/>
            <a:chExt cx="7137300" cy="3802300"/>
          </a:xfrm>
        </p:grpSpPr>
        <p:sp>
          <p:nvSpPr>
            <p:cNvPr id="411" name="Google Shape;411;p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3"/>
          <p:cNvGrpSpPr/>
          <p:nvPr/>
        </p:nvGrpSpPr>
        <p:grpSpPr>
          <a:xfrm rot="3719767">
            <a:off x="105103" y="121203"/>
            <a:ext cx="722703" cy="745909"/>
            <a:chOff x="3605950" y="3926100"/>
            <a:chExt cx="657375" cy="667000"/>
          </a:xfrm>
        </p:grpSpPr>
        <p:sp>
          <p:nvSpPr>
            <p:cNvPr id="463" name="Google Shape;463;p3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"/>
          <p:cNvSpPr/>
          <p:nvPr/>
        </p:nvSpPr>
        <p:spPr>
          <a:xfrm rot="2095205">
            <a:off x="6803197" y="4162855"/>
            <a:ext cx="579650" cy="61158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"/>
          <p:cNvSpPr txBox="1">
            <a:spLocks noGrp="1"/>
          </p:cNvSpPr>
          <p:nvPr>
            <p:ph type="subTitle" idx="1"/>
          </p:nvPr>
        </p:nvSpPr>
        <p:spPr>
          <a:xfrm flipH="1">
            <a:off x="591751" y="2111966"/>
            <a:ext cx="7082365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análisis exploratorio de un conjunto de datos sobre la pandemia de COVID-19 a nivel global con el fin de conocer la distribución del número de casos, de muertes y recuperaciones que tuvo cada región e identificar si existe alguna relación entre los datos proporcionados.</a:t>
            </a:r>
            <a:endParaRPr lang="es-ES" dirty="0"/>
          </a:p>
        </p:txBody>
      </p:sp>
      <p:sp>
        <p:nvSpPr>
          <p:cNvPr id="507" name="Google Shape;507;p4"/>
          <p:cNvSpPr txBox="1"/>
          <p:nvPr/>
        </p:nvSpPr>
        <p:spPr>
          <a:xfrm>
            <a:off x="938092" y="1066681"/>
            <a:ext cx="65004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0" i="0" u="none" strike="noStrike" cap="none" dirty="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OBJETIVO GENERAL</a:t>
            </a:r>
            <a:endParaRPr sz="5400" b="0" i="0" u="none" strike="noStrike" cap="none" dirty="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509" name="Google Shape;509;p4"/>
          <p:cNvGrpSpPr/>
          <p:nvPr/>
        </p:nvGrpSpPr>
        <p:grpSpPr>
          <a:xfrm>
            <a:off x="-259645" y="3963248"/>
            <a:ext cx="1443676" cy="1329175"/>
            <a:chOff x="5180700" y="584000"/>
            <a:chExt cx="621925" cy="625975"/>
          </a:xfrm>
        </p:grpSpPr>
        <p:sp>
          <p:nvSpPr>
            <p:cNvPr id="510" name="Google Shape;510;p4"/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4"/>
          <p:cNvGrpSpPr/>
          <p:nvPr/>
        </p:nvGrpSpPr>
        <p:grpSpPr>
          <a:xfrm>
            <a:off x="3772023" y="4210835"/>
            <a:ext cx="624131" cy="546761"/>
            <a:chOff x="5273444" y="2891285"/>
            <a:chExt cx="371123" cy="362267"/>
          </a:xfrm>
        </p:grpSpPr>
        <p:sp>
          <p:nvSpPr>
            <p:cNvPr id="528" name="Google Shape;528;p4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"/>
          <p:cNvSpPr txBox="1">
            <a:spLocks noGrp="1"/>
          </p:cNvSpPr>
          <p:nvPr>
            <p:ph type="title"/>
          </p:nvPr>
        </p:nvSpPr>
        <p:spPr>
          <a:xfrm>
            <a:off x="348419" y="411905"/>
            <a:ext cx="3992068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OBJETIVOS ESPECÍFICOS</a:t>
            </a:r>
            <a:endParaRPr sz="5400"/>
          </a:p>
        </p:txBody>
      </p:sp>
      <p:sp>
        <p:nvSpPr>
          <p:cNvPr id="546" name="Google Shape;546;p5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5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548" name="Google Shape;548;p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5"/>
          <p:cNvSpPr txBox="1"/>
          <p:nvPr/>
        </p:nvSpPr>
        <p:spPr>
          <a:xfrm>
            <a:off x="218833" y="2391792"/>
            <a:ext cx="870633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Limpiar los datos para garantizar que estén listos para su análisis. </a:t>
            </a:r>
            <a:endParaRPr lang="es-MX" sz="1800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s-ES" sz="1800" dirty="0">
                <a:solidFill>
                  <a:schemeClr val="dk1"/>
                </a:solidFill>
              </a:rPr>
              <a:t>I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mplementar estimados de locación para conocer mejor la distribución de los datos.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</a:rPr>
              <a:t>3. Utilizar tablas de frecuencias, histogramas, </a:t>
            </a:r>
            <a:r>
              <a:rPr lang="es-ES" sz="1800" dirty="0" err="1">
                <a:solidFill>
                  <a:schemeClr val="dk1"/>
                </a:solidFill>
              </a:rPr>
              <a:t>boxplots</a:t>
            </a:r>
            <a:r>
              <a:rPr lang="es-ES" sz="1800" dirty="0">
                <a:solidFill>
                  <a:schemeClr val="dk1"/>
                </a:solidFill>
              </a:rPr>
              <a:t> y </a:t>
            </a:r>
            <a:r>
              <a:rPr lang="es-ES" sz="1800" dirty="0" err="1">
                <a:solidFill>
                  <a:schemeClr val="dk1"/>
                </a:solidFill>
              </a:rPr>
              <a:t>violinplots</a:t>
            </a:r>
            <a:r>
              <a:rPr lang="es-ES" sz="1800" dirty="0">
                <a:solidFill>
                  <a:schemeClr val="dk1"/>
                </a:solidFill>
              </a:rPr>
              <a:t> para visualizar distribuciones.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</a:rPr>
              <a:t>4. Intentar hacer predicciones utilizando una Regresión Lineal Simple.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6"/>
          <p:cNvGrpSpPr/>
          <p:nvPr/>
        </p:nvGrpSpPr>
        <p:grpSpPr>
          <a:xfrm>
            <a:off x="3714610" y="1610603"/>
            <a:ext cx="810710" cy="696305"/>
            <a:chOff x="3600450" y="1186000"/>
            <a:chExt cx="1457400" cy="971700"/>
          </a:xfrm>
        </p:grpSpPr>
        <p:sp>
          <p:nvSpPr>
            <p:cNvPr id="592" name="Google Shape;592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3" name="Google Shape;593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4" name="Google Shape;594;p6"/>
            <p:cNvCxnSpPr>
              <a:stCxn id="59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5" name="Google Shape;595;p6"/>
          <p:cNvSpPr txBox="1">
            <a:spLocks noGrp="1"/>
          </p:cNvSpPr>
          <p:nvPr>
            <p:ph type="title" idx="3"/>
          </p:nvPr>
        </p:nvSpPr>
        <p:spPr>
          <a:xfrm>
            <a:off x="580967" y="527429"/>
            <a:ext cx="846666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POSIBLES PREGUNTAS DE INVESTIGACIÓN</a:t>
            </a:r>
            <a:endParaRPr sz="5400"/>
          </a:p>
        </p:txBody>
      </p:sp>
      <p:sp>
        <p:nvSpPr>
          <p:cNvPr id="596" name="Google Shape;596;p6"/>
          <p:cNvSpPr txBox="1">
            <a:spLocks noGrp="1"/>
          </p:cNvSpPr>
          <p:nvPr>
            <p:ph type="title"/>
          </p:nvPr>
        </p:nvSpPr>
        <p:spPr>
          <a:xfrm>
            <a:off x="3935157" y="165664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01</a:t>
            </a:r>
            <a:endParaRPr/>
          </a:p>
        </p:txBody>
      </p:sp>
      <p:grpSp>
        <p:nvGrpSpPr>
          <p:cNvPr id="597" name="Google Shape;597;p6"/>
          <p:cNvGrpSpPr/>
          <p:nvPr/>
        </p:nvGrpSpPr>
        <p:grpSpPr>
          <a:xfrm flipH="1">
            <a:off x="4627253" y="1610603"/>
            <a:ext cx="792079" cy="675776"/>
            <a:chOff x="3600450" y="1186000"/>
            <a:chExt cx="1457400" cy="971700"/>
          </a:xfrm>
        </p:grpSpPr>
        <p:sp>
          <p:nvSpPr>
            <p:cNvPr id="598" name="Google Shape;598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9" name="Google Shape;599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0" name="Google Shape;600;p6"/>
            <p:cNvCxnSpPr>
              <a:stCxn id="59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01" name="Google Shape;601;p6"/>
          <p:cNvSpPr txBox="1">
            <a:spLocks noGrp="1"/>
          </p:cNvSpPr>
          <p:nvPr>
            <p:ph type="subTitle" idx="4"/>
          </p:nvPr>
        </p:nvSpPr>
        <p:spPr>
          <a:xfrm flipH="1">
            <a:off x="5419334" y="1501422"/>
            <a:ext cx="3085195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MX" sz="1600" dirty="0">
                <a:latin typeface="Arial"/>
                <a:ea typeface="Arial"/>
                <a:cs typeface="Arial"/>
                <a:sym typeface="Arial"/>
              </a:rPr>
              <a:t>Cuál es el rango de casos confirmados, muertes y recuperaciones en el </a:t>
            </a:r>
            <a:r>
              <a:rPr lang="es-MX" sz="1600" dirty="0" err="1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MX" sz="1600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"/>
          <p:cNvSpPr txBox="1">
            <a:spLocks noGrp="1"/>
          </p:cNvSpPr>
          <p:nvPr>
            <p:ph type="title" idx="8"/>
          </p:nvPr>
        </p:nvSpPr>
        <p:spPr>
          <a:xfrm>
            <a:off x="4581743" y="1693950"/>
            <a:ext cx="628266" cy="5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02</a:t>
            </a:r>
            <a:endParaRPr/>
          </a:p>
        </p:txBody>
      </p:sp>
      <p:sp>
        <p:nvSpPr>
          <p:cNvPr id="603" name="Google Shape;603;p6"/>
          <p:cNvSpPr txBox="1">
            <a:spLocks noGrp="1"/>
          </p:cNvSpPr>
          <p:nvPr>
            <p:ph type="subTitle" idx="1"/>
          </p:nvPr>
        </p:nvSpPr>
        <p:spPr>
          <a:xfrm flipH="1">
            <a:off x="163286" y="1601291"/>
            <a:ext cx="3669938" cy="9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¿Cuál es la media y la mediana de los casos confirmados, muertes y recuperaciones en el </a:t>
            </a:r>
            <a:r>
              <a:rPr lang="es-ES" sz="1600" dirty="0" err="1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600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604" name="Google Shape;604;p6"/>
          <p:cNvSpPr txBox="1">
            <a:spLocks noGrp="1"/>
          </p:cNvSpPr>
          <p:nvPr>
            <p:ph type="subTitle" idx="6"/>
          </p:nvPr>
        </p:nvSpPr>
        <p:spPr>
          <a:xfrm flipH="1">
            <a:off x="338677" y="3162064"/>
            <a:ext cx="3228641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600" dirty="0">
                <a:latin typeface="Arial"/>
                <a:ea typeface="Arial"/>
                <a:cs typeface="Arial"/>
                <a:sym typeface="Arial"/>
              </a:rPr>
              <a:t>¿Cuáles son los países con mayor número de muertes?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6"/>
          <p:cNvGrpSpPr/>
          <p:nvPr/>
        </p:nvGrpSpPr>
        <p:grpSpPr>
          <a:xfrm flipH="1">
            <a:off x="4627253" y="3171770"/>
            <a:ext cx="792079" cy="675776"/>
            <a:chOff x="3600450" y="1186000"/>
            <a:chExt cx="1457400" cy="971700"/>
          </a:xfrm>
        </p:grpSpPr>
        <p:sp>
          <p:nvSpPr>
            <p:cNvPr id="606" name="Google Shape;606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" name="Google Shape;607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8" name="Google Shape;608;p6"/>
            <p:cNvCxnSpPr>
              <a:stCxn id="60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09" name="Google Shape;609;p6"/>
          <p:cNvSpPr txBox="1"/>
          <p:nvPr/>
        </p:nvSpPr>
        <p:spPr>
          <a:xfrm>
            <a:off x="4577173" y="3227870"/>
            <a:ext cx="628266" cy="5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</a:pPr>
            <a:r>
              <a:rPr lang="es-MX"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/>
          </a:p>
        </p:txBody>
      </p:sp>
      <p:grpSp>
        <p:nvGrpSpPr>
          <p:cNvPr id="610" name="Google Shape;610;p6"/>
          <p:cNvGrpSpPr/>
          <p:nvPr/>
        </p:nvGrpSpPr>
        <p:grpSpPr>
          <a:xfrm>
            <a:off x="3761290" y="3131316"/>
            <a:ext cx="810710" cy="696305"/>
            <a:chOff x="3600450" y="1186000"/>
            <a:chExt cx="1457400" cy="971700"/>
          </a:xfrm>
        </p:grpSpPr>
        <p:sp>
          <p:nvSpPr>
            <p:cNvPr id="611" name="Google Shape;611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3" name="Google Shape;613;p6"/>
            <p:cNvCxnSpPr>
              <a:stCxn id="611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4" name="Google Shape;614;p6"/>
          <p:cNvSpPr txBox="1"/>
          <p:nvPr/>
        </p:nvSpPr>
        <p:spPr>
          <a:xfrm>
            <a:off x="3951636" y="32207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</a:pPr>
            <a:r>
              <a:rPr lang="es-MX"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/>
          </a:p>
        </p:txBody>
      </p:sp>
      <p:sp>
        <p:nvSpPr>
          <p:cNvPr id="615" name="Google Shape;615;p6"/>
          <p:cNvSpPr txBox="1"/>
          <p:nvPr/>
        </p:nvSpPr>
        <p:spPr>
          <a:xfrm>
            <a:off x="5464236" y="3162064"/>
            <a:ext cx="30402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¿Existe relación entre los datos proporcionados?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"/>
          <p:cNvSpPr/>
          <p:nvPr/>
        </p:nvSpPr>
        <p:spPr>
          <a:xfrm>
            <a:off x="6393137" y="2325904"/>
            <a:ext cx="906286" cy="74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6"/>
          <p:cNvGrpSpPr/>
          <p:nvPr/>
        </p:nvGrpSpPr>
        <p:grpSpPr>
          <a:xfrm>
            <a:off x="6393137" y="2545554"/>
            <a:ext cx="906286" cy="280531"/>
            <a:chOff x="7955145" y="2085504"/>
            <a:chExt cx="365175" cy="138388"/>
          </a:xfrm>
        </p:grpSpPr>
        <p:sp>
          <p:nvSpPr>
            <p:cNvPr id="618" name="Google Shape;618;p6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6"/>
          <p:cNvGrpSpPr/>
          <p:nvPr/>
        </p:nvGrpSpPr>
        <p:grpSpPr>
          <a:xfrm>
            <a:off x="1447699" y="3995865"/>
            <a:ext cx="1385811" cy="830997"/>
            <a:chOff x="1397225" y="1410350"/>
            <a:chExt cx="4786300" cy="2774500"/>
          </a:xfrm>
        </p:grpSpPr>
        <p:grpSp>
          <p:nvGrpSpPr>
            <p:cNvPr id="623" name="Google Shape;623;p6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624" name="Google Shape;624;p6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6" name="Google Shape;626;p6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627" name="Google Shape;627;p6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8" name="Google Shape;628;p6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629" name="Google Shape;629;p6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6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6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6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5" name="Google Shape;635;p6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636" name="Google Shape;636;p6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6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639" name="Google Shape;639;p6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6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646" name="Google Shape;646;p6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6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649" name="Google Shape;649;p6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2" name="Google Shape;652;p6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653" name="Google Shape;653;p6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6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656" name="Google Shape;656;p6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6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659" name="Google Shape;659;p6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0" name="Google Shape;660;p6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63" name="Google Shape;663;p6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664" name="Google Shape;664;p6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6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667" name="Google Shape;667;p6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6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670" name="Google Shape;670;p6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6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" name="Google Shape;675;p6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676" name="Google Shape;676;p6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6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6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2" name="Google Shape;692;p6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4" name="Google Shape;714;p6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715" name="Google Shape;715;p6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6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6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719" name="Google Shape;719;p6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6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3" name="Google Shape;723;p6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0" name="Google Shape;730;p6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731" name="Google Shape;731;p6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5" name="Google Shape;735;p6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4" name="Google Shape;764;p6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765" name="Google Shape;765;p6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7" name="Google Shape;767;p6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8" name="Google Shape;768;p6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769" name="Google Shape;769;p6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6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772" name="Google Shape;772;p6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4" name="Google Shape;774;p6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2" name="Google Shape;782;p6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783" name="Google Shape;783;p6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7" name="Google Shape;787;p6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p6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796" name="Google Shape;796;p6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0" name="Google Shape;800;p6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p6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843" name="Google Shape;843;p6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6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6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6"/>
          <p:cNvGrpSpPr/>
          <p:nvPr/>
        </p:nvGrpSpPr>
        <p:grpSpPr>
          <a:xfrm>
            <a:off x="6165482" y="4074127"/>
            <a:ext cx="1385334" cy="731794"/>
            <a:chOff x="238125" y="1038125"/>
            <a:chExt cx="7146800" cy="3633625"/>
          </a:xfrm>
        </p:grpSpPr>
        <p:sp>
          <p:nvSpPr>
            <p:cNvPr id="881" name="Google Shape;881;p6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2" name="Google Shape;2452;p6"/>
          <p:cNvGrpSpPr/>
          <p:nvPr/>
        </p:nvGrpSpPr>
        <p:grpSpPr>
          <a:xfrm>
            <a:off x="1594863" y="2510889"/>
            <a:ext cx="1024160" cy="651177"/>
            <a:chOff x="3545301" y="2423523"/>
            <a:chExt cx="358134" cy="356638"/>
          </a:xfrm>
        </p:grpSpPr>
        <p:sp>
          <p:nvSpPr>
            <p:cNvPr id="2453" name="Google Shape;2453;p6"/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7"/>
          <p:cNvSpPr txBox="1">
            <a:spLocks noGrp="1"/>
          </p:cNvSpPr>
          <p:nvPr>
            <p:ph type="title" idx="8"/>
          </p:nvPr>
        </p:nvSpPr>
        <p:spPr>
          <a:xfrm>
            <a:off x="747825" y="188074"/>
            <a:ext cx="517161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 SOLUCIÓN </a:t>
            </a:r>
            <a:endParaRPr sz="5400"/>
          </a:p>
        </p:txBody>
      </p:sp>
      <p:sp>
        <p:nvSpPr>
          <p:cNvPr id="2467" name="Google Shape;2467;p7"/>
          <p:cNvSpPr/>
          <p:nvPr/>
        </p:nvSpPr>
        <p:spPr>
          <a:xfrm>
            <a:off x="601545" y="1214765"/>
            <a:ext cx="753121" cy="789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7"/>
          <p:cNvSpPr/>
          <p:nvPr/>
        </p:nvSpPr>
        <p:spPr>
          <a:xfrm>
            <a:off x="466840" y="1086092"/>
            <a:ext cx="2780420" cy="6122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624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E7EED4-3A88-C458-2540-BD0110D4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2" y="1767562"/>
            <a:ext cx="2248016" cy="31878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3BEAA6-E480-08E6-1723-396355B5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78"/>
          <a:stretch/>
        </p:blipFill>
        <p:spPr>
          <a:xfrm>
            <a:off x="3726456" y="1151164"/>
            <a:ext cx="4037779" cy="3506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F6288E9-8A63-D1EE-89D0-56474079052B}"/>
              </a:ext>
            </a:extLst>
          </p:cNvPr>
          <p:cNvSpPr>
            <a:spLocks noGrp="1" noChangeArrowheads="1"/>
          </p:cNvSpPr>
          <p:nvPr>
            <p:ph type="title" idx="8"/>
          </p:nvPr>
        </p:nvSpPr>
        <p:spPr bwMode="auto">
          <a:xfrm>
            <a:off x="710293" y="854891"/>
            <a:ext cx="5947462" cy="81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CÁLCULO DE MÉTRICAS Y RANGO DE DATOS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4AAA59-AEFC-EE49-2E3E-0D1733A6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7" t="1351"/>
          <a:stretch/>
        </p:blipFill>
        <p:spPr>
          <a:xfrm>
            <a:off x="277586" y="1502229"/>
            <a:ext cx="7738712" cy="11919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4EEE356-D4A0-498A-8C96-CC283E21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905" y="2779560"/>
            <a:ext cx="7154636" cy="2049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vert="horz" wrap="square" lIns="91440" tIns="0" rIns="91440" bIns="7935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s-MX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En promedio, hay 519 casos confirmados, 14 defunciones y 115 casos de recuperación por región.</a:t>
            </a:r>
          </a:p>
          <a:p>
            <a:pPr algn="l">
              <a:buClrTx/>
              <a:buSzTx/>
              <a:buFontTx/>
              <a:buNone/>
            </a:pPr>
            <a:endParaRPr lang="es-MX" alt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Se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observa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que hay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muchos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países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con cero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defunciones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,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ya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que la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mediana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es 0. </a:t>
            </a:r>
          </a:p>
          <a:p>
            <a:pPr algn="l">
              <a:buClrTx/>
              <a:buSzTx/>
              <a:buFontTx/>
              <a:buNone/>
            </a:pPr>
            <a:endParaRPr lang="en-US" alt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Por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otro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lado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,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también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se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observa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que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el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rango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es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muy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amplio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entre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los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datos</a:t>
            </a:r>
            <a:r>
              <a:rPr lang="en-US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91E8E-42CD-40D1-2047-50CD934E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7" y="712031"/>
            <a:ext cx="5677192" cy="393085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D474A5F-3B40-A98E-51B8-3E0034FC64BA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20638" y="1823785"/>
            <a:ext cx="2726874" cy="2721126"/>
          </a:xfrm>
        </p:spPr>
        <p:txBody>
          <a:bodyPr/>
          <a:lstStyle/>
          <a:p>
            <a:r>
              <a:rPr lang="es-MX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Realizamos un </a:t>
            </a:r>
            <a:r>
              <a:rPr lang="es-MX" sz="1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boxplot</a:t>
            </a:r>
            <a:r>
              <a:rPr lang="es-MX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 en el que se observa que los casos de recuperaciones se concentran dentro del rango de 0 a 5000 casos, sin embargo, hay valores atípicos en los demás rangos.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E1C5"/>
      </a:dk1>
      <a:lt1>
        <a:srgbClr val="6D2827"/>
      </a:lt1>
      <a:dk2>
        <a:srgbClr val="5C1D1C"/>
      </a:dk2>
      <a:lt2>
        <a:srgbClr val="FFF1EF"/>
      </a:lt2>
      <a:accent1>
        <a:srgbClr val="E99F91"/>
      </a:accent1>
      <a:accent2>
        <a:srgbClr val="B45F5F"/>
      </a:accent2>
      <a:accent3>
        <a:srgbClr val="E08F84"/>
      </a:accent3>
      <a:accent4>
        <a:srgbClr val="DFA14A"/>
      </a:accent4>
      <a:accent5>
        <a:srgbClr val="E2C9A6"/>
      </a:accent5>
      <a:accent6>
        <a:srgbClr val="FFD394"/>
      </a:accent6>
      <a:hlink>
        <a:srgbClr val="FFF1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Presentación en pantalla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Oswald</vt:lpstr>
      <vt:lpstr>Hind</vt:lpstr>
      <vt:lpstr>Oxygen Light</vt:lpstr>
      <vt:lpstr>Roboto Condensed Light</vt:lpstr>
      <vt:lpstr>Pathway Gothic One</vt:lpstr>
      <vt:lpstr>ADLaM Display</vt:lpstr>
      <vt:lpstr>Fira Sans Extra Condensed Medium</vt:lpstr>
      <vt:lpstr>Coronavirus Disease by Slidesgo</vt:lpstr>
      <vt:lpstr>COVID-19</vt:lpstr>
      <vt:lpstr>INTRODUCCIÓN </vt:lpstr>
      <vt:lpstr>PLANTEAMIENTO DEL PROBLEMA</vt:lpstr>
      <vt:lpstr>Presentación de PowerPoint</vt:lpstr>
      <vt:lpstr>OBJETIVOS ESPECÍFICOS</vt:lpstr>
      <vt:lpstr>POSIBLES PREGUNTAS DE INVESTIGACIÓN</vt:lpstr>
      <vt:lpstr> SOLUCIÓN </vt:lpstr>
      <vt:lpstr>CÁLCULO DE MÉTRICAS Y RANGO DE DATOS  </vt:lpstr>
      <vt:lpstr>Realizamos un boxplot en el que se observa que los casos de recuperaciones se concentran dentro del rango de 0 a 5000 casos, sin embargo, hay valores atípicos en los demás rangos.</vt:lpstr>
      <vt:lpstr>Realizamos un violinplot en el que se observa que China, Irán e Italia son los tres países con mayores defunciones por covid-19</vt:lpstr>
      <vt:lpstr>Presentación de PowerPoint</vt:lpstr>
      <vt:lpstr>Presentación de PowerPoint</vt:lpstr>
      <vt:lpstr>Presentación de PowerPoint</vt:lpstr>
      <vt:lpstr>CONCLUSIÓN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DEL CARMEN HUITRON DOMINGO</dc:creator>
  <cp:lastModifiedBy>Mónica Angeles</cp:lastModifiedBy>
  <cp:revision>1</cp:revision>
  <dcterms:modified xsi:type="dcterms:W3CDTF">2024-10-28T02:09:58Z</dcterms:modified>
</cp:coreProperties>
</file>