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kavitha&apos;s%20project%20with%20data%20base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0.033636180092873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"/>
          <c:w val="0.6823733233237503"/>
          <c:h val="0.46305629889173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685800" y="50537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24074" y="3075460"/>
            <a:ext cx="8610600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7030A0"/>
                </a:solidFill>
              </a:rPr>
              <a:t>STUDENT NAME : </a:t>
            </a:r>
            <a:r>
              <a:rPr dirty="0" sz="2400" lang="en-US">
                <a:solidFill>
                  <a:srgbClr val="7030A0"/>
                </a:solidFill>
              </a:rPr>
              <a:t> </a:t>
            </a:r>
            <a:r>
              <a:rPr dirty="0" sz="2400" lang="en-US">
                <a:solidFill>
                  <a:srgbClr val="7030A0"/>
                </a:solidFill>
              </a:rPr>
              <a:t>M</a:t>
            </a:r>
            <a:r>
              <a:rPr dirty="0" sz="2400" lang="en-US">
                <a:solidFill>
                  <a:srgbClr val="7030A0"/>
                </a:solidFill>
              </a:rPr>
              <a:t>O</a:t>
            </a:r>
            <a:r>
              <a:rPr dirty="0" sz="2400" lang="en-US">
                <a:solidFill>
                  <a:srgbClr val="7030A0"/>
                </a:solidFill>
              </a:rPr>
              <a:t>N</a:t>
            </a:r>
            <a:r>
              <a:rPr dirty="0" sz="2400" lang="en-US">
                <a:solidFill>
                  <a:srgbClr val="7030A0"/>
                </a:solidFill>
              </a:rPr>
              <a:t>I</a:t>
            </a:r>
            <a:r>
              <a:rPr dirty="0" sz="2400" lang="en-US">
                <a:solidFill>
                  <a:srgbClr val="7030A0"/>
                </a:solidFill>
              </a:rPr>
              <a:t>C</a:t>
            </a:r>
            <a:r>
              <a:rPr dirty="0" sz="2400" lang="en-US">
                <a:solidFill>
                  <a:srgbClr val="7030A0"/>
                </a:solidFill>
              </a:rPr>
              <a:t>A</a:t>
            </a:r>
            <a:r>
              <a:rPr dirty="0" sz="2400" lang="en-US">
                <a:solidFill>
                  <a:srgbClr val="7030A0"/>
                </a:solidFill>
              </a:rPr>
              <a:t> </a:t>
            </a:r>
            <a:r>
              <a:rPr dirty="0" sz="2400" lang="en-US">
                <a:solidFill>
                  <a:srgbClr val="7030A0"/>
                </a:solidFill>
              </a:rPr>
              <a:t>P</a:t>
            </a:r>
            <a:endParaRPr altLang="en-US" lang="zh-CN"/>
          </a:p>
          <a:p>
            <a:r>
              <a:rPr dirty="0" sz="2400" lang="en-US">
                <a:solidFill>
                  <a:srgbClr val="7030A0"/>
                </a:solidFill>
              </a:rPr>
              <a:t>REGISTER NO. : 22133710</a:t>
            </a:r>
            <a:r>
              <a:rPr dirty="0" sz="2400" lang="en-US">
                <a:solidFill>
                  <a:srgbClr val="7030A0"/>
                </a:solidFill>
              </a:rPr>
              <a:t>4</a:t>
            </a:r>
            <a:r>
              <a:rPr dirty="0" sz="2400" lang="en-US">
                <a:solidFill>
                  <a:srgbClr val="7030A0"/>
                </a:solidFill>
              </a:rPr>
              <a:t>2</a:t>
            </a:r>
            <a:r>
              <a:rPr dirty="0" sz="2400" lang="en-US">
                <a:solidFill>
                  <a:srgbClr val="7030A0"/>
                </a:solidFill>
              </a:rPr>
              <a:t>0</a:t>
            </a:r>
            <a:r>
              <a:rPr dirty="0" sz="2400" lang="en-US">
                <a:solidFill>
                  <a:srgbClr val="7030A0"/>
                </a:solidFill>
              </a:rPr>
              <a:t>2</a:t>
            </a:r>
            <a:r>
              <a:rPr dirty="0" sz="2400" lang="en-US">
                <a:solidFill>
                  <a:srgbClr val="7030A0"/>
                </a:solidFill>
              </a:rPr>
              <a:t>8</a:t>
            </a:r>
            <a:endParaRPr altLang="en-US" lang="zh-CN"/>
          </a:p>
          <a:p>
            <a:r>
              <a:rPr dirty="0" sz="2400" lang="en-US">
                <a:solidFill>
                  <a:srgbClr val="7030A0"/>
                </a:solidFill>
              </a:rPr>
              <a:t>NM REG. NO. :</a:t>
            </a:r>
            <a:r>
              <a:rPr dirty="0" sz="2400" lang="en-US"/>
              <a:t> 0AC29380C1B3329875E4A8CFF288EDC7</a:t>
            </a:r>
            <a:endParaRPr altLang="en-US" lang="zh-CN"/>
          </a:p>
          <a:p>
            <a:r>
              <a:rPr dirty="0" sz="2400" lang="en-US">
                <a:solidFill>
                  <a:srgbClr val="7030A0"/>
                </a:solidFill>
              </a:rPr>
              <a:t>DEPARTMENT : COMMERECE</a:t>
            </a:r>
          </a:p>
          <a:p>
            <a:r>
              <a:rPr dirty="0" sz="2400" lang="en-US">
                <a:solidFill>
                  <a:srgbClr val="7030A0"/>
                </a:solidFill>
              </a:rPr>
              <a:t>COLLEGE : QUAID-E-MILLATH GOVERNMENT COLLEGE FOR WOMEN(AUTONOMOUS)</a:t>
            </a:r>
          </a:p>
          <a:p>
            <a:r>
              <a:rPr dirty="0" sz="2400" lang="en-US">
                <a:solidFill>
                  <a:srgbClr val="7030A0"/>
                </a:solidFill>
              </a:rPr>
              <a:t>           </a:t>
            </a:r>
            <a:endParaRPr dirty="0" sz="2400" lang="en-IN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 rot="10800000" flipV="1">
            <a:off x="528101" y="1542414"/>
            <a:ext cx="7625705" cy="410535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
</a:t>
            </a:r>
            <a:r>
              <a:rPr dirty="0" sz="2400" lang="en-US">
                <a:solidFill>
                  <a:srgbClr val="FF0000"/>
                </a:solidFill>
              </a:rPr>
              <a:t>1. Calculated performance level by using the current employee rating .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2. Prepared pivot table.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3. Filtered pivot table. 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4. Prepared a graph using pivot table data. </a:t>
            </a:r>
          </a:p>
          <a:p>
            <a:pPr algn="l"/>
            <a:r>
              <a:rPr dirty="0" sz="2400" lang="en-US">
                <a:solidFill>
                  <a:srgbClr val="FF0000"/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755332" y="1951672"/>
            <a:ext cx="8437566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>
                <a:solidFill>
                  <a:srgbClr val="FF000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212055" y="1767703"/>
            <a:ext cx="4880928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FF0000"/>
                </a:solidFill>
              </a:rPr>
              <a:t>TO EXAMINE :</a:t>
            </a:r>
          </a:p>
          <a:p>
            <a:r>
              <a:rPr dirty="0" sz="2400" lang="en-US">
                <a:solidFill>
                  <a:srgbClr val="FF0000"/>
                </a:solidFill>
              </a:rPr>
              <a:t>HOW EFFICIENTLY THE EMPLOYEE’S OF AN ORGANISATION ARE WORKING IN EACH BUSINESS UNIT RESPECTIVELY.  </a:t>
            </a:r>
            <a:endParaRPr dirty="0" sz="240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dirty="0" sz="24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algn="l" indent="-342900" marL="342900">
              <a:buFont typeface="Wingdings" panose="05000000000000000000" pitchFamily="2" charset="2"/>
              <a:buChar char="q"/>
            </a:pPr>
            <a:r>
              <a:rPr b="0" dirty="0" sz="2400" i="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454942" y="1695450"/>
            <a:ext cx="5641058" cy="3025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solidFill>
                  <a:srgbClr val="FF0000"/>
                </a:solidFill>
              </a:rPr>
              <a:t>INSIDERS : 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THE END USERS ARE THE MANAGEMENT, ADMINISTRATION, FINANCE AND ACCOUNTING SECTORS OF THE RESPECTIVE ORGANISATION.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OUTSIDERS : </a:t>
            </a:r>
          </a:p>
          <a:p>
            <a:endParaRPr dirty="0" lang="en-US">
              <a:solidFill>
                <a:srgbClr val="FF0000"/>
              </a:solidFill>
            </a:endParaRPr>
          </a:p>
          <a:p>
            <a:r>
              <a:rPr dirty="0" lang="en-US">
                <a:solidFill>
                  <a:srgbClr val="FF0000"/>
                </a:solidFill>
              </a:rPr>
              <a:t>THE END USERS ARE THE INVESTORS, SHAREHOLDERS, FINANCING PARTNERS, GOVERNMENT AND COMPETITORS.</a:t>
            </a:r>
            <a:endParaRPr dirty="0" lang="en-I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038" y="2280950"/>
            <a:ext cx="6100074" cy="2862322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IDENTIFY AREAS OF STRENGTH AND WEAKNESS.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SET PERFORMANCE GOALS AND TARGETS.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EVALUATE JOB PERFORMANCE AND PRODUCTIVITY.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 DEVELOP TRAINING AND DEVELOPMENT programs.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Inform decisions on promotions, bonuses, and rewards.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 Improve communication and feedback.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Increase employee motivation and ENGAGEMENT.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Reduce turnover and absenteeism.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Enhance overall organizational performance.</a:t>
            </a:r>
          </a:p>
          <a:p>
            <a:pPr indent="-342900" marL="342900">
              <a:buAutoNum type="arabicPeriod"/>
            </a:pPr>
            <a:r>
              <a:rPr dirty="0" lang="en-US">
                <a:solidFill>
                  <a:srgbClr val="FF0000"/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755332" y="1702365"/>
            <a:ext cx="3095417" cy="3970318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solidFill>
                  <a:srgbClr val="FF0000"/>
                </a:solidFill>
              </a:rPr>
              <a:t>1. Employee I’d </a:t>
            </a:r>
          </a:p>
          <a:p>
            <a:r>
              <a:rPr dirty="0" lang="en-US">
                <a:solidFill>
                  <a:srgbClr val="FF0000"/>
                </a:solidFill>
              </a:rPr>
              <a:t> 2. First name.</a:t>
            </a:r>
          </a:p>
          <a:p>
            <a:r>
              <a:rPr dirty="0" lang="en-US">
                <a:solidFill>
                  <a:srgbClr val="FF0000"/>
                </a:solidFill>
              </a:rPr>
              <a:t> 3. Last name.</a:t>
            </a:r>
          </a:p>
          <a:p>
            <a:r>
              <a:rPr dirty="0" lang="en-US">
                <a:solidFill>
                  <a:srgbClr val="FF0000"/>
                </a:solidFill>
              </a:rPr>
              <a:t>4.business unit.</a:t>
            </a:r>
          </a:p>
          <a:p>
            <a:r>
              <a:rPr dirty="0" lang="en-US">
                <a:solidFill>
                  <a:srgbClr val="FF0000"/>
                </a:solidFill>
              </a:rPr>
              <a:t>5. Employee status.</a:t>
            </a:r>
          </a:p>
          <a:p>
            <a:r>
              <a:rPr dirty="0" lang="en-US">
                <a:solidFill>
                  <a:srgbClr val="FF0000"/>
                </a:solidFill>
              </a:rPr>
              <a:t>6. Employee type.</a:t>
            </a:r>
          </a:p>
          <a:p>
            <a:r>
              <a:rPr dirty="0" lang="en-US">
                <a:solidFill>
                  <a:srgbClr val="FF0000"/>
                </a:solidFill>
              </a:rPr>
              <a:t>7.employee classification type.</a:t>
            </a:r>
          </a:p>
          <a:p>
            <a:r>
              <a:rPr dirty="0" lang="en-US">
                <a:solidFill>
                  <a:srgbClr val="FF0000"/>
                </a:solidFill>
              </a:rPr>
              <a:t>8.gender code.</a:t>
            </a:r>
          </a:p>
          <a:p>
            <a:r>
              <a:rPr dirty="0" lang="en-US">
                <a:solidFill>
                  <a:srgbClr val="FF0000"/>
                </a:solidFill>
              </a:rPr>
              <a:t>9.performance score.</a:t>
            </a:r>
          </a:p>
          <a:p>
            <a:r>
              <a:rPr dirty="0" lang="en-US">
                <a:solidFill>
                  <a:srgbClr val="FF0000"/>
                </a:solidFill>
              </a:rPr>
              <a:t>10.current employee rating.</a:t>
            </a:r>
          </a:p>
          <a:p>
            <a:r>
              <a:rPr dirty="0" lang="en-US">
                <a:solidFill>
                  <a:srgbClr val="FF0000"/>
                </a:solidFill>
              </a:rPr>
              <a:t>11.performance level</a:t>
            </a:r>
          </a:p>
          <a:p>
            <a:r>
              <a:rPr dirty="0" lang="en-US">
                <a:solidFill>
                  <a:srgbClr val="FF0000"/>
                </a:solidFill>
              </a:rPr>
              <a:t>12.martial description.</a:t>
            </a:r>
          </a:p>
          <a:p>
            <a:r>
              <a:rPr dirty="0" lang="en-US">
                <a:solidFill>
                  <a:srgbClr val="FF0000"/>
                </a:solidFill>
              </a:rPr>
              <a:t>13.race description. </a:t>
            </a:r>
          </a:p>
          <a:p>
            <a:r>
              <a:rPr dirty="0" lang="en-US">
                <a:solidFill>
                  <a:srgbClr val="FF0000"/>
                </a:solidFill>
              </a:rPr>
              <a:t>14.Location code.</a:t>
            </a:r>
          </a:p>
        </p:txBody>
      </p:sp>
      <p:sp>
        <p:nvSpPr>
          <p:cNvPr id="1048670" name="TextBox 4"/>
          <p:cNvSpPr txBox="1"/>
          <p:nvPr/>
        </p:nvSpPr>
        <p:spPr>
          <a:xfrm>
            <a:off x="4391075" y="1611924"/>
            <a:ext cx="2882561" cy="4247317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
</a:t>
            </a:r>
            <a:r>
              <a:rPr dirty="0" lang="en-US">
                <a:solidFill>
                  <a:srgbClr val="FF0000"/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dirty="0" lang="en-US" err="1">
                <a:solidFill>
                  <a:srgbClr val="FF0000"/>
                </a:solidFill>
              </a:rPr>
              <a:t>ADEmail</a:t>
            </a:r>
            <a:endParaRPr dirty="0" lang="en-US">
              <a:solidFill>
                <a:srgbClr val="FF0000"/>
              </a:solidFill>
            </a:endParaRPr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325629" y="1695450"/>
            <a:ext cx="7208896" cy="3108543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dirty="0" sz="28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dirty="0" sz="28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Veni Ravi</cp:lastModifiedBy>
  <dcterms:created xsi:type="dcterms:W3CDTF">2024-03-29T04:07:22Z</dcterms:created>
  <dcterms:modified xsi:type="dcterms:W3CDTF">2024-09-10T05:09:47Z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f0f903b459e244b8a7556238cb3bc6b6</vt:lpwstr>
  </property>
</Properties>
</file>