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5" r:id="rId2"/>
    <p:sldId id="258" r:id="rId3"/>
    <p:sldId id="259" r:id="rId4"/>
    <p:sldId id="260" r:id="rId5"/>
    <p:sldId id="261" r:id="rId6"/>
    <p:sldId id="262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258"/>
    <a:srgbClr val="1DD05D"/>
    <a:srgbClr val="FF0000"/>
    <a:srgbClr val="FE1890"/>
    <a:srgbClr val="08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F5E49-960D-499D-9859-8DBC96695C7C}" v="22" dt="2024-06-11T18:55:23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Ravichandhran" userId="f6f43114de4aa86a" providerId="LiveId" clId="{B8FF5E49-960D-499D-9859-8DBC96695C7C}"/>
    <pc:docChg chg="undo custSel addSld delSld modSld">
      <pc:chgData name="Monica Ravichandhran" userId="f6f43114de4aa86a" providerId="LiveId" clId="{B8FF5E49-960D-499D-9859-8DBC96695C7C}" dt="2024-06-11T19:10:02.084" v="1172" actId="207"/>
      <pc:docMkLst>
        <pc:docMk/>
      </pc:docMkLst>
      <pc:sldChg chg="addSp delSp modSp mod">
        <pc:chgData name="Monica Ravichandhran" userId="f6f43114de4aa86a" providerId="LiveId" clId="{B8FF5E49-960D-499D-9859-8DBC96695C7C}" dt="2024-06-07T21:37:58.892" v="50"/>
        <pc:sldMkLst>
          <pc:docMk/>
          <pc:sldMk cId="3744704759" sldId="258"/>
        </pc:sldMkLst>
        <pc:spChg chg="mod">
          <ac:chgData name="Monica Ravichandhran" userId="f6f43114de4aa86a" providerId="LiveId" clId="{B8FF5E49-960D-499D-9859-8DBC96695C7C}" dt="2024-06-07T21:33:47.198" v="13" actId="20577"/>
          <ac:spMkLst>
            <pc:docMk/>
            <pc:sldMk cId="3744704759" sldId="258"/>
            <ac:spMk id="2" creationId="{8204100C-B574-737E-ACF4-3AF432A37FE7}"/>
          </ac:spMkLst>
        </pc:spChg>
        <pc:spChg chg="del">
          <ac:chgData name="Monica Ravichandhran" userId="f6f43114de4aa86a" providerId="LiveId" clId="{B8FF5E49-960D-499D-9859-8DBC96695C7C}" dt="2024-06-07T21:34:15.584" v="14" actId="931"/>
          <ac:spMkLst>
            <pc:docMk/>
            <pc:sldMk cId="3744704759" sldId="258"/>
            <ac:spMk id="3" creationId="{B35EA89B-D3B1-6D46-39DB-B29ADA128FD5}"/>
          </ac:spMkLst>
        </pc:spChg>
        <pc:picChg chg="add mod">
          <ac:chgData name="Monica Ravichandhran" userId="f6f43114de4aa86a" providerId="LiveId" clId="{B8FF5E49-960D-499D-9859-8DBC96695C7C}" dt="2024-06-07T21:34:32.352" v="19" actId="14100"/>
          <ac:picMkLst>
            <pc:docMk/>
            <pc:sldMk cId="3744704759" sldId="258"/>
            <ac:picMk id="5" creationId="{7E242610-93CA-471A-DC26-CA7ED3C175D1}"/>
          </ac:picMkLst>
        </pc:picChg>
        <pc:picChg chg="add mod">
          <ac:chgData name="Monica Ravichandhran" userId="f6f43114de4aa86a" providerId="LiveId" clId="{B8FF5E49-960D-499D-9859-8DBC96695C7C}" dt="2024-06-07T21:37:58.892" v="50"/>
          <ac:picMkLst>
            <pc:docMk/>
            <pc:sldMk cId="3744704759" sldId="258"/>
            <ac:picMk id="6" creationId="{BB86C80C-65A5-7FE5-C096-A942FC8042D7}"/>
          </ac:picMkLst>
        </pc:picChg>
      </pc:sldChg>
      <pc:sldChg chg="addSp delSp modSp mod">
        <pc:chgData name="Monica Ravichandhran" userId="f6f43114de4aa86a" providerId="LiveId" clId="{B8FF5E49-960D-499D-9859-8DBC96695C7C}" dt="2024-06-07T21:38:03.372" v="51"/>
        <pc:sldMkLst>
          <pc:docMk/>
          <pc:sldMk cId="7650429" sldId="259"/>
        </pc:sldMkLst>
        <pc:spChg chg="del">
          <ac:chgData name="Monica Ravichandhran" userId="f6f43114de4aa86a" providerId="LiveId" clId="{B8FF5E49-960D-499D-9859-8DBC96695C7C}" dt="2024-06-07T21:34:53.197" v="20" actId="931"/>
          <ac:spMkLst>
            <pc:docMk/>
            <pc:sldMk cId="7650429" sldId="259"/>
            <ac:spMk id="3" creationId="{D405710D-20D7-F826-C7E0-E8AB65650468}"/>
          </ac:spMkLst>
        </pc:spChg>
        <pc:picChg chg="add mod">
          <ac:chgData name="Monica Ravichandhran" userId="f6f43114de4aa86a" providerId="LiveId" clId="{B8FF5E49-960D-499D-9859-8DBC96695C7C}" dt="2024-06-07T21:35:08.485" v="24" actId="14100"/>
          <ac:picMkLst>
            <pc:docMk/>
            <pc:sldMk cId="7650429" sldId="259"/>
            <ac:picMk id="5" creationId="{1B096798-3D79-E18E-269D-E9D98928ADDE}"/>
          </ac:picMkLst>
        </pc:picChg>
        <pc:picChg chg="add mod">
          <ac:chgData name="Monica Ravichandhran" userId="f6f43114de4aa86a" providerId="LiveId" clId="{B8FF5E49-960D-499D-9859-8DBC96695C7C}" dt="2024-06-07T21:38:03.372" v="51"/>
          <ac:picMkLst>
            <pc:docMk/>
            <pc:sldMk cId="7650429" sldId="259"/>
            <ac:picMk id="6" creationId="{8310CC8D-65F8-3597-E50B-E3A39BD2E131}"/>
          </ac:picMkLst>
        </pc:picChg>
      </pc:sldChg>
      <pc:sldChg chg="addSp delSp modSp add del mod">
        <pc:chgData name="Monica Ravichandhran" userId="f6f43114de4aa86a" providerId="LiveId" clId="{B8FF5E49-960D-499D-9859-8DBC96695C7C}" dt="2024-06-08T00:45:23.048" v="85" actId="47"/>
        <pc:sldMkLst>
          <pc:docMk/>
          <pc:sldMk cId="3715112106" sldId="260"/>
        </pc:sldMkLst>
        <pc:spChg chg="del">
          <ac:chgData name="Monica Ravichandhran" userId="f6f43114de4aa86a" providerId="LiveId" clId="{B8FF5E49-960D-499D-9859-8DBC96695C7C}" dt="2024-06-07T21:35:25.654" v="25" actId="931"/>
          <ac:spMkLst>
            <pc:docMk/>
            <pc:sldMk cId="3715112106" sldId="260"/>
            <ac:spMk id="3" creationId="{6856A8E3-2FB6-A060-8BE0-6DE8E62D83DD}"/>
          </ac:spMkLst>
        </pc:spChg>
        <pc:picChg chg="add mod">
          <ac:chgData name="Monica Ravichandhran" userId="f6f43114de4aa86a" providerId="LiveId" clId="{B8FF5E49-960D-499D-9859-8DBC96695C7C}" dt="2024-06-07T21:35:36.031" v="28" actId="1076"/>
          <ac:picMkLst>
            <pc:docMk/>
            <pc:sldMk cId="3715112106" sldId="260"/>
            <ac:picMk id="5" creationId="{22B6DDF4-093B-38E0-B3A5-2287881A3F48}"/>
          </ac:picMkLst>
        </pc:picChg>
        <pc:picChg chg="add mod">
          <ac:chgData name="Monica Ravichandhran" userId="f6f43114de4aa86a" providerId="LiveId" clId="{B8FF5E49-960D-499D-9859-8DBC96695C7C}" dt="2024-06-07T21:38:07.116" v="52"/>
          <ac:picMkLst>
            <pc:docMk/>
            <pc:sldMk cId="3715112106" sldId="260"/>
            <ac:picMk id="6" creationId="{B832B9CD-4BEA-E56B-EB61-F1E322E8B6DD}"/>
          </ac:picMkLst>
        </pc:picChg>
      </pc:sldChg>
      <pc:sldChg chg="addSp delSp modSp add del mod">
        <pc:chgData name="Monica Ravichandhran" userId="f6f43114de4aa86a" providerId="LiveId" clId="{B8FF5E49-960D-499D-9859-8DBC96695C7C}" dt="2024-06-08T00:45:23.437" v="86" actId="47"/>
        <pc:sldMkLst>
          <pc:docMk/>
          <pc:sldMk cId="279853876" sldId="261"/>
        </pc:sldMkLst>
        <pc:spChg chg="del">
          <ac:chgData name="Monica Ravichandhran" userId="f6f43114de4aa86a" providerId="LiveId" clId="{B8FF5E49-960D-499D-9859-8DBC96695C7C}" dt="2024-06-07T21:35:52.978" v="29" actId="931"/>
          <ac:spMkLst>
            <pc:docMk/>
            <pc:sldMk cId="279853876" sldId="261"/>
            <ac:spMk id="3" creationId="{E0DA18F7-E68B-BD79-362B-09AE01A567CF}"/>
          </ac:spMkLst>
        </pc:spChg>
        <pc:picChg chg="add mod">
          <ac:chgData name="Monica Ravichandhran" userId="f6f43114de4aa86a" providerId="LiveId" clId="{B8FF5E49-960D-499D-9859-8DBC96695C7C}" dt="2024-06-07T21:36:05.803" v="34" actId="14100"/>
          <ac:picMkLst>
            <pc:docMk/>
            <pc:sldMk cId="279853876" sldId="261"/>
            <ac:picMk id="5" creationId="{E534176F-6A7B-F120-F86F-78A30B7A4EEF}"/>
          </ac:picMkLst>
        </pc:picChg>
        <pc:picChg chg="add mod">
          <ac:chgData name="Monica Ravichandhran" userId="f6f43114de4aa86a" providerId="LiveId" clId="{B8FF5E49-960D-499D-9859-8DBC96695C7C}" dt="2024-06-07T21:38:11.206" v="53"/>
          <ac:picMkLst>
            <pc:docMk/>
            <pc:sldMk cId="279853876" sldId="261"/>
            <ac:picMk id="6" creationId="{7976C794-A22F-EBFC-849C-2A976F8DFE6A}"/>
          </ac:picMkLst>
        </pc:picChg>
      </pc:sldChg>
      <pc:sldChg chg="addSp delSp modSp add del mod">
        <pc:chgData name="Monica Ravichandhran" userId="f6f43114de4aa86a" providerId="LiveId" clId="{B8FF5E49-960D-499D-9859-8DBC96695C7C}" dt="2024-06-11T18:45:44.930" v="97" actId="1076"/>
        <pc:sldMkLst>
          <pc:docMk/>
          <pc:sldMk cId="1672799959" sldId="262"/>
        </pc:sldMkLst>
        <pc:spChg chg="del">
          <ac:chgData name="Monica Ravichandhran" userId="f6f43114de4aa86a" providerId="LiveId" clId="{B8FF5E49-960D-499D-9859-8DBC96695C7C}" dt="2024-06-11T18:45:29.997" v="92" actId="931"/>
          <ac:spMkLst>
            <pc:docMk/>
            <pc:sldMk cId="1672799959" sldId="262"/>
            <ac:spMk id="3" creationId="{16EB2E55-098E-E732-5AD7-1966210D4884}"/>
          </ac:spMkLst>
        </pc:spChg>
        <pc:picChg chg="add mod">
          <ac:chgData name="Monica Ravichandhran" userId="f6f43114de4aa86a" providerId="LiveId" clId="{B8FF5E49-960D-499D-9859-8DBC96695C7C}" dt="2024-06-07T21:38:23.785" v="54"/>
          <ac:picMkLst>
            <pc:docMk/>
            <pc:sldMk cId="1672799959" sldId="262"/>
            <ac:picMk id="4" creationId="{511BCC75-CF42-1FFA-4DD4-D83C184E57E3}"/>
          </ac:picMkLst>
        </pc:picChg>
        <pc:picChg chg="add mod">
          <ac:chgData name="Monica Ravichandhran" userId="f6f43114de4aa86a" providerId="LiveId" clId="{B8FF5E49-960D-499D-9859-8DBC96695C7C}" dt="2024-06-11T18:45:44.930" v="97" actId="1076"/>
          <ac:picMkLst>
            <pc:docMk/>
            <pc:sldMk cId="1672799959" sldId="262"/>
            <ac:picMk id="6" creationId="{282AD02D-3412-F778-5DCF-223566B9888A}"/>
          </ac:picMkLst>
        </pc:picChg>
      </pc:sldChg>
      <pc:sldChg chg="addSp modSp del">
        <pc:chgData name="Monica Ravichandhran" userId="f6f43114de4aa86a" providerId="LiveId" clId="{B8FF5E49-960D-499D-9859-8DBC96695C7C}" dt="2024-06-07T21:39:09.164" v="59" actId="47"/>
        <pc:sldMkLst>
          <pc:docMk/>
          <pc:sldMk cId="1933707271" sldId="263"/>
        </pc:sldMkLst>
        <pc:picChg chg="add mod">
          <ac:chgData name="Monica Ravichandhran" userId="f6f43114de4aa86a" providerId="LiveId" clId="{B8FF5E49-960D-499D-9859-8DBC96695C7C}" dt="2024-06-07T21:38:31.575" v="56"/>
          <ac:picMkLst>
            <pc:docMk/>
            <pc:sldMk cId="1933707271" sldId="263"/>
            <ac:picMk id="4" creationId="{4FB772A7-66AE-584B-D28F-6958DC3490DD}"/>
          </ac:picMkLst>
        </pc:picChg>
        <pc:picChg chg="add mod">
          <ac:chgData name="Monica Ravichandhran" userId="f6f43114de4aa86a" providerId="LiveId" clId="{B8FF5E49-960D-499D-9859-8DBC96695C7C}" dt="2024-06-07T21:38:31.588" v="57"/>
          <ac:picMkLst>
            <pc:docMk/>
            <pc:sldMk cId="1933707271" sldId="263"/>
            <ac:picMk id="5" creationId="{097A24D4-D50F-FE60-9929-BF3BF54AEF16}"/>
          </ac:picMkLst>
        </pc:picChg>
      </pc:sldChg>
      <pc:sldChg chg="addSp modSp add del">
        <pc:chgData name="Monica Ravichandhran" userId="f6f43114de4aa86a" providerId="LiveId" clId="{B8FF5E49-960D-499D-9859-8DBC96695C7C}" dt="2024-06-11T18:46:21.640" v="102" actId="47"/>
        <pc:sldMkLst>
          <pc:docMk/>
          <pc:sldMk cId="2801875119" sldId="264"/>
        </pc:sldMkLst>
        <pc:picChg chg="add mod">
          <ac:chgData name="Monica Ravichandhran" userId="f6f43114de4aa86a" providerId="LiveId" clId="{B8FF5E49-960D-499D-9859-8DBC96695C7C}" dt="2024-06-07T21:38:54.395" v="58"/>
          <ac:picMkLst>
            <pc:docMk/>
            <pc:sldMk cId="2801875119" sldId="264"/>
            <ac:picMk id="4" creationId="{8E7ACD61-ED55-C032-9C32-51230B8E64BF}"/>
          </ac:picMkLst>
        </pc:picChg>
      </pc:sldChg>
      <pc:sldChg chg="addSp modSp add del">
        <pc:chgData name="Monica Ravichandhran" userId="f6f43114de4aa86a" providerId="LiveId" clId="{B8FF5E49-960D-499D-9859-8DBC96695C7C}" dt="2024-06-11T18:45:53.751" v="98" actId="47"/>
        <pc:sldMkLst>
          <pc:docMk/>
          <pc:sldMk cId="2222996048" sldId="265"/>
        </pc:sldMkLst>
        <pc:picChg chg="add mod">
          <ac:chgData name="Monica Ravichandhran" userId="f6f43114de4aa86a" providerId="LiveId" clId="{B8FF5E49-960D-499D-9859-8DBC96695C7C}" dt="2024-06-07T21:38:26.370" v="55"/>
          <ac:picMkLst>
            <pc:docMk/>
            <pc:sldMk cId="2222996048" sldId="265"/>
            <ac:picMk id="4" creationId="{A21AC17C-7176-BBC6-3DD9-7999C40FB08B}"/>
          </ac:picMkLst>
        </pc:picChg>
      </pc:sldChg>
      <pc:sldChg chg="addSp modSp add del">
        <pc:chgData name="Monica Ravichandhran" userId="f6f43114de4aa86a" providerId="LiveId" clId="{B8FF5E49-960D-499D-9859-8DBC96695C7C}" dt="2024-06-11T18:45:55.028" v="99" actId="47"/>
        <pc:sldMkLst>
          <pc:docMk/>
          <pc:sldMk cId="1065549134" sldId="266"/>
        </pc:sldMkLst>
        <pc:picChg chg="add mod">
          <ac:chgData name="Monica Ravichandhran" userId="f6f43114de4aa86a" providerId="LiveId" clId="{B8FF5E49-960D-499D-9859-8DBC96695C7C}" dt="2024-06-07T21:39:19.325" v="60"/>
          <ac:picMkLst>
            <pc:docMk/>
            <pc:sldMk cId="1065549134" sldId="266"/>
            <ac:picMk id="4" creationId="{7FE5AA94-718A-E67D-4215-D2EFC4308B4E}"/>
          </ac:picMkLst>
        </pc:picChg>
      </pc:sldChg>
      <pc:sldChg chg="del">
        <pc:chgData name="Monica Ravichandhran" userId="f6f43114de4aa86a" providerId="LiveId" clId="{B8FF5E49-960D-499D-9859-8DBC96695C7C}" dt="2024-06-08T00:45:17.311" v="61" actId="47"/>
        <pc:sldMkLst>
          <pc:docMk/>
          <pc:sldMk cId="2410999860" sldId="267"/>
        </pc:sldMkLst>
      </pc:sldChg>
      <pc:sldChg chg="del">
        <pc:chgData name="Monica Ravichandhran" userId="f6f43114de4aa86a" providerId="LiveId" clId="{B8FF5E49-960D-499D-9859-8DBC96695C7C}" dt="2024-06-08T00:45:17.956" v="62" actId="47"/>
        <pc:sldMkLst>
          <pc:docMk/>
          <pc:sldMk cId="3215492682" sldId="268"/>
        </pc:sldMkLst>
      </pc:sldChg>
      <pc:sldChg chg="del">
        <pc:chgData name="Monica Ravichandhran" userId="f6f43114de4aa86a" providerId="LiveId" clId="{B8FF5E49-960D-499D-9859-8DBC96695C7C}" dt="2024-06-08T00:45:18.256" v="63" actId="47"/>
        <pc:sldMkLst>
          <pc:docMk/>
          <pc:sldMk cId="2852965413" sldId="269"/>
        </pc:sldMkLst>
      </pc:sldChg>
      <pc:sldChg chg="del">
        <pc:chgData name="Monica Ravichandhran" userId="f6f43114de4aa86a" providerId="LiveId" clId="{B8FF5E49-960D-499D-9859-8DBC96695C7C}" dt="2024-06-08T00:45:18.477" v="64" actId="47"/>
        <pc:sldMkLst>
          <pc:docMk/>
          <pc:sldMk cId="100863413" sldId="270"/>
        </pc:sldMkLst>
      </pc:sldChg>
      <pc:sldChg chg="del">
        <pc:chgData name="Monica Ravichandhran" userId="f6f43114de4aa86a" providerId="LiveId" clId="{B8FF5E49-960D-499D-9859-8DBC96695C7C}" dt="2024-06-08T00:45:18.696" v="65" actId="47"/>
        <pc:sldMkLst>
          <pc:docMk/>
          <pc:sldMk cId="2836794959" sldId="271"/>
        </pc:sldMkLst>
      </pc:sldChg>
      <pc:sldChg chg="del">
        <pc:chgData name="Monica Ravichandhran" userId="f6f43114de4aa86a" providerId="LiveId" clId="{B8FF5E49-960D-499D-9859-8DBC96695C7C}" dt="2024-06-08T00:45:18.909" v="66" actId="47"/>
        <pc:sldMkLst>
          <pc:docMk/>
          <pc:sldMk cId="855422081" sldId="272"/>
        </pc:sldMkLst>
      </pc:sldChg>
      <pc:sldChg chg="del">
        <pc:chgData name="Monica Ravichandhran" userId="f6f43114de4aa86a" providerId="LiveId" clId="{B8FF5E49-960D-499D-9859-8DBC96695C7C}" dt="2024-06-08T00:45:19.132" v="67" actId="47"/>
        <pc:sldMkLst>
          <pc:docMk/>
          <pc:sldMk cId="811065509" sldId="273"/>
        </pc:sldMkLst>
      </pc:sldChg>
      <pc:sldChg chg="del">
        <pc:chgData name="Monica Ravichandhran" userId="f6f43114de4aa86a" providerId="LiveId" clId="{B8FF5E49-960D-499D-9859-8DBC96695C7C}" dt="2024-06-08T00:45:19.330" v="68" actId="47"/>
        <pc:sldMkLst>
          <pc:docMk/>
          <pc:sldMk cId="4171730075" sldId="274"/>
        </pc:sldMkLst>
      </pc:sldChg>
      <pc:sldChg chg="del">
        <pc:chgData name="Monica Ravichandhran" userId="f6f43114de4aa86a" providerId="LiveId" clId="{B8FF5E49-960D-499D-9859-8DBC96695C7C}" dt="2024-06-08T00:45:19.510" v="69" actId="47"/>
        <pc:sldMkLst>
          <pc:docMk/>
          <pc:sldMk cId="506705058" sldId="275"/>
        </pc:sldMkLst>
      </pc:sldChg>
      <pc:sldChg chg="del">
        <pc:chgData name="Monica Ravichandhran" userId="f6f43114de4aa86a" providerId="LiveId" clId="{B8FF5E49-960D-499D-9859-8DBC96695C7C}" dt="2024-06-08T00:45:19.703" v="70" actId="47"/>
        <pc:sldMkLst>
          <pc:docMk/>
          <pc:sldMk cId="503347729" sldId="276"/>
        </pc:sldMkLst>
      </pc:sldChg>
      <pc:sldChg chg="del">
        <pc:chgData name="Monica Ravichandhran" userId="f6f43114de4aa86a" providerId="LiveId" clId="{B8FF5E49-960D-499D-9859-8DBC96695C7C}" dt="2024-06-08T00:45:20.227" v="71" actId="47"/>
        <pc:sldMkLst>
          <pc:docMk/>
          <pc:sldMk cId="2532236416" sldId="277"/>
        </pc:sldMkLst>
      </pc:sldChg>
      <pc:sldChg chg="del">
        <pc:chgData name="Monica Ravichandhran" userId="f6f43114de4aa86a" providerId="LiveId" clId="{B8FF5E49-960D-499D-9859-8DBC96695C7C}" dt="2024-06-08T00:45:20.266" v="72" actId="47"/>
        <pc:sldMkLst>
          <pc:docMk/>
          <pc:sldMk cId="3411600000" sldId="278"/>
        </pc:sldMkLst>
      </pc:sldChg>
      <pc:sldChg chg="del">
        <pc:chgData name="Monica Ravichandhran" userId="f6f43114de4aa86a" providerId="LiveId" clId="{B8FF5E49-960D-499D-9859-8DBC96695C7C}" dt="2024-06-08T00:45:20.303" v="73" actId="47"/>
        <pc:sldMkLst>
          <pc:docMk/>
          <pc:sldMk cId="3376207794" sldId="279"/>
        </pc:sldMkLst>
      </pc:sldChg>
      <pc:sldChg chg="del">
        <pc:chgData name="Monica Ravichandhran" userId="f6f43114de4aa86a" providerId="LiveId" clId="{B8FF5E49-960D-499D-9859-8DBC96695C7C}" dt="2024-06-08T00:45:20.341" v="74" actId="47"/>
        <pc:sldMkLst>
          <pc:docMk/>
          <pc:sldMk cId="937273343" sldId="280"/>
        </pc:sldMkLst>
      </pc:sldChg>
      <pc:sldChg chg="del">
        <pc:chgData name="Monica Ravichandhran" userId="f6f43114de4aa86a" providerId="LiveId" clId="{B8FF5E49-960D-499D-9859-8DBC96695C7C}" dt="2024-06-08T00:45:20.380" v="75" actId="47"/>
        <pc:sldMkLst>
          <pc:docMk/>
          <pc:sldMk cId="1449844916" sldId="281"/>
        </pc:sldMkLst>
      </pc:sldChg>
      <pc:sldChg chg="del">
        <pc:chgData name="Monica Ravichandhran" userId="f6f43114de4aa86a" providerId="LiveId" clId="{B8FF5E49-960D-499D-9859-8DBC96695C7C}" dt="2024-06-08T00:45:20.420" v="76" actId="47"/>
        <pc:sldMkLst>
          <pc:docMk/>
          <pc:sldMk cId="477897394" sldId="282"/>
        </pc:sldMkLst>
      </pc:sldChg>
      <pc:sldChg chg="del">
        <pc:chgData name="Monica Ravichandhran" userId="f6f43114de4aa86a" providerId="LiveId" clId="{B8FF5E49-960D-499D-9859-8DBC96695C7C}" dt="2024-06-08T00:45:20.453" v="77" actId="47"/>
        <pc:sldMkLst>
          <pc:docMk/>
          <pc:sldMk cId="1928667434" sldId="283"/>
        </pc:sldMkLst>
      </pc:sldChg>
      <pc:sldChg chg="add del">
        <pc:chgData name="Monica Ravichandhran" userId="f6f43114de4aa86a" providerId="LiveId" clId="{B8FF5E49-960D-499D-9859-8DBC96695C7C}" dt="2024-06-11T18:45:57.672" v="100" actId="47"/>
        <pc:sldMkLst>
          <pc:docMk/>
          <pc:sldMk cId="1213955704" sldId="284"/>
        </pc:sldMkLst>
      </pc:sldChg>
      <pc:sldChg chg="addSp delSp modSp mod setBg addAnim delAnim setClrOvrMap">
        <pc:chgData name="Monica Ravichandhran" userId="f6f43114de4aa86a" providerId="LiveId" clId="{B8FF5E49-960D-499D-9859-8DBC96695C7C}" dt="2024-06-07T21:37:52.634" v="49" actId="29295"/>
        <pc:sldMkLst>
          <pc:docMk/>
          <pc:sldMk cId="3818962351" sldId="285"/>
        </pc:sldMkLst>
        <pc:spChg chg="mod">
          <ac:chgData name="Monica Ravichandhran" userId="f6f43114de4aa86a" providerId="LiveId" clId="{B8FF5E49-960D-499D-9859-8DBC96695C7C}" dt="2024-06-07T21:36:56.142" v="43" actId="26606"/>
          <ac:spMkLst>
            <pc:docMk/>
            <pc:sldMk cId="3818962351" sldId="285"/>
            <ac:spMk id="2" creationId="{39EF1A34-615E-E53B-9CF2-6045CC6181B1}"/>
          </ac:spMkLst>
        </pc:spChg>
        <pc:spChg chg="add del">
          <ac:chgData name="Monica Ravichandhran" userId="f6f43114de4aa86a" providerId="LiveId" clId="{B8FF5E49-960D-499D-9859-8DBC96695C7C}" dt="2024-06-07T21:36:52.331" v="41" actId="26606"/>
          <ac:spMkLst>
            <pc:docMk/>
            <pc:sldMk cId="3818962351" sldId="285"/>
            <ac:spMk id="9" creationId="{5BC51F77-AE74-4F38-B1DC-29475E38CABD}"/>
          </ac:spMkLst>
        </pc:spChg>
        <pc:spChg chg="add del">
          <ac:chgData name="Monica Ravichandhran" userId="f6f43114de4aa86a" providerId="LiveId" clId="{B8FF5E49-960D-499D-9859-8DBC96695C7C}" dt="2024-06-07T21:36:52.331" v="41" actId="26606"/>
          <ac:spMkLst>
            <pc:docMk/>
            <pc:sldMk cId="3818962351" sldId="285"/>
            <ac:spMk id="11" creationId="{FCE87B8C-E5AA-4044-AB91-DDA3084BE456}"/>
          </ac:spMkLst>
        </pc:spChg>
        <pc:spChg chg="add del">
          <ac:chgData name="Monica Ravichandhran" userId="f6f43114de4aa86a" providerId="LiveId" clId="{B8FF5E49-960D-499D-9859-8DBC96695C7C}" dt="2024-06-07T21:36:56.142" v="43" actId="26606"/>
          <ac:spMkLst>
            <pc:docMk/>
            <pc:sldMk cId="3818962351" sldId="285"/>
            <ac:spMk id="13" creationId="{7D4DBD54-1DE0-451E-9FDE-4116146F1C73}"/>
          </ac:spMkLst>
        </pc:spChg>
        <pc:spChg chg="add del">
          <ac:chgData name="Monica Ravichandhran" userId="f6f43114de4aa86a" providerId="LiveId" clId="{B8FF5E49-960D-499D-9859-8DBC96695C7C}" dt="2024-06-07T21:36:56.142" v="43" actId="26606"/>
          <ac:spMkLst>
            <pc:docMk/>
            <pc:sldMk cId="3818962351" sldId="285"/>
            <ac:spMk id="14" creationId="{B1837CB0-4F29-4E03-BEC4-55C6733B9C52}"/>
          </ac:spMkLst>
        </pc:spChg>
        <pc:spChg chg="add del">
          <ac:chgData name="Monica Ravichandhran" userId="f6f43114de4aa86a" providerId="LiveId" clId="{B8FF5E49-960D-499D-9859-8DBC96695C7C}" dt="2024-06-07T21:36:56.142" v="43" actId="26606"/>
          <ac:spMkLst>
            <pc:docMk/>
            <pc:sldMk cId="3818962351" sldId="285"/>
            <ac:spMk id="15" creationId="{F0771D68-E8BF-4D31-ADBB-CE99B19F23EF}"/>
          </ac:spMkLst>
        </pc:spChg>
        <pc:picChg chg="add mod">
          <ac:chgData name="Monica Ravichandhran" userId="f6f43114de4aa86a" providerId="LiveId" clId="{B8FF5E49-960D-499D-9859-8DBC96695C7C}" dt="2024-06-07T21:37:52.634" v="49" actId="29295"/>
          <ac:picMkLst>
            <pc:docMk/>
            <pc:sldMk cId="3818962351" sldId="285"/>
            <ac:picMk id="4" creationId="{F4A973E5-099D-8625-9DA4-657F119FD33D}"/>
          </ac:picMkLst>
        </pc:picChg>
      </pc:sldChg>
      <pc:sldChg chg="addSp delSp modSp new mod">
        <pc:chgData name="Monica Ravichandhran" userId="f6f43114de4aa86a" providerId="LiveId" clId="{B8FF5E49-960D-499D-9859-8DBC96695C7C}" dt="2024-06-11T19:10:02.084" v="1172" actId="207"/>
        <pc:sldMkLst>
          <pc:docMk/>
          <pc:sldMk cId="787466393" sldId="286"/>
        </pc:sldMkLst>
        <pc:spChg chg="del">
          <ac:chgData name="Monica Ravichandhran" userId="f6f43114de4aa86a" providerId="LiveId" clId="{B8FF5E49-960D-499D-9859-8DBC96695C7C}" dt="2024-06-11T18:46:55.933" v="104" actId="478"/>
          <ac:spMkLst>
            <pc:docMk/>
            <pc:sldMk cId="787466393" sldId="286"/>
            <ac:spMk id="2" creationId="{040F3F9B-D5B9-CE5E-4139-CA568801778B}"/>
          </ac:spMkLst>
        </pc:spChg>
        <pc:spChg chg="del">
          <ac:chgData name="Monica Ravichandhran" userId="f6f43114de4aa86a" providerId="LiveId" clId="{B8FF5E49-960D-499D-9859-8DBC96695C7C}" dt="2024-06-11T18:46:51.332" v="103" actId="478"/>
          <ac:spMkLst>
            <pc:docMk/>
            <pc:sldMk cId="787466393" sldId="286"/>
            <ac:spMk id="3" creationId="{12A25C65-5CF1-81F5-7B35-150459F3DBA1}"/>
          </ac:spMkLst>
        </pc:spChg>
        <pc:spChg chg="add del mod">
          <ac:chgData name="Monica Ravichandhran" userId="f6f43114de4aa86a" providerId="LiveId" clId="{B8FF5E49-960D-499D-9859-8DBC96695C7C}" dt="2024-06-11T18:52:54.249" v="202"/>
          <ac:spMkLst>
            <pc:docMk/>
            <pc:sldMk cId="787466393" sldId="286"/>
            <ac:spMk id="4" creationId="{655EF2A4-180B-7898-4807-614CD7E24686}"/>
          </ac:spMkLst>
        </pc:spChg>
        <pc:spChg chg="add del mod">
          <ac:chgData name="Monica Ravichandhran" userId="f6f43114de4aa86a" providerId="LiveId" clId="{B8FF5E49-960D-499D-9859-8DBC96695C7C}" dt="2024-06-11T18:55:06.883" v="311" actId="478"/>
          <ac:spMkLst>
            <pc:docMk/>
            <pc:sldMk cId="787466393" sldId="286"/>
            <ac:spMk id="5" creationId="{05DFB698-98DC-D035-F42F-A504EF6103B9}"/>
          </ac:spMkLst>
        </pc:spChg>
        <pc:spChg chg="add mod">
          <ac:chgData name="Monica Ravichandhran" userId="f6f43114de4aa86a" providerId="LiveId" clId="{B8FF5E49-960D-499D-9859-8DBC96695C7C}" dt="2024-06-11T18:52:46.229" v="200" actId="207"/>
          <ac:spMkLst>
            <pc:docMk/>
            <pc:sldMk cId="787466393" sldId="286"/>
            <ac:spMk id="6" creationId="{38A882EE-D82C-EF95-D4A4-0565148A0FAD}"/>
          </ac:spMkLst>
        </pc:spChg>
        <pc:spChg chg="add mod">
          <ac:chgData name="Monica Ravichandhran" userId="f6f43114de4aa86a" providerId="LiveId" clId="{B8FF5E49-960D-499D-9859-8DBC96695C7C}" dt="2024-06-11T19:10:02.084" v="1172" actId="207"/>
          <ac:spMkLst>
            <pc:docMk/>
            <pc:sldMk cId="787466393" sldId="286"/>
            <ac:spMk id="7" creationId="{A5D76ECE-E1FC-92FB-CE18-5002C8C8EF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6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8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2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55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87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80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9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565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9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44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8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2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22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26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37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9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64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E623-3BB8-406D-BF82-ED7ADE5C009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FE42-A8D5-475A-B99B-606F9CC6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73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1A34-615E-E53B-9CF2-6045CC61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5" y="2231924"/>
            <a:ext cx="11078497" cy="15628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SPOTIFY ANALYSIS USING TABLEAU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F4A973E5-099D-8625-9DA4-657F119FD3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438" y="5397909"/>
            <a:ext cx="1880859" cy="10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6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100C-B574-737E-ACF4-3AF432A3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42610-93CA-471A-DC26-CA7ED3C17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5" y="1525737"/>
            <a:ext cx="9507794" cy="4865231"/>
          </a:xfrm>
        </p:spPr>
      </p:pic>
      <p:pic>
        <p:nvPicPr>
          <p:cNvPr id="6" name="Picture 5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BB86C80C-65A5-7FE5-C096-A942FC8042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438" y="5397909"/>
            <a:ext cx="1880859" cy="10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0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33DB-3ED3-A5F8-C547-EB75519C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96798-3D79-E18E-269D-E9D98928A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4" y="324464"/>
            <a:ext cx="10942211" cy="6154994"/>
          </a:xfrm>
        </p:spPr>
      </p:pic>
      <p:pic>
        <p:nvPicPr>
          <p:cNvPr id="6" name="Picture 5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8310CC8D-65F8-3597-E50B-E3A39BD2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438" y="5397909"/>
            <a:ext cx="1880859" cy="10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192-3C6A-FE2D-D250-EF2009DA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6DDF4-093B-38E0-B3A5-2287881A3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0" y="293023"/>
            <a:ext cx="10893229" cy="6127442"/>
          </a:xfrm>
        </p:spPr>
      </p:pic>
      <p:pic>
        <p:nvPicPr>
          <p:cNvPr id="6" name="Picture 5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B832B9CD-4BEA-E56B-EB61-F1E322E8B6D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438" y="5397909"/>
            <a:ext cx="1880859" cy="10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1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5378-6C46-019F-4094-4849A802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34176F-6A7B-F120-F86F-78A30B7A4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1" y="285136"/>
            <a:ext cx="11211352" cy="6306386"/>
          </a:xfrm>
        </p:spPr>
      </p:pic>
      <p:pic>
        <p:nvPicPr>
          <p:cNvPr id="6" name="Picture 5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7976C794-A22F-EBFC-849C-2A976F8DFE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438" y="5397909"/>
            <a:ext cx="1880859" cy="10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B6C3-3EB7-3407-AD16-A010591B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AD02D-3412-F778-5DCF-223566B98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13" y="176255"/>
            <a:ext cx="11565313" cy="6505489"/>
          </a:xfrm>
        </p:spPr>
      </p:pic>
      <p:pic>
        <p:nvPicPr>
          <p:cNvPr id="4" name="Picture 3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511BCC75-CF42-1FFA-4DD4-D83C184E57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438" y="5397909"/>
            <a:ext cx="1880859" cy="10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9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A882EE-D82C-EF95-D4A4-0565148A0FAD}"/>
              </a:ext>
            </a:extLst>
          </p:cNvPr>
          <p:cNvSpPr txBox="1"/>
          <p:nvPr/>
        </p:nvSpPr>
        <p:spPr>
          <a:xfrm>
            <a:off x="644014" y="560439"/>
            <a:ext cx="10653252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ADVERTISING STRATEGY TO STAY COMPETITIVE IN THE MUSIC INDUSTRY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76ECE-E1FC-92FB-CE18-5002C8C8EF8A}"/>
              </a:ext>
            </a:extLst>
          </p:cNvPr>
          <p:cNvSpPr txBox="1"/>
          <p:nvPr/>
        </p:nvSpPr>
        <p:spPr>
          <a:xfrm>
            <a:off x="644014" y="1209368"/>
            <a:ext cx="10653252" cy="47705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use of social media platforms like </a:t>
            </a:r>
            <a:r>
              <a:rPr lang="en-IN" sz="2400" dirty="0">
                <a:solidFill>
                  <a:srgbClr val="FE1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IN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(formerly known as Twitter),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IN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dirty="0">
                <a:solidFill>
                  <a:srgbClr val="08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advertise new music albums wisely and make users attractive.</a:t>
            </a:r>
          </a:p>
          <a:p>
            <a:endParaRPr lang="en-IN" sz="24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Collaborating with influencers on </a:t>
            </a:r>
            <a:r>
              <a:rPr lang="en-US" sz="2400" dirty="0">
                <a:solidFill>
                  <a:srgbClr val="FE1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short videos helps users engage</a:t>
            </a:r>
            <a:r>
              <a:rPr lang="en-IN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new music trends.</a:t>
            </a:r>
          </a:p>
          <a:p>
            <a:endParaRPr lang="en-IN" sz="24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 ads</a:t>
            </a:r>
            <a:r>
              <a:rPr lang="en-IN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visually appealing content will attract the listener.</a:t>
            </a:r>
          </a:p>
          <a:p>
            <a:endParaRPr lang="en-IN" sz="24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wisely use streaming platforms(such as </a:t>
            </a:r>
            <a:r>
              <a:rPr lang="en-IN" sz="2400" dirty="0">
                <a:solidFill>
                  <a:srgbClr val="1DD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  <a:r>
              <a:rPr lang="en-IN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solidFill>
                  <a:srgbClr val="F242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TUNES</a:t>
            </a:r>
            <a:r>
              <a:rPr lang="en-IN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 MUSIC </a:t>
            </a:r>
            <a:r>
              <a:rPr lang="en-IN" sz="24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ETC.,) to advertise their music content with the visually treated contents. So that the listener gets attracted towards the music composition quickly.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66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220</TotalTime>
  <Words>116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Rockwell</vt:lpstr>
      <vt:lpstr>Times New Roman</vt:lpstr>
      <vt:lpstr>Wingdings</vt:lpstr>
      <vt:lpstr>Damask</vt:lpstr>
      <vt:lpstr>SPOTIFY ANALYSIS USING TABLEAU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Monica Ravichandhran</dc:creator>
  <cp:lastModifiedBy>Monica Ravichandhran</cp:lastModifiedBy>
  <cp:revision>1</cp:revision>
  <dcterms:created xsi:type="dcterms:W3CDTF">2024-06-07T21:28:48Z</dcterms:created>
  <dcterms:modified xsi:type="dcterms:W3CDTF">2024-06-11T19:10:05Z</dcterms:modified>
</cp:coreProperties>
</file>