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9"/>
  </p:notesMasterIdLst>
  <p:sldIdLst>
    <p:sldId id="256" r:id="rId2"/>
    <p:sldId id="271" r:id="rId3"/>
    <p:sldId id="264" r:id="rId4"/>
    <p:sldId id="258" r:id="rId5"/>
    <p:sldId id="301" r:id="rId6"/>
    <p:sldId id="305" r:id="rId7"/>
    <p:sldId id="306" r:id="rId8"/>
    <p:sldId id="268" r:id="rId9"/>
    <p:sldId id="260" r:id="rId10"/>
    <p:sldId id="294" r:id="rId11"/>
    <p:sldId id="295" r:id="rId12"/>
    <p:sldId id="296" r:id="rId13"/>
    <p:sldId id="297" r:id="rId14"/>
    <p:sldId id="298" r:id="rId15"/>
    <p:sldId id="299" r:id="rId16"/>
    <p:sldId id="300" r:id="rId17"/>
    <p:sldId id="274" r:id="rId18"/>
  </p:sldIdLst>
  <p:sldSz cx="9144000" cy="5143500" type="screen16x9"/>
  <p:notesSz cx="6858000" cy="9144000"/>
  <p:embeddedFontLst>
    <p:embeddedFont>
      <p:font typeface="Bree Serif" panose="020B0604020202020204" charset="0"/>
      <p:regular r:id="rId20"/>
    </p:embeddedFont>
    <p:embeddedFont>
      <p:font typeface="Calibri" panose="020F0502020204030204" pitchFamily="34" charset="0"/>
      <p:regular r:id="rId21"/>
      <p:bold r:id="rId22"/>
      <p:italic r:id="rId23"/>
      <p:boldItalic r:id="rId24"/>
    </p:embeddedFont>
    <p:embeddedFont>
      <p:font typeface="Epilogue" panose="020B0604020202020204" charset="0"/>
      <p:regular r:id="rId25"/>
      <p:bold r:id="rId26"/>
      <p:italic r:id="rId27"/>
      <p:boldItalic r:id="rId28"/>
    </p:embeddedFont>
    <p:embeddedFont>
      <p:font typeface="Fira Sans" panose="020B0503050000020004" pitchFamily="34" charset="0"/>
      <p:regular r:id="rId29"/>
      <p:bold r:id="rId30"/>
      <p:italic r:id="rId31"/>
      <p:boldItalic r:id="rId32"/>
    </p:embeddedFont>
    <p:embeddedFont>
      <p:font typeface="Impact" panose="020B0806030902050204" pitchFamily="34" charset="0"/>
      <p:regular r:id="rId33"/>
    </p:embeddedFont>
    <p:embeddedFont>
      <p:font typeface="Proxima Nova Semibold" panose="020B0604020202020204" charset="0"/>
      <p:regular r:id="rId34"/>
      <p:bold r:id="rId35"/>
      <p:boldItalic r:id="rId36"/>
    </p:embeddedFont>
    <p:embeddedFont>
      <p:font typeface="Roboto Black" panose="02000000000000000000" pitchFamily="2" charset="0"/>
      <p:bold r:id="rId37"/>
      <p:boldItalic r:id="rId38"/>
    </p:embeddedFont>
    <p:embeddedFont>
      <p:font typeface="Roboto Light" panose="02000000000000000000" pitchFamily="2" charset="0"/>
      <p:regular r:id="rId39"/>
      <p:bold r:id="rId40"/>
      <p:italic r:id="rId41"/>
      <p:boldItalic r:id="rId42"/>
    </p:embeddedFont>
    <p:embeddedFont>
      <p:font typeface="Roboto Mono Thin" panose="020B0604020202020204" charset="0"/>
      <p:regular r:id="rId43"/>
      <p:bold r:id="rId44"/>
      <p:italic r:id="rId45"/>
      <p:boldItalic r:id="rId46"/>
    </p:embeddedFont>
    <p:embeddedFont>
      <p:font typeface="Roboto Thin"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23C"/>
    <a:srgbClr val="05243E"/>
    <a:srgbClr val="48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63487D-CC4D-4D2A-80FE-CC1F063F5E43}" v="6" dt="2022-12-02T20:05:50.401"/>
  </p1510:revLst>
</p1510:revInfo>
</file>

<file path=ppt/tableStyles.xml><?xml version="1.0" encoding="utf-8"?>
<a:tblStyleLst xmlns:a="http://schemas.openxmlformats.org/drawingml/2006/main" def="{944459CF-EC07-4E8B-987A-889F9F4B28A5}">
  <a:tblStyle styleId="{944459CF-EC07-4E8B-987A-889F9F4B28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font" Target="fonts/font28.fntdata"/><Relationship Id="rId50" Type="http://schemas.openxmlformats.org/officeDocument/2006/relationships/font" Target="fonts/font31.fntdata"/><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font" Target="fonts/font26.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font" Target="fonts/font25.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font" Target="fonts/font29.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font" Target="fonts/font27.fntdata"/><Relationship Id="rId20" Type="http://schemas.openxmlformats.org/officeDocument/2006/relationships/font" Target="fonts/font1.fntdata"/><Relationship Id="rId41" Type="http://schemas.openxmlformats.org/officeDocument/2006/relationships/font" Target="fonts/font2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font" Target="fonts/font3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ónica Cubas" userId="032445def7dca2a8" providerId="LiveId" clId="{42EF1FDA-FE10-4764-A220-E5EBC535B4FD}"/>
    <pc:docChg chg="modSld">
      <pc:chgData name="Mónica Cubas" userId="032445def7dca2a8" providerId="LiveId" clId="{42EF1FDA-FE10-4764-A220-E5EBC535B4FD}" dt="2022-12-02T22:53:02.439" v="0" actId="20577"/>
      <pc:docMkLst>
        <pc:docMk/>
      </pc:docMkLst>
      <pc:sldChg chg="modSp mod">
        <pc:chgData name="Mónica Cubas" userId="032445def7dca2a8" providerId="LiveId" clId="{42EF1FDA-FE10-4764-A220-E5EBC535B4FD}" dt="2022-12-02T22:53:02.439" v="0" actId="20577"/>
        <pc:sldMkLst>
          <pc:docMk/>
          <pc:sldMk cId="1709719323" sldId="298"/>
        </pc:sldMkLst>
        <pc:spChg chg="mod">
          <ac:chgData name="Mónica Cubas" userId="032445def7dca2a8" providerId="LiveId" clId="{42EF1FDA-FE10-4764-A220-E5EBC535B4FD}" dt="2022-12-02T22:53:02.439" v="0" actId="20577"/>
          <ac:spMkLst>
            <pc:docMk/>
            <pc:sldMk cId="1709719323" sldId="298"/>
            <ac:spMk id="51" creationId="{A5D52AE5-3208-BB7C-9931-59B28D0019A5}"/>
          </ac:spMkLst>
        </pc:spChg>
      </pc:sldChg>
    </pc:docChg>
  </pc:docChgLst>
  <pc:docChgLst>
    <pc:chgData name="Mónica Cubas" userId="032445def7dca2a8" providerId="LiveId" clId="{B463487D-CC4D-4D2A-80FE-CC1F063F5E43}"/>
    <pc:docChg chg="undo custSel addSld delSld modSld sldOrd delMainMaster">
      <pc:chgData name="Mónica Cubas" userId="032445def7dca2a8" providerId="LiveId" clId="{B463487D-CC4D-4D2A-80FE-CC1F063F5E43}" dt="2022-12-02T20:27:53.588" v="465" actId="20577"/>
      <pc:docMkLst>
        <pc:docMk/>
      </pc:docMkLst>
      <pc:sldChg chg="del">
        <pc:chgData name="Mónica Cubas" userId="032445def7dca2a8" providerId="LiveId" clId="{B463487D-CC4D-4D2A-80FE-CC1F063F5E43}" dt="2022-12-02T20:21:55.795" v="359" actId="47"/>
        <pc:sldMkLst>
          <pc:docMk/>
          <pc:sldMk cId="0" sldId="261"/>
        </pc:sldMkLst>
      </pc:sldChg>
      <pc:sldChg chg="del">
        <pc:chgData name="Mónica Cubas" userId="032445def7dca2a8" providerId="LiveId" clId="{B463487D-CC4D-4D2A-80FE-CC1F063F5E43}" dt="2022-12-02T20:21:55.132" v="358" actId="47"/>
        <pc:sldMkLst>
          <pc:docMk/>
          <pc:sldMk cId="0" sldId="262"/>
        </pc:sldMkLst>
      </pc:sldChg>
      <pc:sldChg chg="del">
        <pc:chgData name="Mónica Cubas" userId="032445def7dca2a8" providerId="LiveId" clId="{B463487D-CC4D-4D2A-80FE-CC1F063F5E43}" dt="2022-12-02T20:21:56.128" v="360" actId="47"/>
        <pc:sldMkLst>
          <pc:docMk/>
          <pc:sldMk cId="0" sldId="263"/>
        </pc:sldMkLst>
      </pc:sldChg>
      <pc:sldChg chg="del">
        <pc:chgData name="Mónica Cubas" userId="032445def7dca2a8" providerId="LiveId" clId="{B463487D-CC4D-4D2A-80FE-CC1F063F5E43}" dt="2022-12-02T20:21:56.367" v="361" actId="47"/>
        <pc:sldMkLst>
          <pc:docMk/>
          <pc:sldMk cId="0" sldId="265"/>
        </pc:sldMkLst>
      </pc:sldChg>
      <pc:sldChg chg="del">
        <pc:chgData name="Mónica Cubas" userId="032445def7dca2a8" providerId="LiveId" clId="{B463487D-CC4D-4D2A-80FE-CC1F063F5E43}" dt="2022-12-02T20:21:56.647" v="362" actId="47"/>
        <pc:sldMkLst>
          <pc:docMk/>
          <pc:sldMk cId="0" sldId="266"/>
        </pc:sldMkLst>
      </pc:sldChg>
      <pc:sldChg chg="del">
        <pc:chgData name="Mónica Cubas" userId="032445def7dca2a8" providerId="LiveId" clId="{B463487D-CC4D-4D2A-80FE-CC1F063F5E43}" dt="2022-12-02T20:21:56.859" v="363" actId="47"/>
        <pc:sldMkLst>
          <pc:docMk/>
          <pc:sldMk cId="0" sldId="267"/>
        </pc:sldMkLst>
      </pc:sldChg>
      <pc:sldChg chg="del">
        <pc:chgData name="Mónica Cubas" userId="032445def7dca2a8" providerId="LiveId" clId="{B463487D-CC4D-4D2A-80FE-CC1F063F5E43}" dt="2022-12-02T20:21:57.110" v="364" actId="47"/>
        <pc:sldMkLst>
          <pc:docMk/>
          <pc:sldMk cId="0" sldId="269"/>
        </pc:sldMkLst>
      </pc:sldChg>
      <pc:sldChg chg="del">
        <pc:chgData name="Mónica Cubas" userId="032445def7dca2a8" providerId="LiveId" clId="{B463487D-CC4D-4D2A-80FE-CC1F063F5E43}" dt="2022-12-02T20:21:57.291" v="365" actId="47"/>
        <pc:sldMkLst>
          <pc:docMk/>
          <pc:sldMk cId="0" sldId="270"/>
        </pc:sldMkLst>
      </pc:sldChg>
      <pc:sldChg chg="modSp mod">
        <pc:chgData name="Mónica Cubas" userId="032445def7dca2a8" providerId="LiveId" clId="{B463487D-CC4D-4D2A-80FE-CC1F063F5E43}" dt="2022-12-02T20:27:16.987" v="447" actId="1038"/>
        <pc:sldMkLst>
          <pc:docMk/>
          <pc:sldMk cId="3798620354" sldId="271"/>
        </pc:sldMkLst>
        <pc:spChg chg="mod">
          <ac:chgData name="Mónica Cubas" userId="032445def7dca2a8" providerId="LiveId" clId="{B463487D-CC4D-4D2A-80FE-CC1F063F5E43}" dt="2022-12-02T20:27:12.914" v="430" actId="1038"/>
          <ac:spMkLst>
            <pc:docMk/>
            <pc:sldMk cId="3798620354" sldId="271"/>
            <ac:spMk id="7" creationId="{65FE7F7C-6BCF-0486-C6A5-CD0394C82CC4}"/>
          </ac:spMkLst>
        </pc:spChg>
        <pc:spChg chg="mod">
          <ac:chgData name="Mónica Cubas" userId="032445def7dca2a8" providerId="LiveId" clId="{B463487D-CC4D-4D2A-80FE-CC1F063F5E43}" dt="2022-12-02T20:27:12.914" v="430" actId="1038"/>
          <ac:spMkLst>
            <pc:docMk/>
            <pc:sldMk cId="3798620354" sldId="271"/>
            <ac:spMk id="9" creationId="{91D74960-DA47-4FD1-E741-09A2CCC6F87A}"/>
          </ac:spMkLst>
        </pc:spChg>
        <pc:spChg chg="mod">
          <ac:chgData name="Mónica Cubas" userId="032445def7dca2a8" providerId="LiveId" clId="{B463487D-CC4D-4D2A-80FE-CC1F063F5E43}" dt="2022-12-02T20:27:12.914" v="430" actId="1038"/>
          <ac:spMkLst>
            <pc:docMk/>
            <pc:sldMk cId="3798620354" sldId="271"/>
            <ac:spMk id="10" creationId="{94D93B56-A8DA-93F3-64BD-7DEFF74D8C5C}"/>
          </ac:spMkLst>
        </pc:spChg>
        <pc:spChg chg="mod">
          <ac:chgData name="Mónica Cubas" userId="032445def7dca2a8" providerId="LiveId" clId="{B463487D-CC4D-4D2A-80FE-CC1F063F5E43}" dt="2022-12-02T20:27:16.987" v="447" actId="1038"/>
          <ac:spMkLst>
            <pc:docMk/>
            <pc:sldMk cId="3798620354" sldId="271"/>
            <ac:spMk id="16" creationId="{EF047419-4455-E120-F50F-0D1F22AB8102}"/>
          </ac:spMkLst>
        </pc:spChg>
        <pc:grpChg chg="mod">
          <ac:chgData name="Mónica Cubas" userId="032445def7dca2a8" providerId="LiveId" clId="{B463487D-CC4D-4D2A-80FE-CC1F063F5E43}" dt="2022-12-02T20:27:12.914" v="430" actId="1038"/>
          <ac:grpSpMkLst>
            <pc:docMk/>
            <pc:sldMk cId="3798620354" sldId="271"/>
            <ac:grpSpMk id="11" creationId="{2D0C3774-F69D-43D2-61DE-669A7C327DC6}"/>
          </ac:grpSpMkLst>
        </pc:grpChg>
      </pc:sldChg>
      <pc:sldChg chg="del">
        <pc:chgData name="Mónica Cubas" userId="032445def7dca2a8" providerId="LiveId" clId="{B463487D-CC4D-4D2A-80FE-CC1F063F5E43}" dt="2022-12-02T20:21:57.931" v="367" actId="47"/>
        <pc:sldMkLst>
          <pc:docMk/>
          <pc:sldMk cId="0" sldId="273"/>
        </pc:sldMkLst>
      </pc:sldChg>
      <pc:sldChg chg="modSp mod">
        <pc:chgData name="Mónica Cubas" userId="032445def7dca2a8" providerId="LiveId" clId="{B463487D-CC4D-4D2A-80FE-CC1F063F5E43}" dt="2022-12-02T20:27:53.588" v="465" actId="20577"/>
        <pc:sldMkLst>
          <pc:docMk/>
          <pc:sldMk cId="0" sldId="274"/>
        </pc:sldMkLst>
        <pc:spChg chg="mod">
          <ac:chgData name="Mónica Cubas" userId="032445def7dca2a8" providerId="LiveId" clId="{B463487D-CC4D-4D2A-80FE-CC1F063F5E43}" dt="2022-12-02T20:27:53.588" v="465" actId="20577"/>
          <ac:spMkLst>
            <pc:docMk/>
            <pc:sldMk cId="0" sldId="274"/>
            <ac:spMk id="1126" creationId="{00000000-0000-0000-0000-000000000000}"/>
          </ac:spMkLst>
        </pc:spChg>
      </pc:sldChg>
      <pc:sldChg chg="del">
        <pc:chgData name="Mónica Cubas" userId="032445def7dca2a8" providerId="LiveId" clId="{B463487D-CC4D-4D2A-80FE-CC1F063F5E43}" dt="2022-12-02T20:21:58.195" v="368" actId="47"/>
        <pc:sldMkLst>
          <pc:docMk/>
          <pc:sldMk cId="0" sldId="275"/>
        </pc:sldMkLst>
      </pc:sldChg>
      <pc:sldChg chg="del">
        <pc:chgData name="Mónica Cubas" userId="032445def7dca2a8" providerId="LiveId" clId="{B463487D-CC4D-4D2A-80FE-CC1F063F5E43}" dt="2022-12-02T20:21:58.483" v="369" actId="47"/>
        <pc:sldMkLst>
          <pc:docMk/>
          <pc:sldMk cId="0" sldId="276"/>
        </pc:sldMkLst>
      </pc:sldChg>
      <pc:sldChg chg="del">
        <pc:chgData name="Mónica Cubas" userId="032445def7dca2a8" providerId="LiveId" clId="{B463487D-CC4D-4D2A-80FE-CC1F063F5E43}" dt="2022-12-02T20:21:58.741" v="370" actId="47"/>
        <pc:sldMkLst>
          <pc:docMk/>
          <pc:sldMk cId="0" sldId="277"/>
        </pc:sldMkLst>
      </pc:sldChg>
      <pc:sldChg chg="del">
        <pc:chgData name="Mónica Cubas" userId="032445def7dca2a8" providerId="LiveId" clId="{B463487D-CC4D-4D2A-80FE-CC1F063F5E43}" dt="2022-12-02T20:21:59.002" v="371" actId="47"/>
        <pc:sldMkLst>
          <pc:docMk/>
          <pc:sldMk cId="0" sldId="278"/>
        </pc:sldMkLst>
      </pc:sldChg>
      <pc:sldChg chg="del">
        <pc:chgData name="Mónica Cubas" userId="032445def7dca2a8" providerId="LiveId" clId="{B463487D-CC4D-4D2A-80FE-CC1F063F5E43}" dt="2022-12-02T20:21:59.221" v="372" actId="47"/>
        <pc:sldMkLst>
          <pc:docMk/>
          <pc:sldMk cId="0" sldId="279"/>
        </pc:sldMkLst>
      </pc:sldChg>
      <pc:sldChg chg="del">
        <pc:chgData name="Mónica Cubas" userId="032445def7dca2a8" providerId="LiveId" clId="{B463487D-CC4D-4D2A-80FE-CC1F063F5E43}" dt="2022-12-02T20:21:59.491" v="373" actId="47"/>
        <pc:sldMkLst>
          <pc:docMk/>
          <pc:sldMk cId="0" sldId="280"/>
        </pc:sldMkLst>
      </pc:sldChg>
      <pc:sldChg chg="del">
        <pc:chgData name="Mónica Cubas" userId="032445def7dca2a8" providerId="LiveId" clId="{B463487D-CC4D-4D2A-80FE-CC1F063F5E43}" dt="2022-12-02T20:21:59.788" v="374" actId="47"/>
        <pc:sldMkLst>
          <pc:docMk/>
          <pc:sldMk cId="0" sldId="281"/>
        </pc:sldMkLst>
      </pc:sldChg>
      <pc:sldChg chg="del">
        <pc:chgData name="Mónica Cubas" userId="032445def7dca2a8" providerId="LiveId" clId="{B463487D-CC4D-4D2A-80FE-CC1F063F5E43}" dt="2022-12-02T20:21:59.861" v="375" actId="47"/>
        <pc:sldMkLst>
          <pc:docMk/>
          <pc:sldMk cId="0" sldId="282"/>
        </pc:sldMkLst>
      </pc:sldChg>
      <pc:sldChg chg="del">
        <pc:chgData name="Mónica Cubas" userId="032445def7dca2a8" providerId="LiveId" clId="{B463487D-CC4D-4D2A-80FE-CC1F063F5E43}" dt="2022-12-02T20:21:59.936" v="376" actId="47"/>
        <pc:sldMkLst>
          <pc:docMk/>
          <pc:sldMk cId="0" sldId="283"/>
        </pc:sldMkLst>
      </pc:sldChg>
      <pc:sldChg chg="del">
        <pc:chgData name="Mónica Cubas" userId="032445def7dca2a8" providerId="LiveId" clId="{B463487D-CC4D-4D2A-80FE-CC1F063F5E43}" dt="2022-12-02T20:22:00.175" v="377" actId="47"/>
        <pc:sldMkLst>
          <pc:docMk/>
          <pc:sldMk cId="0" sldId="284"/>
        </pc:sldMkLst>
      </pc:sldChg>
      <pc:sldChg chg="del">
        <pc:chgData name="Mónica Cubas" userId="032445def7dca2a8" providerId="LiveId" clId="{B463487D-CC4D-4D2A-80FE-CC1F063F5E43}" dt="2022-12-02T20:22:00.320" v="378" actId="47"/>
        <pc:sldMkLst>
          <pc:docMk/>
          <pc:sldMk cId="0" sldId="285"/>
        </pc:sldMkLst>
      </pc:sldChg>
      <pc:sldChg chg="del">
        <pc:chgData name="Mónica Cubas" userId="032445def7dca2a8" providerId="LiveId" clId="{B463487D-CC4D-4D2A-80FE-CC1F063F5E43}" dt="2022-12-02T20:22:00.489" v="379" actId="47"/>
        <pc:sldMkLst>
          <pc:docMk/>
          <pc:sldMk cId="0" sldId="286"/>
        </pc:sldMkLst>
      </pc:sldChg>
      <pc:sldChg chg="del">
        <pc:chgData name="Mónica Cubas" userId="032445def7dca2a8" providerId="LiveId" clId="{B463487D-CC4D-4D2A-80FE-CC1F063F5E43}" dt="2022-12-02T20:22:00.679" v="380" actId="47"/>
        <pc:sldMkLst>
          <pc:docMk/>
          <pc:sldMk cId="0" sldId="287"/>
        </pc:sldMkLst>
      </pc:sldChg>
      <pc:sldChg chg="del">
        <pc:chgData name="Mónica Cubas" userId="032445def7dca2a8" providerId="LiveId" clId="{B463487D-CC4D-4D2A-80FE-CC1F063F5E43}" dt="2022-12-02T20:22:00.850" v="381" actId="47"/>
        <pc:sldMkLst>
          <pc:docMk/>
          <pc:sldMk cId="0" sldId="288"/>
        </pc:sldMkLst>
      </pc:sldChg>
      <pc:sldChg chg="del">
        <pc:chgData name="Mónica Cubas" userId="032445def7dca2a8" providerId="LiveId" clId="{B463487D-CC4D-4D2A-80FE-CC1F063F5E43}" dt="2022-12-02T20:22:01.046" v="382" actId="47"/>
        <pc:sldMkLst>
          <pc:docMk/>
          <pc:sldMk cId="0" sldId="289"/>
        </pc:sldMkLst>
      </pc:sldChg>
      <pc:sldChg chg="del">
        <pc:chgData name="Mónica Cubas" userId="032445def7dca2a8" providerId="LiveId" clId="{B463487D-CC4D-4D2A-80FE-CC1F063F5E43}" dt="2022-12-02T20:22:01.674" v="383" actId="47"/>
        <pc:sldMkLst>
          <pc:docMk/>
          <pc:sldMk cId="0" sldId="290"/>
        </pc:sldMkLst>
      </pc:sldChg>
      <pc:sldChg chg="del">
        <pc:chgData name="Mónica Cubas" userId="032445def7dca2a8" providerId="LiveId" clId="{B463487D-CC4D-4D2A-80FE-CC1F063F5E43}" dt="2022-12-02T20:22:02.372" v="384" actId="47"/>
        <pc:sldMkLst>
          <pc:docMk/>
          <pc:sldMk cId="0" sldId="291"/>
        </pc:sldMkLst>
      </pc:sldChg>
      <pc:sldChg chg="del">
        <pc:chgData name="Mónica Cubas" userId="032445def7dca2a8" providerId="LiveId" clId="{B463487D-CC4D-4D2A-80FE-CC1F063F5E43}" dt="2022-12-02T20:22:04.404" v="385" actId="47"/>
        <pc:sldMkLst>
          <pc:docMk/>
          <pc:sldMk cId="0" sldId="292"/>
        </pc:sldMkLst>
      </pc:sldChg>
      <pc:sldChg chg="del">
        <pc:chgData name="Mónica Cubas" userId="032445def7dca2a8" providerId="LiveId" clId="{B463487D-CC4D-4D2A-80FE-CC1F063F5E43}" dt="2022-12-02T20:22:04.873" v="386" actId="47"/>
        <pc:sldMkLst>
          <pc:docMk/>
          <pc:sldMk cId="0" sldId="293"/>
        </pc:sldMkLst>
      </pc:sldChg>
      <pc:sldChg chg="modSp mod">
        <pc:chgData name="Mónica Cubas" userId="032445def7dca2a8" providerId="LiveId" clId="{B463487D-CC4D-4D2A-80FE-CC1F063F5E43}" dt="2022-12-02T20:26:03.423" v="413" actId="207"/>
        <pc:sldMkLst>
          <pc:docMk/>
          <pc:sldMk cId="3274586405" sldId="297"/>
        </pc:sldMkLst>
        <pc:spChg chg="mod">
          <ac:chgData name="Mónica Cubas" userId="032445def7dca2a8" providerId="LiveId" clId="{B463487D-CC4D-4D2A-80FE-CC1F063F5E43}" dt="2022-12-02T20:25:47.041" v="406" actId="14861"/>
          <ac:spMkLst>
            <pc:docMk/>
            <pc:sldMk cId="3274586405" sldId="297"/>
            <ac:spMk id="26" creationId="{4E848938-F935-9D8E-49D2-3C73557146B1}"/>
          </ac:spMkLst>
        </pc:spChg>
        <pc:spChg chg="mod">
          <ac:chgData name="Mónica Cubas" userId="032445def7dca2a8" providerId="LiveId" clId="{B463487D-CC4D-4D2A-80FE-CC1F063F5E43}" dt="2022-12-02T20:25:39.038" v="405" actId="207"/>
          <ac:spMkLst>
            <pc:docMk/>
            <pc:sldMk cId="3274586405" sldId="297"/>
            <ac:spMk id="35" creationId="{B76260E1-FAED-0D01-73C3-19F4934F1B15}"/>
          </ac:spMkLst>
        </pc:spChg>
        <pc:spChg chg="mod">
          <ac:chgData name="Mónica Cubas" userId="032445def7dca2a8" providerId="LiveId" clId="{B463487D-CC4D-4D2A-80FE-CC1F063F5E43}" dt="2022-12-02T20:25:59.145" v="412" actId="14861"/>
          <ac:spMkLst>
            <pc:docMk/>
            <pc:sldMk cId="3274586405" sldId="297"/>
            <ac:spMk id="36" creationId="{0B148E00-C750-EE41-D79B-5EA67B88E6A9}"/>
          </ac:spMkLst>
        </pc:spChg>
        <pc:spChg chg="mod">
          <ac:chgData name="Mónica Cubas" userId="032445def7dca2a8" providerId="LiveId" clId="{B463487D-CC4D-4D2A-80FE-CC1F063F5E43}" dt="2022-12-02T20:26:03.423" v="413" actId="207"/>
          <ac:spMkLst>
            <pc:docMk/>
            <pc:sldMk cId="3274586405" sldId="297"/>
            <ac:spMk id="38" creationId="{62EF93EE-F646-EFD2-F86D-5233A6B17525}"/>
          </ac:spMkLst>
        </pc:spChg>
      </pc:sldChg>
      <pc:sldChg chg="modSp mod">
        <pc:chgData name="Mónica Cubas" userId="032445def7dca2a8" providerId="LiveId" clId="{B463487D-CC4D-4D2A-80FE-CC1F063F5E43}" dt="2022-12-02T20:23:38.342" v="389" actId="207"/>
        <pc:sldMkLst>
          <pc:docMk/>
          <pc:sldMk cId="1709719323" sldId="298"/>
        </pc:sldMkLst>
        <pc:spChg chg="mod">
          <ac:chgData name="Mónica Cubas" userId="032445def7dca2a8" providerId="LiveId" clId="{B463487D-CC4D-4D2A-80FE-CC1F063F5E43}" dt="2022-12-02T20:23:38.342" v="389" actId="207"/>
          <ac:spMkLst>
            <pc:docMk/>
            <pc:sldMk cId="1709719323" sldId="298"/>
            <ac:spMk id="50" creationId="{762D5B39-55A4-A9B1-E1D4-EEDC33C90903}"/>
          </ac:spMkLst>
        </pc:spChg>
        <pc:spChg chg="mod">
          <ac:chgData name="Mónica Cubas" userId="032445def7dca2a8" providerId="LiveId" clId="{B463487D-CC4D-4D2A-80FE-CC1F063F5E43}" dt="2022-12-02T20:23:35.160" v="388" actId="207"/>
          <ac:spMkLst>
            <pc:docMk/>
            <pc:sldMk cId="1709719323" sldId="298"/>
            <ac:spMk id="51" creationId="{A5D52AE5-3208-BB7C-9931-59B28D0019A5}"/>
          </ac:spMkLst>
        </pc:spChg>
      </pc:sldChg>
      <pc:sldChg chg="modSp mod">
        <pc:chgData name="Mónica Cubas" userId="032445def7dca2a8" providerId="LiveId" clId="{B463487D-CC4D-4D2A-80FE-CC1F063F5E43}" dt="2022-12-02T20:25:11.814" v="403" actId="207"/>
        <pc:sldMkLst>
          <pc:docMk/>
          <pc:sldMk cId="43507867" sldId="300"/>
        </pc:sldMkLst>
        <pc:spChg chg="mod">
          <ac:chgData name="Mónica Cubas" userId="032445def7dca2a8" providerId="LiveId" clId="{B463487D-CC4D-4D2A-80FE-CC1F063F5E43}" dt="2022-12-02T20:25:03.341" v="401" actId="14861"/>
          <ac:spMkLst>
            <pc:docMk/>
            <pc:sldMk cId="43507867" sldId="300"/>
            <ac:spMk id="12" creationId="{2858901B-5CAC-9028-A8D2-8F1561363AB4}"/>
          </ac:spMkLst>
        </pc:spChg>
        <pc:spChg chg="mod">
          <ac:chgData name="Mónica Cubas" userId="032445def7dca2a8" providerId="LiveId" clId="{B463487D-CC4D-4D2A-80FE-CC1F063F5E43}" dt="2022-12-02T20:25:03.341" v="401" actId="14861"/>
          <ac:spMkLst>
            <pc:docMk/>
            <pc:sldMk cId="43507867" sldId="300"/>
            <ac:spMk id="35" creationId="{368C522D-3E13-225B-2D4A-A2038FC0FE28}"/>
          </ac:spMkLst>
        </pc:spChg>
        <pc:spChg chg="mod">
          <ac:chgData name="Mónica Cubas" userId="032445def7dca2a8" providerId="LiveId" clId="{B463487D-CC4D-4D2A-80FE-CC1F063F5E43}" dt="2022-12-02T20:25:03.341" v="401" actId="14861"/>
          <ac:spMkLst>
            <pc:docMk/>
            <pc:sldMk cId="43507867" sldId="300"/>
            <ac:spMk id="36" creationId="{2CF003FE-5F05-74B7-35A3-14AFE5698597}"/>
          </ac:spMkLst>
        </pc:spChg>
        <pc:spChg chg="mod">
          <ac:chgData name="Mónica Cubas" userId="032445def7dca2a8" providerId="LiveId" clId="{B463487D-CC4D-4D2A-80FE-CC1F063F5E43}" dt="2022-12-02T20:25:11.814" v="403" actId="207"/>
          <ac:spMkLst>
            <pc:docMk/>
            <pc:sldMk cId="43507867" sldId="300"/>
            <ac:spMk id="48" creationId="{495A5446-FBC9-1D92-0C3C-834BFA7C5168}"/>
          </ac:spMkLst>
        </pc:spChg>
        <pc:spChg chg="mod">
          <ac:chgData name="Mónica Cubas" userId="032445def7dca2a8" providerId="LiveId" clId="{B463487D-CC4D-4D2A-80FE-CC1F063F5E43}" dt="2022-12-02T20:25:11.814" v="403" actId="207"/>
          <ac:spMkLst>
            <pc:docMk/>
            <pc:sldMk cId="43507867" sldId="300"/>
            <ac:spMk id="50" creationId="{8FE63504-AA25-B4F9-5A93-F4B5F3C33C1B}"/>
          </ac:spMkLst>
        </pc:spChg>
        <pc:spChg chg="mod">
          <ac:chgData name="Mónica Cubas" userId="032445def7dca2a8" providerId="LiveId" clId="{B463487D-CC4D-4D2A-80FE-CC1F063F5E43}" dt="2022-12-02T20:25:11.814" v="403" actId="207"/>
          <ac:spMkLst>
            <pc:docMk/>
            <pc:sldMk cId="43507867" sldId="300"/>
            <ac:spMk id="52" creationId="{0B0A33B7-C77D-AFFC-6D8A-340661D41881}"/>
          </ac:spMkLst>
        </pc:spChg>
      </pc:sldChg>
      <pc:sldChg chg="addSp delSp modSp mod">
        <pc:chgData name="Mónica Cubas" userId="032445def7dca2a8" providerId="LiveId" clId="{B463487D-CC4D-4D2A-80FE-CC1F063F5E43}" dt="2022-12-02T20:06:05.951" v="232" actId="14100"/>
        <pc:sldMkLst>
          <pc:docMk/>
          <pc:sldMk cId="829038390" sldId="301"/>
        </pc:sldMkLst>
        <pc:spChg chg="add mod">
          <ac:chgData name="Mónica Cubas" userId="032445def7dca2a8" providerId="LiveId" clId="{B463487D-CC4D-4D2A-80FE-CC1F063F5E43}" dt="2022-12-02T19:59:31.904" v="144" actId="1036"/>
          <ac:spMkLst>
            <pc:docMk/>
            <pc:sldMk cId="829038390" sldId="301"/>
            <ac:spMk id="2" creationId="{FDF291FC-0296-1844-1E08-127344A612E2}"/>
          </ac:spMkLst>
        </pc:spChg>
        <pc:spChg chg="add mod">
          <ac:chgData name="Mónica Cubas" userId="032445def7dca2a8" providerId="LiveId" clId="{B463487D-CC4D-4D2A-80FE-CC1F063F5E43}" dt="2022-12-02T19:59:31.904" v="144" actId="1036"/>
          <ac:spMkLst>
            <pc:docMk/>
            <pc:sldMk cId="829038390" sldId="301"/>
            <ac:spMk id="3" creationId="{6BE9A44B-1CE4-E04D-2C7E-34A64118AA3B}"/>
          </ac:spMkLst>
        </pc:spChg>
        <pc:spChg chg="add mod">
          <ac:chgData name="Mónica Cubas" userId="032445def7dca2a8" providerId="LiveId" clId="{B463487D-CC4D-4D2A-80FE-CC1F063F5E43}" dt="2022-12-02T20:01:39.677" v="175" actId="1076"/>
          <ac:spMkLst>
            <pc:docMk/>
            <pc:sldMk cId="829038390" sldId="301"/>
            <ac:spMk id="5" creationId="{4370BE56-6A05-CD4D-C64B-1D1F56BFE3E3}"/>
          </ac:spMkLst>
        </pc:spChg>
        <pc:spChg chg="add mod">
          <ac:chgData name="Mónica Cubas" userId="032445def7dca2a8" providerId="LiveId" clId="{B463487D-CC4D-4D2A-80FE-CC1F063F5E43}" dt="2022-12-02T20:04:50.441" v="220" actId="1076"/>
          <ac:spMkLst>
            <pc:docMk/>
            <pc:sldMk cId="829038390" sldId="301"/>
            <ac:spMk id="10" creationId="{BD9FCFAD-3E66-625A-DAE7-7D64119976FB}"/>
          </ac:spMkLst>
        </pc:spChg>
        <pc:spChg chg="add mod">
          <ac:chgData name="Mónica Cubas" userId="032445def7dca2a8" providerId="LiveId" clId="{B463487D-CC4D-4D2A-80FE-CC1F063F5E43}" dt="2022-12-02T20:05:32.337" v="229" actId="20577"/>
          <ac:spMkLst>
            <pc:docMk/>
            <pc:sldMk cId="829038390" sldId="301"/>
            <ac:spMk id="14" creationId="{696623AF-9384-F517-0BE6-4798403DCF49}"/>
          </ac:spMkLst>
        </pc:spChg>
        <pc:spChg chg="add mod">
          <ac:chgData name="Mónica Cubas" userId="032445def7dca2a8" providerId="LiveId" clId="{B463487D-CC4D-4D2A-80FE-CC1F063F5E43}" dt="2022-12-02T20:03:43.891" v="202" actId="1076"/>
          <ac:spMkLst>
            <pc:docMk/>
            <pc:sldMk cId="829038390" sldId="301"/>
            <ac:spMk id="18" creationId="{F0EA8E52-CBCE-9AB3-562C-0088B2C16573}"/>
          </ac:spMkLst>
        </pc:spChg>
        <pc:spChg chg="add mod">
          <ac:chgData name="Mónica Cubas" userId="032445def7dca2a8" providerId="LiveId" clId="{B463487D-CC4D-4D2A-80FE-CC1F063F5E43}" dt="2022-12-02T20:04:07.456" v="207" actId="14100"/>
          <ac:spMkLst>
            <pc:docMk/>
            <pc:sldMk cId="829038390" sldId="301"/>
            <ac:spMk id="21" creationId="{37DC7492-BDAB-52DD-4783-11AA2C93B800}"/>
          </ac:spMkLst>
        </pc:spChg>
        <pc:spChg chg="add mod">
          <ac:chgData name="Mónica Cubas" userId="032445def7dca2a8" providerId="LiveId" clId="{B463487D-CC4D-4D2A-80FE-CC1F063F5E43}" dt="2022-12-02T20:04:24.234" v="215" actId="14100"/>
          <ac:spMkLst>
            <pc:docMk/>
            <pc:sldMk cId="829038390" sldId="301"/>
            <ac:spMk id="22" creationId="{38D5A05E-AF26-8F9D-5ACA-66808F329231}"/>
          </ac:spMkLst>
        </pc:spChg>
        <pc:spChg chg="add mod">
          <ac:chgData name="Mónica Cubas" userId="032445def7dca2a8" providerId="LiveId" clId="{B463487D-CC4D-4D2A-80FE-CC1F063F5E43}" dt="2022-12-02T20:05:03.993" v="224" actId="14100"/>
          <ac:spMkLst>
            <pc:docMk/>
            <pc:sldMk cId="829038390" sldId="301"/>
            <ac:spMk id="23" creationId="{010CD408-ABFF-BAA9-8F5B-90B95BB34438}"/>
          </ac:spMkLst>
        </pc:spChg>
        <pc:spChg chg="add mod">
          <ac:chgData name="Mónica Cubas" userId="032445def7dca2a8" providerId="LiveId" clId="{B463487D-CC4D-4D2A-80FE-CC1F063F5E43}" dt="2022-12-02T20:06:05.951" v="232" actId="14100"/>
          <ac:spMkLst>
            <pc:docMk/>
            <pc:sldMk cId="829038390" sldId="301"/>
            <ac:spMk id="24" creationId="{5B3C445D-3AC2-C610-B06B-28A41091FA5E}"/>
          </ac:spMkLst>
        </pc:spChg>
        <pc:picChg chg="del mod">
          <ac:chgData name="Mónica Cubas" userId="032445def7dca2a8" providerId="LiveId" clId="{B463487D-CC4D-4D2A-80FE-CC1F063F5E43}" dt="2022-12-02T19:58:21.057" v="83" actId="478"/>
          <ac:picMkLst>
            <pc:docMk/>
            <pc:sldMk cId="829038390" sldId="301"/>
            <ac:picMk id="7" creationId="{889BFAD4-24DE-2980-7F8C-5CD51370F5CD}"/>
          </ac:picMkLst>
        </pc:picChg>
        <pc:picChg chg="add mod ord modCrop">
          <ac:chgData name="Mónica Cubas" userId="032445def7dca2a8" providerId="LiveId" clId="{B463487D-CC4D-4D2A-80FE-CC1F063F5E43}" dt="2022-12-02T20:04:13.920" v="212" actId="1076"/>
          <ac:picMkLst>
            <pc:docMk/>
            <pc:sldMk cId="829038390" sldId="301"/>
            <ac:picMk id="8" creationId="{781E8B6B-FD75-576E-46E6-D30C1507CA0A}"/>
          </ac:picMkLst>
        </pc:picChg>
        <pc:picChg chg="add mod">
          <ac:chgData name="Mónica Cubas" userId="032445def7dca2a8" providerId="LiveId" clId="{B463487D-CC4D-4D2A-80FE-CC1F063F5E43}" dt="2022-12-02T20:04:53.522" v="221" actId="1076"/>
          <ac:picMkLst>
            <pc:docMk/>
            <pc:sldMk cId="829038390" sldId="301"/>
            <ac:picMk id="12" creationId="{B749AF41-8004-7699-450B-71BB224503E3}"/>
          </ac:picMkLst>
        </pc:picChg>
        <pc:picChg chg="add del mod">
          <ac:chgData name="Mónica Cubas" userId="032445def7dca2a8" providerId="LiveId" clId="{B463487D-CC4D-4D2A-80FE-CC1F063F5E43}" dt="2022-12-02T20:02:37.640" v="190" actId="478"/>
          <ac:picMkLst>
            <pc:docMk/>
            <pc:sldMk cId="829038390" sldId="301"/>
            <ac:picMk id="15" creationId="{E8A435AB-4A6C-57EF-9EF1-3AF1795CA97C}"/>
          </ac:picMkLst>
        </pc:picChg>
        <pc:picChg chg="add mod modCrop">
          <ac:chgData name="Mónica Cubas" userId="032445def7dca2a8" providerId="LiveId" clId="{B463487D-CC4D-4D2A-80FE-CC1F063F5E43}" dt="2022-12-02T20:05:08.049" v="225" actId="1076"/>
          <ac:picMkLst>
            <pc:docMk/>
            <pc:sldMk cId="829038390" sldId="301"/>
            <ac:picMk id="17" creationId="{EA8BCE57-48EC-9B55-61AB-3FADC4ADAE52}"/>
          </ac:picMkLst>
        </pc:picChg>
        <pc:picChg chg="add mod">
          <ac:chgData name="Mónica Cubas" userId="032445def7dca2a8" providerId="LiveId" clId="{B463487D-CC4D-4D2A-80FE-CC1F063F5E43}" dt="2022-12-02T20:03:35.223" v="199" actId="1076"/>
          <ac:picMkLst>
            <pc:docMk/>
            <pc:sldMk cId="829038390" sldId="301"/>
            <ac:picMk id="20" creationId="{A7B11957-10C6-7606-069B-6E96B0B64859}"/>
          </ac:picMkLst>
        </pc:picChg>
      </pc:sldChg>
      <pc:sldChg chg="del">
        <pc:chgData name="Mónica Cubas" userId="032445def7dca2a8" providerId="LiveId" clId="{B463487D-CC4D-4D2A-80FE-CC1F063F5E43}" dt="2022-12-02T20:21:57.505" v="366" actId="47"/>
        <pc:sldMkLst>
          <pc:docMk/>
          <pc:sldMk cId="3534079077" sldId="302"/>
        </pc:sldMkLst>
      </pc:sldChg>
      <pc:sldChg chg="modSp del mod ord">
        <pc:chgData name="Mónica Cubas" userId="032445def7dca2a8" providerId="LiveId" clId="{B463487D-CC4D-4D2A-80FE-CC1F063F5E43}" dt="2022-12-02T20:21:37.896" v="357" actId="47"/>
        <pc:sldMkLst>
          <pc:docMk/>
          <pc:sldMk cId="4108043294" sldId="303"/>
        </pc:sldMkLst>
        <pc:spChg chg="mod">
          <ac:chgData name="Mónica Cubas" userId="032445def7dca2a8" providerId="LiveId" clId="{B463487D-CC4D-4D2A-80FE-CC1F063F5E43}" dt="2022-12-02T19:55:11.504" v="53" actId="1076"/>
          <ac:spMkLst>
            <pc:docMk/>
            <pc:sldMk cId="4108043294" sldId="303"/>
            <ac:spMk id="1039" creationId="{00000000-0000-0000-0000-000000000000}"/>
          </ac:spMkLst>
        </pc:spChg>
        <pc:spChg chg="mod">
          <ac:chgData name="Mónica Cubas" userId="032445def7dca2a8" providerId="LiveId" clId="{B463487D-CC4D-4D2A-80FE-CC1F063F5E43}" dt="2022-12-02T19:58:27.416" v="84" actId="1076"/>
          <ac:spMkLst>
            <pc:docMk/>
            <pc:sldMk cId="4108043294" sldId="303"/>
            <ac:spMk id="1045" creationId="{00000000-0000-0000-0000-000000000000}"/>
          </ac:spMkLst>
        </pc:spChg>
      </pc:sldChg>
      <pc:sldChg chg="del">
        <pc:chgData name="Mónica Cubas" userId="032445def7dca2a8" providerId="LiveId" clId="{B463487D-CC4D-4D2A-80FE-CC1F063F5E43}" dt="2022-12-02T20:23:23.201" v="387" actId="47"/>
        <pc:sldMkLst>
          <pc:docMk/>
          <pc:sldMk cId="1555286147" sldId="304"/>
        </pc:sldMkLst>
      </pc:sldChg>
      <pc:sldChg chg="addSp delSp modSp add mod">
        <pc:chgData name="Mónica Cubas" userId="032445def7dca2a8" providerId="LiveId" clId="{B463487D-CC4D-4D2A-80FE-CC1F063F5E43}" dt="2022-12-02T20:12:33.075" v="298" actId="1076"/>
        <pc:sldMkLst>
          <pc:docMk/>
          <pc:sldMk cId="1388495511" sldId="305"/>
        </pc:sldMkLst>
        <pc:spChg chg="mod">
          <ac:chgData name="Mónica Cubas" userId="032445def7dca2a8" providerId="LiveId" clId="{B463487D-CC4D-4D2A-80FE-CC1F063F5E43}" dt="2022-12-02T20:06:38.181" v="234"/>
          <ac:spMkLst>
            <pc:docMk/>
            <pc:sldMk cId="1388495511" sldId="305"/>
            <ac:spMk id="2" creationId="{FDF291FC-0296-1844-1E08-127344A612E2}"/>
          </ac:spMkLst>
        </pc:spChg>
        <pc:spChg chg="mod">
          <ac:chgData name="Mónica Cubas" userId="032445def7dca2a8" providerId="LiveId" clId="{B463487D-CC4D-4D2A-80FE-CC1F063F5E43}" dt="2022-12-02T20:06:40.951" v="236" actId="20577"/>
          <ac:spMkLst>
            <pc:docMk/>
            <pc:sldMk cId="1388495511" sldId="305"/>
            <ac:spMk id="3" creationId="{6BE9A44B-1CE4-E04D-2C7E-34A64118AA3B}"/>
          </ac:spMkLst>
        </pc:spChg>
        <pc:spChg chg="mod">
          <ac:chgData name="Mónica Cubas" userId="032445def7dca2a8" providerId="LiveId" clId="{B463487D-CC4D-4D2A-80FE-CC1F063F5E43}" dt="2022-12-02T20:11:41.334" v="275" actId="1076"/>
          <ac:spMkLst>
            <pc:docMk/>
            <pc:sldMk cId="1388495511" sldId="305"/>
            <ac:spMk id="5" creationId="{4370BE56-6A05-CD4D-C64B-1D1F56BFE3E3}"/>
          </ac:spMkLst>
        </pc:spChg>
        <pc:spChg chg="mod">
          <ac:chgData name="Mónica Cubas" userId="032445def7dca2a8" providerId="LiveId" clId="{B463487D-CC4D-4D2A-80FE-CC1F063F5E43}" dt="2022-12-02T20:12:33.075" v="298" actId="1076"/>
          <ac:spMkLst>
            <pc:docMk/>
            <pc:sldMk cId="1388495511" sldId="305"/>
            <ac:spMk id="10" creationId="{BD9FCFAD-3E66-625A-DAE7-7D64119976FB}"/>
          </ac:spMkLst>
        </pc:spChg>
        <pc:spChg chg="del">
          <ac:chgData name="Mónica Cubas" userId="032445def7dca2a8" providerId="LiveId" clId="{B463487D-CC4D-4D2A-80FE-CC1F063F5E43}" dt="2022-12-02T20:11:32.385" v="272" actId="478"/>
          <ac:spMkLst>
            <pc:docMk/>
            <pc:sldMk cId="1388495511" sldId="305"/>
            <ac:spMk id="14" creationId="{696623AF-9384-F517-0BE6-4798403DCF49}"/>
          </ac:spMkLst>
        </pc:spChg>
        <pc:spChg chg="mod">
          <ac:chgData name="Mónica Cubas" userId="032445def7dca2a8" providerId="LiveId" clId="{B463487D-CC4D-4D2A-80FE-CC1F063F5E43}" dt="2022-12-02T20:12:19.563" v="294" actId="1037"/>
          <ac:spMkLst>
            <pc:docMk/>
            <pc:sldMk cId="1388495511" sldId="305"/>
            <ac:spMk id="18" creationId="{F0EA8E52-CBCE-9AB3-562C-0088B2C16573}"/>
          </ac:spMkLst>
        </pc:spChg>
        <pc:spChg chg="mod">
          <ac:chgData name="Mónica Cubas" userId="032445def7dca2a8" providerId="LiveId" clId="{B463487D-CC4D-4D2A-80FE-CC1F063F5E43}" dt="2022-12-02T20:12:11.663" v="286" actId="1035"/>
          <ac:spMkLst>
            <pc:docMk/>
            <pc:sldMk cId="1388495511" sldId="305"/>
            <ac:spMk id="21" creationId="{37DC7492-BDAB-52DD-4783-11AA2C93B800}"/>
          </ac:spMkLst>
        </pc:spChg>
        <pc:spChg chg="mod">
          <ac:chgData name="Mónica Cubas" userId="032445def7dca2a8" providerId="LiveId" clId="{B463487D-CC4D-4D2A-80FE-CC1F063F5E43}" dt="2022-12-02T20:10:02.389" v="258" actId="1076"/>
          <ac:spMkLst>
            <pc:docMk/>
            <pc:sldMk cId="1388495511" sldId="305"/>
            <ac:spMk id="22" creationId="{38D5A05E-AF26-8F9D-5ACA-66808F329231}"/>
          </ac:spMkLst>
        </pc:spChg>
        <pc:spChg chg="mod">
          <ac:chgData name="Mónica Cubas" userId="032445def7dca2a8" providerId="LiveId" clId="{B463487D-CC4D-4D2A-80FE-CC1F063F5E43}" dt="2022-12-02T20:12:29.960" v="297" actId="1076"/>
          <ac:spMkLst>
            <pc:docMk/>
            <pc:sldMk cId="1388495511" sldId="305"/>
            <ac:spMk id="23" creationId="{010CD408-ABFF-BAA9-8F5B-90B95BB34438}"/>
          </ac:spMkLst>
        </pc:spChg>
        <pc:spChg chg="del">
          <ac:chgData name="Mónica Cubas" userId="032445def7dca2a8" providerId="LiveId" clId="{B463487D-CC4D-4D2A-80FE-CC1F063F5E43}" dt="2022-12-02T20:11:34.439" v="273" actId="478"/>
          <ac:spMkLst>
            <pc:docMk/>
            <pc:sldMk cId="1388495511" sldId="305"/>
            <ac:spMk id="24" creationId="{5B3C445D-3AC2-C610-B06B-28A41091FA5E}"/>
          </ac:spMkLst>
        </pc:spChg>
        <pc:picChg chg="add mod ord modCrop">
          <ac:chgData name="Mónica Cubas" userId="032445def7dca2a8" providerId="LiveId" clId="{B463487D-CC4D-4D2A-80FE-CC1F063F5E43}" dt="2022-12-02T20:12:02.876" v="281" actId="732"/>
          <ac:picMkLst>
            <pc:docMk/>
            <pc:sldMk cId="1388495511" sldId="305"/>
            <ac:picMk id="6" creationId="{AE47A1A8-1A25-E7B7-A659-873968FE96A7}"/>
          </ac:picMkLst>
        </pc:picChg>
        <pc:picChg chg="add del">
          <ac:chgData name="Mónica Cubas" userId="032445def7dca2a8" providerId="LiveId" clId="{B463487D-CC4D-4D2A-80FE-CC1F063F5E43}" dt="2022-12-02T20:07:51.385" v="245" actId="478"/>
          <ac:picMkLst>
            <pc:docMk/>
            <pc:sldMk cId="1388495511" sldId="305"/>
            <ac:picMk id="8" creationId="{781E8B6B-FD75-576E-46E6-D30C1507CA0A}"/>
          </ac:picMkLst>
        </pc:picChg>
        <pc:picChg chg="add mod ord">
          <ac:chgData name="Mónica Cubas" userId="032445def7dca2a8" providerId="LiveId" clId="{B463487D-CC4D-4D2A-80FE-CC1F063F5E43}" dt="2022-12-02T20:12:16.019" v="287" actId="1076"/>
          <ac:picMkLst>
            <pc:docMk/>
            <pc:sldMk cId="1388495511" sldId="305"/>
            <ac:picMk id="9" creationId="{9AE52886-8E15-35D8-A80C-DAF4DFDA21A4}"/>
          </ac:picMkLst>
        </pc:picChg>
        <pc:picChg chg="del">
          <ac:chgData name="Mónica Cubas" userId="032445def7dca2a8" providerId="LiveId" clId="{B463487D-CC4D-4D2A-80FE-CC1F063F5E43}" dt="2022-12-02T20:10:52.415" v="259" actId="478"/>
          <ac:picMkLst>
            <pc:docMk/>
            <pc:sldMk cId="1388495511" sldId="305"/>
            <ac:picMk id="12" creationId="{B749AF41-8004-7699-450B-71BB224503E3}"/>
          </ac:picMkLst>
        </pc:picChg>
        <pc:picChg chg="add mod ord modCrop">
          <ac:chgData name="Mónica Cubas" userId="032445def7dca2a8" providerId="LiveId" clId="{B463487D-CC4D-4D2A-80FE-CC1F063F5E43}" dt="2022-12-02T20:12:25.912" v="296" actId="1076"/>
          <ac:picMkLst>
            <pc:docMk/>
            <pc:sldMk cId="1388495511" sldId="305"/>
            <ac:picMk id="13" creationId="{90C8CAC2-76D4-747B-902F-8A12FC334BC8}"/>
          </ac:picMkLst>
        </pc:picChg>
        <pc:picChg chg="del">
          <ac:chgData name="Mónica Cubas" userId="032445def7dca2a8" providerId="LiveId" clId="{B463487D-CC4D-4D2A-80FE-CC1F063F5E43}" dt="2022-12-02T20:11:29.493" v="271" actId="478"/>
          <ac:picMkLst>
            <pc:docMk/>
            <pc:sldMk cId="1388495511" sldId="305"/>
            <ac:picMk id="17" creationId="{EA8BCE57-48EC-9B55-61AB-3FADC4ADAE52}"/>
          </ac:picMkLst>
        </pc:picChg>
        <pc:picChg chg="del">
          <ac:chgData name="Mónica Cubas" userId="032445def7dca2a8" providerId="LiveId" clId="{B463487D-CC4D-4D2A-80FE-CC1F063F5E43}" dt="2022-12-02T20:09:50.381" v="255" actId="478"/>
          <ac:picMkLst>
            <pc:docMk/>
            <pc:sldMk cId="1388495511" sldId="305"/>
            <ac:picMk id="20" creationId="{A7B11957-10C6-7606-069B-6E96B0B64859}"/>
          </ac:picMkLst>
        </pc:picChg>
      </pc:sldChg>
      <pc:sldChg chg="addSp delSp modSp add mod">
        <pc:chgData name="Mónica Cubas" userId="032445def7dca2a8" providerId="LiveId" clId="{B463487D-CC4D-4D2A-80FE-CC1F063F5E43}" dt="2022-12-02T20:27:33.464" v="449" actId="20577"/>
        <pc:sldMkLst>
          <pc:docMk/>
          <pc:sldMk cId="4110070681" sldId="306"/>
        </pc:sldMkLst>
        <pc:spChg chg="mod">
          <ac:chgData name="Mónica Cubas" userId="032445def7dca2a8" providerId="LiveId" clId="{B463487D-CC4D-4D2A-80FE-CC1F063F5E43}" dt="2022-12-02T20:12:52.783" v="301" actId="6549"/>
          <ac:spMkLst>
            <pc:docMk/>
            <pc:sldMk cId="4110070681" sldId="306"/>
            <ac:spMk id="2" creationId="{FDF291FC-0296-1844-1E08-127344A612E2}"/>
          </ac:spMkLst>
        </pc:spChg>
        <pc:spChg chg="mod">
          <ac:chgData name="Mónica Cubas" userId="032445def7dca2a8" providerId="LiveId" clId="{B463487D-CC4D-4D2A-80FE-CC1F063F5E43}" dt="2022-12-02T20:27:33.464" v="449" actId="20577"/>
          <ac:spMkLst>
            <pc:docMk/>
            <pc:sldMk cId="4110070681" sldId="306"/>
            <ac:spMk id="3" creationId="{6BE9A44B-1CE4-E04D-2C7E-34A64118AA3B}"/>
          </ac:spMkLst>
        </pc:spChg>
        <pc:spChg chg="mod">
          <ac:chgData name="Mónica Cubas" userId="032445def7dca2a8" providerId="LiveId" clId="{B463487D-CC4D-4D2A-80FE-CC1F063F5E43}" dt="2022-12-02T20:21:29.608" v="356" actId="20577"/>
          <ac:spMkLst>
            <pc:docMk/>
            <pc:sldMk cId="4110070681" sldId="306"/>
            <ac:spMk id="10" creationId="{BD9FCFAD-3E66-625A-DAE7-7D64119976FB}"/>
          </ac:spMkLst>
        </pc:spChg>
        <pc:spChg chg="add mod">
          <ac:chgData name="Mónica Cubas" userId="032445def7dca2a8" providerId="LiveId" clId="{B463487D-CC4D-4D2A-80FE-CC1F063F5E43}" dt="2022-12-02T20:18:47.387" v="333" actId="1076"/>
          <ac:spMkLst>
            <pc:docMk/>
            <pc:sldMk cId="4110070681" sldId="306"/>
            <ac:spMk id="14" creationId="{1678AA1B-F6DC-8064-E465-A921A4C537B7}"/>
          </ac:spMkLst>
        </pc:spChg>
        <pc:spChg chg="mod ord">
          <ac:chgData name="Mónica Cubas" userId="032445def7dca2a8" providerId="LiveId" clId="{B463487D-CC4D-4D2A-80FE-CC1F063F5E43}" dt="2022-12-02T20:16:36.471" v="313" actId="14100"/>
          <ac:spMkLst>
            <pc:docMk/>
            <pc:sldMk cId="4110070681" sldId="306"/>
            <ac:spMk id="21" creationId="{37DC7492-BDAB-52DD-4783-11AA2C93B800}"/>
          </ac:spMkLst>
        </pc:spChg>
        <pc:spChg chg="mod ord">
          <ac:chgData name="Mónica Cubas" userId="032445def7dca2a8" providerId="LiveId" clId="{B463487D-CC4D-4D2A-80FE-CC1F063F5E43}" dt="2022-12-02T20:18:17.104" v="322" actId="1076"/>
          <ac:spMkLst>
            <pc:docMk/>
            <pc:sldMk cId="4110070681" sldId="306"/>
            <ac:spMk id="22" creationId="{38D5A05E-AF26-8F9D-5ACA-66808F329231}"/>
          </ac:spMkLst>
        </pc:spChg>
        <pc:spChg chg="mod ord">
          <ac:chgData name="Mónica Cubas" userId="032445def7dca2a8" providerId="LiveId" clId="{B463487D-CC4D-4D2A-80FE-CC1F063F5E43}" dt="2022-12-02T20:20:52.742" v="350" actId="1035"/>
          <ac:spMkLst>
            <pc:docMk/>
            <pc:sldMk cId="4110070681" sldId="306"/>
            <ac:spMk id="23" creationId="{010CD408-ABFF-BAA9-8F5B-90B95BB34438}"/>
          </ac:spMkLst>
        </pc:spChg>
        <pc:picChg chg="del">
          <ac:chgData name="Mónica Cubas" userId="032445def7dca2a8" providerId="LiveId" clId="{B463487D-CC4D-4D2A-80FE-CC1F063F5E43}" dt="2022-12-02T20:16:14.605" v="307" actId="478"/>
          <ac:picMkLst>
            <pc:docMk/>
            <pc:sldMk cId="4110070681" sldId="306"/>
            <ac:picMk id="6" creationId="{AE47A1A8-1A25-E7B7-A659-873968FE96A7}"/>
          </ac:picMkLst>
        </pc:picChg>
        <pc:picChg chg="add mod">
          <ac:chgData name="Mónica Cubas" userId="032445def7dca2a8" providerId="LiveId" clId="{B463487D-CC4D-4D2A-80FE-CC1F063F5E43}" dt="2022-12-02T20:16:27.849" v="311" actId="1076"/>
          <ac:picMkLst>
            <pc:docMk/>
            <pc:sldMk cId="4110070681" sldId="306"/>
            <ac:picMk id="7" creationId="{44ABF231-6CFF-2B37-9508-34592BC02423}"/>
          </ac:picMkLst>
        </pc:picChg>
        <pc:picChg chg="del">
          <ac:chgData name="Mónica Cubas" userId="032445def7dca2a8" providerId="LiveId" clId="{B463487D-CC4D-4D2A-80FE-CC1F063F5E43}" dt="2022-12-02T20:18:07.813" v="319" actId="478"/>
          <ac:picMkLst>
            <pc:docMk/>
            <pc:sldMk cId="4110070681" sldId="306"/>
            <ac:picMk id="9" creationId="{9AE52886-8E15-35D8-A80C-DAF4DFDA21A4}"/>
          </ac:picMkLst>
        </pc:picChg>
        <pc:picChg chg="add mod">
          <ac:chgData name="Mónica Cubas" userId="032445def7dca2a8" providerId="LiveId" clId="{B463487D-CC4D-4D2A-80FE-CC1F063F5E43}" dt="2022-12-02T20:18:05.822" v="318" actId="1076"/>
          <ac:picMkLst>
            <pc:docMk/>
            <pc:sldMk cId="4110070681" sldId="306"/>
            <ac:picMk id="11" creationId="{AAB567CA-7545-FF53-D751-56EFEA40EDC7}"/>
          </ac:picMkLst>
        </pc:picChg>
        <pc:picChg chg="del">
          <ac:chgData name="Mónica Cubas" userId="032445def7dca2a8" providerId="LiveId" clId="{B463487D-CC4D-4D2A-80FE-CC1F063F5E43}" dt="2022-12-02T20:19:30.824" v="334" actId="478"/>
          <ac:picMkLst>
            <pc:docMk/>
            <pc:sldMk cId="4110070681" sldId="306"/>
            <ac:picMk id="13" creationId="{90C8CAC2-76D4-747B-902F-8A12FC334BC8}"/>
          </ac:picMkLst>
        </pc:picChg>
        <pc:picChg chg="add del mod">
          <ac:chgData name="Mónica Cubas" userId="032445def7dca2a8" providerId="LiveId" clId="{B463487D-CC4D-4D2A-80FE-CC1F063F5E43}" dt="2022-12-02T20:19:56.989" v="339" actId="478"/>
          <ac:picMkLst>
            <pc:docMk/>
            <pc:sldMk cId="4110070681" sldId="306"/>
            <ac:picMk id="16" creationId="{7C63C865-BA84-5904-B23E-2A95F75E016E}"/>
          </ac:picMkLst>
        </pc:picChg>
        <pc:picChg chg="add mod">
          <ac:chgData name="Mónica Cubas" userId="032445def7dca2a8" providerId="LiveId" clId="{B463487D-CC4D-4D2A-80FE-CC1F063F5E43}" dt="2022-12-02T20:20:35.696" v="342" actId="1076"/>
          <ac:picMkLst>
            <pc:docMk/>
            <pc:sldMk cId="4110070681" sldId="306"/>
            <ac:picMk id="19" creationId="{D2276F60-2D26-EA95-1E28-16E1DB69FBCF}"/>
          </ac:picMkLst>
        </pc:picChg>
      </pc:sldChg>
      <pc:sldMasterChg chg="delSldLayout">
        <pc:chgData name="Mónica Cubas" userId="032445def7dca2a8" providerId="LiveId" clId="{B463487D-CC4D-4D2A-80FE-CC1F063F5E43}" dt="2022-12-02T20:21:58.483" v="369" actId="47"/>
        <pc:sldMasterMkLst>
          <pc:docMk/>
          <pc:sldMasterMk cId="0" sldId="2147483666"/>
        </pc:sldMasterMkLst>
        <pc:sldLayoutChg chg="del">
          <pc:chgData name="Mónica Cubas" userId="032445def7dca2a8" providerId="LiveId" clId="{B463487D-CC4D-4D2A-80FE-CC1F063F5E43}" dt="2022-12-02T20:21:55.795" v="359" actId="47"/>
          <pc:sldLayoutMkLst>
            <pc:docMk/>
            <pc:sldMasterMk cId="0" sldId="2147483666"/>
            <pc:sldLayoutMk cId="0" sldId="2147483652"/>
          </pc:sldLayoutMkLst>
        </pc:sldLayoutChg>
        <pc:sldLayoutChg chg="del">
          <pc:chgData name="Mónica Cubas" userId="032445def7dca2a8" providerId="LiveId" clId="{B463487D-CC4D-4D2A-80FE-CC1F063F5E43}" dt="2022-12-02T20:21:55.132" v="358" actId="47"/>
          <pc:sldLayoutMkLst>
            <pc:docMk/>
            <pc:sldMasterMk cId="0" sldId="2147483666"/>
            <pc:sldLayoutMk cId="0" sldId="2147483653"/>
          </pc:sldLayoutMkLst>
        </pc:sldLayoutChg>
        <pc:sldLayoutChg chg="del">
          <pc:chgData name="Mónica Cubas" userId="032445def7dca2a8" providerId="LiveId" clId="{B463487D-CC4D-4D2A-80FE-CC1F063F5E43}" dt="2022-12-02T20:21:56.128" v="360" actId="47"/>
          <pc:sldLayoutMkLst>
            <pc:docMk/>
            <pc:sldMasterMk cId="0" sldId="2147483666"/>
            <pc:sldLayoutMk cId="0" sldId="2147483654"/>
          </pc:sldLayoutMkLst>
        </pc:sldLayoutChg>
        <pc:sldLayoutChg chg="del">
          <pc:chgData name="Mónica Cubas" userId="032445def7dca2a8" providerId="LiveId" clId="{B463487D-CC4D-4D2A-80FE-CC1F063F5E43}" dt="2022-12-02T20:21:56.647" v="362" actId="47"/>
          <pc:sldLayoutMkLst>
            <pc:docMk/>
            <pc:sldMasterMk cId="0" sldId="2147483666"/>
            <pc:sldLayoutMk cId="0" sldId="2147483657"/>
          </pc:sldLayoutMkLst>
        </pc:sldLayoutChg>
        <pc:sldLayoutChg chg="del">
          <pc:chgData name="Mónica Cubas" userId="032445def7dca2a8" providerId="LiveId" clId="{B463487D-CC4D-4D2A-80FE-CC1F063F5E43}" dt="2022-12-02T20:21:56.859" v="363" actId="47"/>
          <pc:sldLayoutMkLst>
            <pc:docMk/>
            <pc:sldMasterMk cId="0" sldId="2147483666"/>
            <pc:sldLayoutMk cId="0" sldId="2147483658"/>
          </pc:sldLayoutMkLst>
        </pc:sldLayoutChg>
        <pc:sldLayoutChg chg="del">
          <pc:chgData name="Mónica Cubas" userId="032445def7dca2a8" providerId="LiveId" clId="{B463487D-CC4D-4D2A-80FE-CC1F063F5E43}" dt="2022-12-02T20:21:58.195" v="368" actId="47"/>
          <pc:sldLayoutMkLst>
            <pc:docMk/>
            <pc:sldMasterMk cId="0" sldId="2147483666"/>
            <pc:sldLayoutMk cId="0" sldId="2147483661"/>
          </pc:sldLayoutMkLst>
        </pc:sldLayoutChg>
        <pc:sldLayoutChg chg="del">
          <pc:chgData name="Mónica Cubas" userId="032445def7dca2a8" providerId="LiveId" clId="{B463487D-CC4D-4D2A-80FE-CC1F063F5E43}" dt="2022-12-02T20:21:58.483" v="369" actId="47"/>
          <pc:sldLayoutMkLst>
            <pc:docMk/>
            <pc:sldMasterMk cId="0" sldId="2147483666"/>
            <pc:sldLayoutMk cId="0" sldId="2147483662"/>
          </pc:sldLayoutMkLst>
        </pc:sldLayoutChg>
      </pc:sldMasterChg>
      <pc:sldMasterChg chg="del delSldLayout">
        <pc:chgData name="Mónica Cubas" userId="032445def7dca2a8" providerId="LiveId" clId="{B463487D-CC4D-4D2A-80FE-CC1F063F5E43}" dt="2022-12-02T20:21:59.002" v="371" actId="47"/>
        <pc:sldMasterMkLst>
          <pc:docMk/>
          <pc:sldMasterMk cId="0" sldId="2147483667"/>
        </pc:sldMasterMkLst>
        <pc:sldLayoutChg chg="del">
          <pc:chgData name="Mónica Cubas" userId="032445def7dca2a8" providerId="LiveId" clId="{B463487D-CC4D-4D2A-80FE-CC1F063F5E43}" dt="2022-12-02T20:21:59.002" v="371" actId="47"/>
          <pc:sldLayoutMkLst>
            <pc:docMk/>
            <pc:sldMasterMk cId="0" sldId="2147483667"/>
            <pc:sldLayoutMk cId="0" sldId="2147483664"/>
          </pc:sldLayoutMkLst>
        </pc:sldLayoutChg>
      </pc:sldMasterChg>
      <pc:sldMasterChg chg="del delSldLayout">
        <pc:chgData name="Mónica Cubas" userId="032445def7dca2a8" providerId="LiveId" clId="{B463487D-CC4D-4D2A-80FE-CC1F063F5E43}" dt="2022-12-02T20:22:04.873" v="386" actId="47"/>
        <pc:sldMasterMkLst>
          <pc:docMk/>
          <pc:sldMasterMk cId="0" sldId="2147483668"/>
        </pc:sldMasterMkLst>
        <pc:sldLayoutChg chg="del">
          <pc:chgData name="Mónica Cubas" userId="032445def7dca2a8" providerId="LiveId" clId="{B463487D-CC4D-4D2A-80FE-CC1F063F5E43}" dt="2022-12-02T20:22:04.873" v="386" actId="47"/>
          <pc:sldLayoutMkLst>
            <pc:docMk/>
            <pc:sldMasterMk cId="0" sldId="2147483668"/>
            <pc:sldLayoutMk cId="0" sldId="214748366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782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916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23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955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354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2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918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820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6" r:id="rId4"/>
    <p:sldLayoutId id="2147483660" r:id="rId5"/>
    <p:sldLayoutId id="214748366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162692" y="1919438"/>
            <a:ext cx="3129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solidFill>
                  <a:schemeClr val="accent1"/>
                </a:solidFill>
              </a:rPr>
              <a:t>Final Project </a:t>
            </a:r>
            <a:br>
              <a:rPr lang="en-US" sz="4000" dirty="0">
                <a:solidFill>
                  <a:schemeClr val="accent1"/>
                </a:solidFill>
              </a:rPr>
            </a:br>
            <a:r>
              <a:rPr lang="en-US" sz="4000" dirty="0">
                <a:solidFill>
                  <a:schemeClr val="accent1"/>
                </a:solidFill>
              </a:rPr>
              <a:t>BDAT 1001</a:t>
            </a:r>
            <a:endParaRPr sz="4000" dirty="0">
              <a:solidFill>
                <a:schemeClr val="accent1"/>
              </a:solidFill>
            </a:endParaRPr>
          </a:p>
        </p:txBody>
      </p:sp>
      <p:sp>
        <p:nvSpPr>
          <p:cNvPr id="110" name="Google Shape;110;p22"/>
          <p:cNvSpPr txBox="1">
            <a:spLocks noGrp="1"/>
          </p:cNvSpPr>
          <p:nvPr>
            <p:ph type="subTitle" idx="1"/>
          </p:nvPr>
        </p:nvSpPr>
        <p:spPr>
          <a:xfrm>
            <a:off x="5629765" y="3501699"/>
            <a:ext cx="2392655" cy="5321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400" b="1" dirty="0"/>
              <a:t>Instructor</a:t>
            </a:r>
            <a:r>
              <a:rPr lang="en-US" sz="1400" b="1" dirty="0"/>
              <a:t>: Nital Shah</a:t>
            </a:r>
          </a:p>
          <a:p>
            <a:pPr marL="0" lvl="0" indent="0" algn="ctr" rtl="0">
              <a:spcBef>
                <a:spcPts val="0"/>
              </a:spcBef>
              <a:spcAft>
                <a:spcPts val="0"/>
              </a:spcAft>
              <a:buNone/>
            </a:pPr>
            <a:r>
              <a:rPr lang="en-US" sz="1400" b="1" dirty="0"/>
              <a:t>Georgian College </a:t>
            </a:r>
            <a:endParaRPr sz="1400" b="1" dirty="0"/>
          </a:p>
        </p:txBody>
      </p:sp>
      <p:sp>
        <p:nvSpPr>
          <p:cNvPr id="138" name="Google Shape;138;p22"/>
          <p:cNvSpPr/>
          <p:nvPr/>
        </p:nvSpPr>
        <p:spPr>
          <a:xfrm>
            <a:off x="2863570" y="1117960"/>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2284191" y="1254223"/>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2414119" y="1370315"/>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4194525" y="1284893"/>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CE274855-4D6A-992F-1F20-ABF8AC280D4F}"/>
              </a:ext>
            </a:extLst>
          </p:cNvPr>
          <p:cNvGrpSpPr/>
          <p:nvPr/>
        </p:nvGrpSpPr>
        <p:grpSpPr>
          <a:xfrm>
            <a:off x="-103603" y="1232702"/>
            <a:ext cx="4551524" cy="3811223"/>
            <a:chOff x="-1914609" y="158003"/>
            <a:chExt cx="6272845" cy="4885909"/>
          </a:xfrm>
        </p:grpSpPr>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A2106476-0D38-999F-9050-6B99D65EC917}"/>
              </a:ext>
            </a:extLst>
          </p:cNvPr>
          <p:cNvSpPr txBox="1"/>
          <p:nvPr/>
        </p:nvSpPr>
        <p:spPr>
          <a:xfrm>
            <a:off x="5162692" y="2652893"/>
            <a:ext cx="3129600" cy="307777"/>
          </a:xfrm>
          <a:prstGeom prst="rect">
            <a:avLst/>
          </a:prstGeom>
          <a:noFill/>
        </p:spPr>
        <p:txBody>
          <a:bodyPr wrap="square">
            <a:spAutoFit/>
          </a:bodyPr>
          <a:lstStyle/>
          <a:p>
            <a:pPr marL="0" lvl="0" indent="0" algn="ctr" rtl="0">
              <a:spcBef>
                <a:spcPts val="0"/>
              </a:spcBef>
              <a:spcAft>
                <a:spcPts val="0"/>
              </a:spcAft>
              <a:buNone/>
            </a:pPr>
            <a:r>
              <a:rPr lang="en-US" b="1" dirty="0">
                <a:solidFill>
                  <a:schemeClr val="bg1"/>
                </a:solidFill>
              </a:rPr>
              <a:t>Information Encoding Standards</a:t>
            </a:r>
          </a:p>
        </p:txBody>
      </p:sp>
      <p:sp>
        <p:nvSpPr>
          <p:cNvPr id="5" name="Rectangle: Rounded Corners 4">
            <a:extLst>
              <a:ext uri="{FF2B5EF4-FFF2-40B4-BE49-F238E27FC236}">
                <a16:creationId xmlns:a16="http://schemas.microsoft.com/office/drawing/2014/main" id="{D06E02D9-839D-3D43-7D06-834583DDB512}"/>
              </a:ext>
            </a:extLst>
          </p:cNvPr>
          <p:cNvSpPr/>
          <p:nvPr/>
        </p:nvSpPr>
        <p:spPr>
          <a:xfrm>
            <a:off x="5709014" y="2967650"/>
            <a:ext cx="2036956" cy="5484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594977" y="760384"/>
            <a:ext cx="7474207"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rgbClr val="FFFFFF"/>
                </a:solidFill>
              </a:rPr>
              <a:t>2. What security protocol is best for transferring personal files?</a:t>
            </a:r>
            <a:endParaRPr sz="2800" dirty="0">
              <a:solidFill>
                <a:srgbClr val="FFFFFF"/>
              </a:solidFill>
            </a:endParaRPr>
          </a:p>
        </p:txBody>
      </p:sp>
      <p:cxnSp>
        <p:nvCxnSpPr>
          <p:cNvPr id="298" name="Google Shape;298;p26"/>
          <p:cNvCxnSpPr>
            <a:cxnSpLocks/>
          </p:cNvCxnSpPr>
          <p:nvPr/>
        </p:nvCxnSpPr>
        <p:spPr>
          <a:xfrm>
            <a:off x="1539071" y="1366984"/>
            <a:ext cx="7689173" cy="14238"/>
          </a:xfrm>
          <a:prstGeom prst="straightConnector1">
            <a:avLst/>
          </a:prstGeom>
          <a:noFill/>
          <a:ln w="9525" cap="flat" cmpd="sng">
            <a:solidFill>
              <a:schemeClr val="accent1"/>
            </a:solidFill>
            <a:prstDash val="solid"/>
            <a:round/>
            <a:headEnd type="none" w="med" len="med"/>
            <a:tailEnd type="none" w="med" len="med"/>
          </a:ln>
        </p:spPr>
      </p:cxnSp>
      <p:grpSp>
        <p:nvGrpSpPr>
          <p:cNvPr id="9" name="Google Shape;679;p41">
            <a:extLst>
              <a:ext uri="{FF2B5EF4-FFF2-40B4-BE49-F238E27FC236}">
                <a16:creationId xmlns:a16="http://schemas.microsoft.com/office/drawing/2014/main" id="{751C9297-F4EB-B8E8-A29C-59CC8E853337}"/>
              </a:ext>
            </a:extLst>
          </p:cNvPr>
          <p:cNvGrpSpPr/>
          <p:nvPr/>
        </p:nvGrpSpPr>
        <p:grpSpPr>
          <a:xfrm>
            <a:off x="3929039" y="3840365"/>
            <a:ext cx="1598600" cy="581650"/>
            <a:chOff x="6153900" y="3231000"/>
            <a:chExt cx="1598600" cy="581650"/>
          </a:xfrm>
        </p:grpSpPr>
        <p:sp>
          <p:nvSpPr>
            <p:cNvPr id="10" name="Google Shape;680;p41">
              <a:extLst>
                <a:ext uri="{FF2B5EF4-FFF2-40B4-BE49-F238E27FC236}">
                  <a16:creationId xmlns:a16="http://schemas.microsoft.com/office/drawing/2014/main" id="{9DD528D8-13E6-F390-1C8A-0821F5B01AC8}"/>
                </a:ext>
              </a:extLst>
            </p:cNvPr>
            <p:cNvSpPr/>
            <p:nvPr/>
          </p:nvSpPr>
          <p:spPr>
            <a:xfrm>
              <a:off x="6203300" y="32822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81;p41">
              <a:extLst>
                <a:ext uri="{FF2B5EF4-FFF2-40B4-BE49-F238E27FC236}">
                  <a16:creationId xmlns:a16="http://schemas.microsoft.com/office/drawing/2014/main" id="{E5E14A53-FBA3-A0AF-839E-01274B7B5085}"/>
                </a:ext>
              </a:extLst>
            </p:cNvPr>
            <p:cNvSpPr/>
            <p:nvPr/>
          </p:nvSpPr>
          <p:spPr>
            <a:xfrm>
              <a:off x="6153900" y="3231000"/>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682;p41">
            <a:extLst>
              <a:ext uri="{FF2B5EF4-FFF2-40B4-BE49-F238E27FC236}">
                <a16:creationId xmlns:a16="http://schemas.microsoft.com/office/drawing/2014/main" id="{27B7DAF1-2294-0C1D-7433-452B0674A3BD}"/>
              </a:ext>
            </a:extLst>
          </p:cNvPr>
          <p:cNvSpPr txBox="1"/>
          <p:nvPr/>
        </p:nvSpPr>
        <p:spPr>
          <a:xfrm>
            <a:off x="4021439" y="3837197"/>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Epilogue"/>
                <a:ea typeface="Epilogue"/>
                <a:cs typeface="Epilogue"/>
                <a:sym typeface="Epilogue"/>
              </a:rPr>
              <a:t>AS2</a:t>
            </a:r>
            <a:endParaRPr sz="2000" b="1" dirty="0">
              <a:solidFill>
                <a:schemeClr val="dk1"/>
              </a:solidFill>
              <a:latin typeface="Epilogue"/>
              <a:ea typeface="Epilogue"/>
              <a:cs typeface="Epilogue"/>
              <a:sym typeface="Epilogue"/>
            </a:endParaRPr>
          </a:p>
        </p:txBody>
      </p:sp>
      <p:grpSp>
        <p:nvGrpSpPr>
          <p:cNvPr id="24" name="Google Shape;694;p41">
            <a:extLst>
              <a:ext uri="{FF2B5EF4-FFF2-40B4-BE49-F238E27FC236}">
                <a16:creationId xmlns:a16="http://schemas.microsoft.com/office/drawing/2014/main" id="{5BA15D71-F219-4254-CFAB-6C854ACBF177}"/>
              </a:ext>
            </a:extLst>
          </p:cNvPr>
          <p:cNvGrpSpPr/>
          <p:nvPr/>
        </p:nvGrpSpPr>
        <p:grpSpPr>
          <a:xfrm>
            <a:off x="3929039" y="2226240"/>
            <a:ext cx="1598600" cy="581650"/>
            <a:chOff x="5852125" y="1536700"/>
            <a:chExt cx="1598600" cy="581650"/>
          </a:xfrm>
        </p:grpSpPr>
        <p:sp>
          <p:nvSpPr>
            <p:cNvPr id="25" name="Google Shape;695;p41">
              <a:extLst>
                <a:ext uri="{FF2B5EF4-FFF2-40B4-BE49-F238E27FC236}">
                  <a16:creationId xmlns:a16="http://schemas.microsoft.com/office/drawing/2014/main" id="{A9F94BEE-D83B-01B3-6E28-BD090E9A07D0}"/>
                </a:ext>
              </a:extLst>
            </p:cNvPr>
            <p:cNvSpPr/>
            <p:nvPr/>
          </p:nvSpPr>
          <p:spPr>
            <a:xfrm>
              <a:off x="5901525" y="15879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96;p41">
              <a:extLst>
                <a:ext uri="{FF2B5EF4-FFF2-40B4-BE49-F238E27FC236}">
                  <a16:creationId xmlns:a16="http://schemas.microsoft.com/office/drawing/2014/main" id="{C1ADA81F-37CA-467A-E919-593292933DE4}"/>
                </a:ext>
              </a:extLst>
            </p:cNvPr>
            <p:cNvSpPr/>
            <p:nvPr/>
          </p:nvSpPr>
          <p:spPr>
            <a:xfrm>
              <a:off x="5852125" y="1536700"/>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697;p41">
            <a:extLst>
              <a:ext uri="{FF2B5EF4-FFF2-40B4-BE49-F238E27FC236}">
                <a16:creationId xmlns:a16="http://schemas.microsoft.com/office/drawing/2014/main" id="{D21AE7D8-6BA2-8ADB-91E7-41724D0E9E5B}"/>
              </a:ext>
            </a:extLst>
          </p:cNvPr>
          <p:cNvSpPr txBox="1"/>
          <p:nvPr/>
        </p:nvSpPr>
        <p:spPr>
          <a:xfrm>
            <a:off x="4021439" y="2223072"/>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Epilogue"/>
                <a:ea typeface="Epilogue"/>
                <a:cs typeface="Epilogue"/>
                <a:sym typeface="Epilogue"/>
              </a:rPr>
              <a:t>SFTP</a:t>
            </a:r>
            <a:endParaRPr sz="2000" b="1" dirty="0">
              <a:solidFill>
                <a:schemeClr val="dk1"/>
              </a:solidFill>
              <a:latin typeface="Epilogue"/>
              <a:ea typeface="Epilogue"/>
              <a:cs typeface="Epilogue"/>
              <a:sym typeface="Epilogue"/>
            </a:endParaRPr>
          </a:p>
        </p:txBody>
      </p:sp>
      <p:cxnSp>
        <p:nvCxnSpPr>
          <p:cNvPr id="31" name="Google Shape;701;p41">
            <a:extLst>
              <a:ext uri="{FF2B5EF4-FFF2-40B4-BE49-F238E27FC236}">
                <a16:creationId xmlns:a16="http://schemas.microsoft.com/office/drawing/2014/main" id="{3E99F242-99C3-9F54-5BF5-4422C69BBEC9}"/>
              </a:ext>
            </a:extLst>
          </p:cNvPr>
          <p:cNvCxnSpPr>
            <a:stCxn id="26" idx="1"/>
          </p:cNvCxnSpPr>
          <p:nvPr/>
        </p:nvCxnSpPr>
        <p:spPr>
          <a:xfrm flipH="1">
            <a:off x="2800439" y="2491440"/>
            <a:ext cx="1128600" cy="7956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32" name="Google Shape;702;p41">
            <a:extLst>
              <a:ext uri="{FF2B5EF4-FFF2-40B4-BE49-F238E27FC236}">
                <a16:creationId xmlns:a16="http://schemas.microsoft.com/office/drawing/2014/main" id="{F9B40419-DFEE-FA00-5F0E-1992D4F410E5}"/>
              </a:ext>
            </a:extLst>
          </p:cNvPr>
          <p:cNvCxnSpPr>
            <a:stCxn id="11" idx="1"/>
          </p:cNvCxnSpPr>
          <p:nvPr/>
        </p:nvCxnSpPr>
        <p:spPr>
          <a:xfrm rot="10800000">
            <a:off x="2648039" y="3463865"/>
            <a:ext cx="1281000" cy="641700"/>
          </a:xfrm>
          <a:prstGeom prst="bentConnector3">
            <a:avLst>
              <a:gd name="adj1" fmla="val 50000"/>
            </a:avLst>
          </a:prstGeom>
          <a:noFill/>
          <a:ln w="28575" cap="flat" cmpd="sng">
            <a:solidFill>
              <a:schemeClr val="dk1"/>
            </a:solidFill>
            <a:prstDash val="solid"/>
            <a:round/>
            <a:headEnd type="none" w="med" len="med"/>
            <a:tailEnd type="none" w="med" len="med"/>
          </a:ln>
        </p:spPr>
      </p:cxnSp>
      <p:sp>
        <p:nvSpPr>
          <p:cNvPr id="33" name="Google Shape;703;p41">
            <a:extLst>
              <a:ext uri="{FF2B5EF4-FFF2-40B4-BE49-F238E27FC236}">
                <a16:creationId xmlns:a16="http://schemas.microsoft.com/office/drawing/2014/main" id="{19363647-0458-BB1F-7146-AFA6C736260A}"/>
              </a:ext>
            </a:extLst>
          </p:cNvPr>
          <p:cNvSpPr/>
          <p:nvPr/>
        </p:nvSpPr>
        <p:spPr>
          <a:xfrm>
            <a:off x="1594977" y="2900778"/>
            <a:ext cx="1224651" cy="933235"/>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Google Shape;701;p41">
            <a:extLst>
              <a:ext uri="{FF2B5EF4-FFF2-40B4-BE49-F238E27FC236}">
                <a16:creationId xmlns:a16="http://schemas.microsoft.com/office/drawing/2014/main" id="{A4221A63-8170-4CC8-553D-53473B017554}"/>
              </a:ext>
            </a:extLst>
          </p:cNvPr>
          <p:cNvCxnSpPr>
            <a:cxnSpLocks/>
          </p:cNvCxnSpPr>
          <p:nvPr/>
        </p:nvCxnSpPr>
        <p:spPr>
          <a:xfrm rot="10800000">
            <a:off x="2912029" y="3367351"/>
            <a:ext cx="1060011" cy="3627"/>
          </a:xfrm>
          <a:prstGeom prst="bentConnector3">
            <a:avLst>
              <a:gd name="adj1" fmla="val 50000"/>
            </a:avLst>
          </a:prstGeom>
          <a:noFill/>
          <a:ln w="28575" cap="flat" cmpd="sng">
            <a:solidFill>
              <a:schemeClr val="dk1"/>
            </a:solidFill>
            <a:prstDash val="solid"/>
            <a:round/>
            <a:headEnd type="none" w="med" len="med"/>
            <a:tailEnd type="none" w="med" len="med"/>
          </a:ln>
        </p:spPr>
      </p:cxnSp>
      <p:grpSp>
        <p:nvGrpSpPr>
          <p:cNvPr id="36" name="Google Shape;694;p41">
            <a:extLst>
              <a:ext uri="{FF2B5EF4-FFF2-40B4-BE49-F238E27FC236}">
                <a16:creationId xmlns:a16="http://schemas.microsoft.com/office/drawing/2014/main" id="{F5E8F32D-8331-983D-5083-8D234304A8F0}"/>
              </a:ext>
            </a:extLst>
          </p:cNvPr>
          <p:cNvGrpSpPr/>
          <p:nvPr/>
        </p:nvGrpSpPr>
        <p:grpSpPr>
          <a:xfrm>
            <a:off x="3948815" y="3010972"/>
            <a:ext cx="1598600" cy="581650"/>
            <a:chOff x="5852125" y="1536700"/>
            <a:chExt cx="1598600" cy="581650"/>
          </a:xfrm>
        </p:grpSpPr>
        <p:sp>
          <p:nvSpPr>
            <p:cNvPr id="37" name="Google Shape;695;p41">
              <a:extLst>
                <a:ext uri="{FF2B5EF4-FFF2-40B4-BE49-F238E27FC236}">
                  <a16:creationId xmlns:a16="http://schemas.microsoft.com/office/drawing/2014/main" id="{369B0BDB-E253-FAE9-121E-3F27D2A4CBA1}"/>
                </a:ext>
              </a:extLst>
            </p:cNvPr>
            <p:cNvSpPr/>
            <p:nvPr/>
          </p:nvSpPr>
          <p:spPr>
            <a:xfrm>
              <a:off x="5901525" y="1587950"/>
              <a:ext cx="15492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96;p41">
              <a:extLst>
                <a:ext uri="{FF2B5EF4-FFF2-40B4-BE49-F238E27FC236}">
                  <a16:creationId xmlns:a16="http://schemas.microsoft.com/office/drawing/2014/main" id="{4E0E7CE3-9FE8-192E-F4EA-F0F5B2AEA44D}"/>
                </a:ext>
              </a:extLst>
            </p:cNvPr>
            <p:cNvSpPr/>
            <p:nvPr/>
          </p:nvSpPr>
          <p:spPr>
            <a:xfrm>
              <a:off x="5852125" y="1536700"/>
              <a:ext cx="15492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TextBox 39">
            <a:extLst>
              <a:ext uri="{FF2B5EF4-FFF2-40B4-BE49-F238E27FC236}">
                <a16:creationId xmlns:a16="http://schemas.microsoft.com/office/drawing/2014/main" id="{4492003F-18F4-5277-B4B6-9C750D658E78}"/>
              </a:ext>
            </a:extLst>
          </p:cNvPr>
          <p:cNvSpPr txBox="1"/>
          <p:nvPr/>
        </p:nvSpPr>
        <p:spPr>
          <a:xfrm>
            <a:off x="1594977" y="1607565"/>
            <a:ext cx="5574823" cy="307777"/>
          </a:xfrm>
          <a:prstGeom prst="rect">
            <a:avLst/>
          </a:prstGeom>
          <a:noFill/>
        </p:spPr>
        <p:txBody>
          <a:bodyPr wrap="square">
            <a:spAutoFit/>
          </a:bodyPr>
          <a:lstStyle/>
          <a:p>
            <a:r>
              <a:rPr lang="en-US" b="1" dirty="0">
                <a:solidFill>
                  <a:schemeClr val="bg1"/>
                </a:solidFill>
              </a:rPr>
              <a:t>The 3 most popular protocols of secure file transfer are:</a:t>
            </a:r>
          </a:p>
        </p:txBody>
      </p:sp>
      <p:sp>
        <p:nvSpPr>
          <p:cNvPr id="42" name="TextBox 41">
            <a:extLst>
              <a:ext uri="{FF2B5EF4-FFF2-40B4-BE49-F238E27FC236}">
                <a16:creationId xmlns:a16="http://schemas.microsoft.com/office/drawing/2014/main" id="{8895FE94-5AB4-5E4A-6CAC-C6BDCED621B5}"/>
              </a:ext>
            </a:extLst>
          </p:cNvPr>
          <p:cNvSpPr txBox="1"/>
          <p:nvPr/>
        </p:nvSpPr>
        <p:spPr>
          <a:xfrm>
            <a:off x="1469291" y="3105741"/>
            <a:ext cx="1524678" cy="523220"/>
          </a:xfrm>
          <a:prstGeom prst="rect">
            <a:avLst/>
          </a:prstGeom>
          <a:noFill/>
        </p:spPr>
        <p:txBody>
          <a:bodyPr wrap="square">
            <a:spAutoFit/>
          </a:bodyPr>
          <a:lstStyle/>
          <a:p>
            <a:pPr algn="ctr"/>
            <a:r>
              <a:rPr lang="en-US" b="1" dirty="0">
                <a:solidFill>
                  <a:srgbClr val="05243E"/>
                </a:solidFill>
              </a:rPr>
              <a:t>Security protocols</a:t>
            </a:r>
          </a:p>
        </p:txBody>
      </p:sp>
      <p:sp>
        <p:nvSpPr>
          <p:cNvPr id="45" name="Google Shape;697;p41">
            <a:extLst>
              <a:ext uri="{FF2B5EF4-FFF2-40B4-BE49-F238E27FC236}">
                <a16:creationId xmlns:a16="http://schemas.microsoft.com/office/drawing/2014/main" id="{31A302E7-7EED-CD55-AEA4-ADA8A66DF6E6}"/>
              </a:ext>
            </a:extLst>
          </p:cNvPr>
          <p:cNvSpPr txBox="1"/>
          <p:nvPr/>
        </p:nvSpPr>
        <p:spPr>
          <a:xfrm>
            <a:off x="4025457" y="3039297"/>
            <a:ext cx="13626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Epilogue"/>
                <a:ea typeface="Epilogue"/>
                <a:cs typeface="Epilogue"/>
                <a:sym typeface="Epilogue"/>
              </a:rPr>
              <a:t>FTPS</a:t>
            </a:r>
            <a:endParaRPr sz="2000" b="1" dirty="0">
              <a:solidFill>
                <a:schemeClr val="dk1"/>
              </a:solidFill>
              <a:latin typeface="Epilogue"/>
              <a:ea typeface="Epilogue"/>
              <a:cs typeface="Epilogue"/>
              <a:sym typeface="Epilogue"/>
            </a:endParaRPr>
          </a:p>
        </p:txBody>
      </p:sp>
      <p:cxnSp>
        <p:nvCxnSpPr>
          <p:cNvPr id="47" name="Straight Arrow Connector 46">
            <a:extLst>
              <a:ext uri="{FF2B5EF4-FFF2-40B4-BE49-F238E27FC236}">
                <a16:creationId xmlns:a16="http://schemas.microsoft.com/office/drawing/2014/main" id="{87DCD56D-D943-BC36-8909-6632B019E553}"/>
              </a:ext>
            </a:extLst>
          </p:cNvPr>
          <p:cNvCxnSpPr>
            <a:stCxn id="25" idx="3"/>
          </p:cNvCxnSpPr>
          <p:nvPr/>
        </p:nvCxnSpPr>
        <p:spPr>
          <a:xfrm>
            <a:off x="5527639" y="2542690"/>
            <a:ext cx="516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9A73F12-3B20-8170-6972-C513FB5A4373}"/>
              </a:ext>
            </a:extLst>
          </p:cNvPr>
          <p:cNvSpPr txBox="1"/>
          <p:nvPr/>
        </p:nvSpPr>
        <p:spPr>
          <a:xfrm>
            <a:off x="6093361" y="2214343"/>
            <a:ext cx="2617169" cy="2123658"/>
          </a:xfrm>
          <a:prstGeom prst="rect">
            <a:avLst/>
          </a:prstGeom>
          <a:noFill/>
        </p:spPr>
        <p:txBody>
          <a:bodyPr wrap="square">
            <a:spAutoFit/>
          </a:bodyPr>
          <a:lstStyle/>
          <a:p>
            <a:pPr algn="just"/>
            <a:r>
              <a:rPr lang="en-US" sz="1100" b="1" dirty="0">
                <a:solidFill>
                  <a:schemeClr val="bg1"/>
                </a:solidFill>
              </a:rPr>
              <a:t>SFTP</a:t>
            </a:r>
            <a:r>
              <a:rPr lang="en-US" sz="1100" dirty="0">
                <a:solidFill>
                  <a:schemeClr val="bg1"/>
                </a:solidFill>
              </a:rPr>
              <a:t> is a protocol developed by the Internet Engineering Task Force (IETF) and is perhaps the most common file transfer protocol in use today. SFTP is built on Secure Shell cryptography to encrypt data being transferred.</a:t>
            </a:r>
          </a:p>
          <a:p>
            <a:pPr algn="just"/>
            <a:endParaRPr lang="en-US" sz="1100" dirty="0">
              <a:solidFill>
                <a:schemeClr val="bg1"/>
              </a:solidFill>
            </a:endParaRPr>
          </a:p>
          <a:p>
            <a:pPr algn="just"/>
            <a:r>
              <a:rPr lang="en-US" sz="1100" dirty="0">
                <a:solidFill>
                  <a:schemeClr val="bg1"/>
                </a:solidFill>
              </a:rPr>
              <a:t>This encryption is done in part by transferring information in packets as opposed to plain text, which generally leads to faster transmission times when compared to FTP. </a:t>
            </a:r>
          </a:p>
        </p:txBody>
      </p:sp>
    </p:spTree>
    <p:extLst>
      <p:ext uri="{BB962C8B-B14F-4D97-AF65-F5344CB8AC3E}">
        <p14:creationId xmlns:p14="http://schemas.microsoft.com/office/powerpoint/2010/main" val="998028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580962" y="760384"/>
            <a:ext cx="7488222"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rgbClr val="FFFFFF"/>
                </a:solidFill>
              </a:rPr>
              <a:t>3. Can we encode and encrypt images?</a:t>
            </a:r>
            <a:endParaRPr sz="2800" dirty="0">
              <a:solidFill>
                <a:srgbClr val="FFFFFF"/>
              </a:solidFill>
            </a:endParaRPr>
          </a:p>
        </p:txBody>
      </p:sp>
      <p:cxnSp>
        <p:nvCxnSpPr>
          <p:cNvPr id="298" name="Google Shape;298;p26"/>
          <p:cNvCxnSpPr>
            <a:cxnSpLocks/>
          </p:cNvCxnSpPr>
          <p:nvPr/>
        </p:nvCxnSpPr>
        <p:spPr>
          <a:xfrm>
            <a:off x="1539071" y="1366984"/>
            <a:ext cx="7689173" cy="14238"/>
          </a:xfrm>
          <a:prstGeom prst="straightConnector1">
            <a:avLst/>
          </a:prstGeom>
          <a:noFill/>
          <a:ln w="9525" cap="flat" cmpd="sng">
            <a:solidFill>
              <a:schemeClr val="accent1"/>
            </a:solidFill>
            <a:prstDash val="solid"/>
            <a:round/>
            <a:headEnd type="none" w="med" len="med"/>
            <a:tailEnd type="none" w="med" len="med"/>
          </a:ln>
        </p:spPr>
      </p:cxnSp>
      <p:grpSp>
        <p:nvGrpSpPr>
          <p:cNvPr id="49" name="Group 48">
            <a:extLst>
              <a:ext uri="{FF2B5EF4-FFF2-40B4-BE49-F238E27FC236}">
                <a16:creationId xmlns:a16="http://schemas.microsoft.com/office/drawing/2014/main" id="{9B7BAE26-14C3-1C9C-C3AF-A7CDFE91C3F2}"/>
              </a:ext>
            </a:extLst>
          </p:cNvPr>
          <p:cNvGrpSpPr/>
          <p:nvPr/>
        </p:nvGrpSpPr>
        <p:grpSpPr>
          <a:xfrm>
            <a:off x="69335" y="4112815"/>
            <a:ext cx="1469736" cy="910535"/>
            <a:chOff x="781050" y="2663167"/>
            <a:chExt cx="2474670" cy="1427225"/>
          </a:xfrm>
        </p:grpSpPr>
        <p:sp>
          <p:nvSpPr>
            <p:cNvPr id="9" name="Google Shape;459;p29">
              <a:extLst>
                <a:ext uri="{FF2B5EF4-FFF2-40B4-BE49-F238E27FC236}">
                  <a16:creationId xmlns:a16="http://schemas.microsoft.com/office/drawing/2014/main" id="{BDE9EE0B-B33D-9EAA-0E3E-0D2622D469D8}"/>
                </a:ext>
              </a:extLst>
            </p:cNvPr>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83;p29">
              <a:extLst>
                <a:ext uri="{FF2B5EF4-FFF2-40B4-BE49-F238E27FC236}">
                  <a16:creationId xmlns:a16="http://schemas.microsoft.com/office/drawing/2014/main" id="{9AE1BE66-D456-D1D7-19EA-7EB1CF06A1B8}"/>
                </a:ext>
              </a:extLst>
            </p:cNvPr>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4;p29">
              <a:extLst>
                <a:ext uri="{FF2B5EF4-FFF2-40B4-BE49-F238E27FC236}">
                  <a16:creationId xmlns:a16="http://schemas.microsoft.com/office/drawing/2014/main" id="{7EDF19CE-B224-EB4F-0575-3BA652FA746A}"/>
                </a:ext>
              </a:extLst>
            </p:cNvPr>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85;p29">
              <a:extLst>
                <a:ext uri="{FF2B5EF4-FFF2-40B4-BE49-F238E27FC236}">
                  <a16:creationId xmlns:a16="http://schemas.microsoft.com/office/drawing/2014/main" id="{1D9E7631-2879-18C2-D90E-EC5A4DEFD9EE}"/>
                </a:ext>
              </a:extLst>
            </p:cNvPr>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89;p29">
              <a:extLst>
                <a:ext uri="{FF2B5EF4-FFF2-40B4-BE49-F238E27FC236}">
                  <a16:creationId xmlns:a16="http://schemas.microsoft.com/office/drawing/2014/main" id="{4E4D2830-3F9E-DA1A-ACCF-47BDA4E06EFB}"/>
                </a:ext>
              </a:extLst>
            </p:cNvPr>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0;p29">
              <a:extLst>
                <a:ext uri="{FF2B5EF4-FFF2-40B4-BE49-F238E27FC236}">
                  <a16:creationId xmlns:a16="http://schemas.microsoft.com/office/drawing/2014/main" id="{9F8469C8-5530-AC34-6405-03CE15F39A0F}"/>
                </a:ext>
              </a:extLst>
            </p:cNvPr>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1;p29">
              <a:extLst>
                <a:ext uri="{FF2B5EF4-FFF2-40B4-BE49-F238E27FC236}">
                  <a16:creationId xmlns:a16="http://schemas.microsoft.com/office/drawing/2014/main" id="{BDE69003-4389-44F5-C45E-7B091BF2D5C1}"/>
                </a:ext>
              </a:extLst>
            </p:cNvPr>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92;p29">
              <a:extLst>
                <a:ext uri="{FF2B5EF4-FFF2-40B4-BE49-F238E27FC236}">
                  <a16:creationId xmlns:a16="http://schemas.microsoft.com/office/drawing/2014/main" id="{B633D761-EB6C-C7F3-A134-8B89D521E9A5}"/>
                </a:ext>
              </a:extLst>
            </p:cNvPr>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93;p29">
              <a:extLst>
                <a:ext uri="{FF2B5EF4-FFF2-40B4-BE49-F238E27FC236}">
                  <a16:creationId xmlns:a16="http://schemas.microsoft.com/office/drawing/2014/main" id="{4F8AEE7A-3BB8-8D0B-A732-5A7E755303D4}"/>
                </a:ext>
              </a:extLst>
            </p:cNvPr>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94;p29">
              <a:extLst>
                <a:ext uri="{FF2B5EF4-FFF2-40B4-BE49-F238E27FC236}">
                  <a16:creationId xmlns:a16="http://schemas.microsoft.com/office/drawing/2014/main" id="{DFB5EC5D-E498-5165-FBAD-825FA37B6799}"/>
                </a:ext>
              </a:extLst>
            </p:cNvPr>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95;p29">
              <a:extLst>
                <a:ext uri="{FF2B5EF4-FFF2-40B4-BE49-F238E27FC236}">
                  <a16:creationId xmlns:a16="http://schemas.microsoft.com/office/drawing/2014/main" id="{B0235C45-CA53-FEBA-C3DA-3FFC44C94218}"/>
                </a:ext>
              </a:extLst>
            </p:cNvPr>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96;p29">
              <a:extLst>
                <a:ext uri="{FF2B5EF4-FFF2-40B4-BE49-F238E27FC236}">
                  <a16:creationId xmlns:a16="http://schemas.microsoft.com/office/drawing/2014/main" id="{F74D3E0E-72D9-440F-39B5-E040789AEACF}"/>
                </a:ext>
              </a:extLst>
            </p:cNvPr>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97;p29">
              <a:extLst>
                <a:ext uri="{FF2B5EF4-FFF2-40B4-BE49-F238E27FC236}">
                  <a16:creationId xmlns:a16="http://schemas.microsoft.com/office/drawing/2014/main" id="{65159C46-CBDA-1FA7-77C9-7CB8747C3E35}"/>
                </a:ext>
              </a:extLst>
            </p:cNvPr>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98;p29">
              <a:extLst>
                <a:ext uri="{FF2B5EF4-FFF2-40B4-BE49-F238E27FC236}">
                  <a16:creationId xmlns:a16="http://schemas.microsoft.com/office/drawing/2014/main" id="{8263B7CF-87E9-8A39-78F0-B3B0C0DFE95B}"/>
                </a:ext>
              </a:extLst>
            </p:cNvPr>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9;p29">
              <a:extLst>
                <a:ext uri="{FF2B5EF4-FFF2-40B4-BE49-F238E27FC236}">
                  <a16:creationId xmlns:a16="http://schemas.microsoft.com/office/drawing/2014/main" id="{363B7DB8-470E-3896-CE48-FA2CBE4EF854}"/>
                </a:ext>
              </a:extLst>
            </p:cNvPr>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00;p29">
              <a:extLst>
                <a:ext uri="{FF2B5EF4-FFF2-40B4-BE49-F238E27FC236}">
                  <a16:creationId xmlns:a16="http://schemas.microsoft.com/office/drawing/2014/main" id="{E7519D79-CB4A-5508-2281-76D777086E68}"/>
                </a:ext>
              </a:extLst>
            </p:cNvPr>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01;p29">
              <a:extLst>
                <a:ext uri="{FF2B5EF4-FFF2-40B4-BE49-F238E27FC236}">
                  <a16:creationId xmlns:a16="http://schemas.microsoft.com/office/drawing/2014/main" id="{8DA6A377-4214-33EE-B138-3E14C83C3843}"/>
                </a:ext>
              </a:extLst>
            </p:cNvPr>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02;p29">
              <a:extLst>
                <a:ext uri="{FF2B5EF4-FFF2-40B4-BE49-F238E27FC236}">
                  <a16:creationId xmlns:a16="http://schemas.microsoft.com/office/drawing/2014/main" id="{E961BA1F-A4B5-0C73-455E-42A9EE5E73BF}"/>
                </a:ext>
              </a:extLst>
            </p:cNvPr>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03;p29">
              <a:extLst>
                <a:ext uri="{FF2B5EF4-FFF2-40B4-BE49-F238E27FC236}">
                  <a16:creationId xmlns:a16="http://schemas.microsoft.com/office/drawing/2014/main" id="{657FBECB-4144-680A-79EF-E2B1394B2102}"/>
                </a:ext>
              </a:extLst>
            </p:cNvPr>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04;p29">
              <a:extLst>
                <a:ext uri="{FF2B5EF4-FFF2-40B4-BE49-F238E27FC236}">
                  <a16:creationId xmlns:a16="http://schemas.microsoft.com/office/drawing/2014/main" id="{6F5459A8-1FBB-D593-162E-AC8291E0DEFA}"/>
                </a:ext>
              </a:extLst>
            </p:cNvPr>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05;p29">
              <a:extLst>
                <a:ext uri="{FF2B5EF4-FFF2-40B4-BE49-F238E27FC236}">
                  <a16:creationId xmlns:a16="http://schemas.microsoft.com/office/drawing/2014/main" id="{E36AA0B2-A341-C3E8-8894-7D71514788B5}"/>
                </a:ext>
              </a:extLst>
            </p:cNvPr>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6;p29">
              <a:extLst>
                <a:ext uri="{FF2B5EF4-FFF2-40B4-BE49-F238E27FC236}">
                  <a16:creationId xmlns:a16="http://schemas.microsoft.com/office/drawing/2014/main" id="{4E212090-2548-6AE6-F1D5-1940C1FA1C0C}"/>
                </a:ext>
              </a:extLst>
            </p:cNvPr>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7;p29">
              <a:extLst>
                <a:ext uri="{FF2B5EF4-FFF2-40B4-BE49-F238E27FC236}">
                  <a16:creationId xmlns:a16="http://schemas.microsoft.com/office/drawing/2014/main" id="{90E0D5ED-D6D1-A9D6-868E-BC2C7C5C5E1B}"/>
                </a:ext>
              </a:extLst>
            </p:cNvPr>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08;p29">
              <a:extLst>
                <a:ext uri="{FF2B5EF4-FFF2-40B4-BE49-F238E27FC236}">
                  <a16:creationId xmlns:a16="http://schemas.microsoft.com/office/drawing/2014/main" id="{15F0B4C4-2345-3ECF-D3B3-938A5FFBC161}"/>
                </a:ext>
              </a:extLst>
            </p:cNvPr>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09;p29">
              <a:extLst>
                <a:ext uri="{FF2B5EF4-FFF2-40B4-BE49-F238E27FC236}">
                  <a16:creationId xmlns:a16="http://schemas.microsoft.com/office/drawing/2014/main" id="{CBB726BB-123A-9FA6-E62D-821904B68266}"/>
                </a:ext>
              </a:extLst>
            </p:cNvPr>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0;p29">
              <a:extLst>
                <a:ext uri="{FF2B5EF4-FFF2-40B4-BE49-F238E27FC236}">
                  <a16:creationId xmlns:a16="http://schemas.microsoft.com/office/drawing/2014/main" id="{58371893-9AF7-2628-120B-CE62F938554B}"/>
                </a:ext>
              </a:extLst>
            </p:cNvPr>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1;p29">
              <a:extLst>
                <a:ext uri="{FF2B5EF4-FFF2-40B4-BE49-F238E27FC236}">
                  <a16:creationId xmlns:a16="http://schemas.microsoft.com/office/drawing/2014/main" id="{03AAC45A-8537-866A-61FD-82FEB43AEC0B}"/>
                </a:ext>
              </a:extLst>
            </p:cNvPr>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2;p29">
              <a:extLst>
                <a:ext uri="{FF2B5EF4-FFF2-40B4-BE49-F238E27FC236}">
                  <a16:creationId xmlns:a16="http://schemas.microsoft.com/office/drawing/2014/main" id="{0B108924-B35D-29A2-1EE6-2A7068B55B7E}"/>
                </a:ext>
              </a:extLst>
            </p:cNvPr>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3;p29">
              <a:extLst>
                <a:ext uri="{FF2B5EF4-FFF2-40B4-BE49-F238E27FC236}">
                  <a16:creationId xmlns:a16="http://schemas.microsoft.com/office/drawing/2014/main" id="{3FEAF23E-DD48-967C-DEDB-0AEDB4E4402F}"/>
                </a:ext>
              </a:extLst>
            </p:cNvPr>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4;p29">
              <a:extLst>
                <a:ext uri="{FF2B5EF4-FFF2-40B4-BE49-F238E27FC236}">
                  <a16:creationId xmlns:a16="http://schemas.microsoft.com/office/drawing/2014/main" id="{39560E60-A865-2B1E-F95B-E3F4B93F93C4}"/>
                </a:ext>
              </a:extLst>
            </p:cNvPr>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5;p29">
              <a:extLst>
                <a:ext uri="{FF2B5EF4-FFF2-40B4-BE49-F238E27FC236}">
                  <a16:creationId xmlns:a16="http://schemas.microsoft.com/office/drawing/2014/main" id="{19044528-BA48-B588-1306-C30C8CD0CE8E}"/>
                </a:ext>
              </a:extLst>
            </p:cNvPr>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16;p29">
              <a:extLst>
                <a:ext uri="{FF2B5EF4-FFF2-40B4-BE49-F238E27FC236}">
                  <a16:creationId xmlns:a16="http://schemas.microsoft.com/office/drawing/2014/main" id="{5F77F660-6572-4E84-AE29-548C87668245}"/>
                </a:ext>
              </a:extLst>
            </p:cNvPr>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17;p29">
              <a:extLst>
                <a:ext uri="{FF2B5EF4-FFF2-40B4-BE49-F238E27FC236}">
                  <a16:creationId xmlns:a16="http://schemas.microsoft.com/office/drawing/2014/main" id="{F9A31142-ED39-9168-85E9-6DAD40B2A1FA}"/>
                </a:ext>
              </a:extLst>
            </p:cNvPr>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8;p29">
              <a:extLst>
                <a:ext uri="{FF2B5EF4-FFF2-40B4-BE49-F238E27FC236}">
                  <a16:creationId xmlns:a16="http://schemas.microsoft.com/office/drawing/2014/main" id="{03CCBF81-E799-165C-F77F-0F1E834BB2CF}"/>
                </a:ext>
              </a:extLst>
            </p:cNvPr>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9;p29">
              <a:extLst>
                <a:ext uri="{FF2B5EF4-FFF2-40B4-BE49-F238E27FC236}">
                  <a16:creationId xmlns:a16="http://schemas.microsoft.com/office/drawing/2014/main" id="{EB538789-6845-650F-BDA7-6F7063BCE246}"/>
                </a:ext>
              </a:extLst>
            </p:cNvPr>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20;p29">
              <a:extLst>
                <a:ext uri="{FF2B5EF4-FFF2-40B4-BE49-F238E27FC236}">
                  <a16:creationId xmlns:a16="http://schemas.microsoft.com/office/drawing/2014/main" id="{B3880BC1-81C1-8E94-1645-A9594353B75D}"/>
                </a:ext>
              </a:extLst>
            </p:cNvPr>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21;p29">
              <a:extLst>
                <a:ext uri="{FF2B5EF4-FFF2-40B4-BE49-F238E27FC236}">
                  <a16:creationId xmlns:a16="http://schemas.microsoft.com/office/drawing/2014/main" id="{0623C57A-3DA3-ADB8-9640-193E328DD53C}"/>
                </a:ext>
              </a:extLst>
            </p:cNvPr>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22;p29">
              <a:extLst>
                <a:ext uri="{FF2B5EF4-FFF2-40B4-BE49-F238E27FC236}">
                  <a16:creationId xmlns:a16="http://schemas.microsoft.com/office/drawing/2014/main" id="{C2EFC6BE-8476-5AE9-B677-5D2B19535FF8}"/>
                </a:ext>
              </a:extLst>
            </p:cNvPr>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23;p29">
              <a:extLst>
                <a:ext uri="{FF2B5EF4-FFF2-40B4-BE49-F238E27FC236}">
                  <a16:creationId xmlns:a16="http://schemas.microsoft.com/office/drawing/2014/main" id="{6F89B380-1F31-E245-2F81-D30015045DCD}"/>
                </a:ext>
              </a:extLst>
            </p:cNvPr>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24;p29">
              <a:extLst>
                <a:ext uri="{FF2B5EF4-FFF2-40B4-BE49-F238E27FC236}">
                  <a16:creationId xmlns:a16="http://schemas.microsoft.com/office/drawing/2014/main" id="{DB5EA845-EC68-667C-17E2-091BBC0C0ECE}"/>
                </a:ext>
              </a:extLst>
            </p:cNvPr>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B87CBAC3-75FF-CCD7-B988-926A7090847E}"/>
              </a:ext>
            </a:extLst>
          </p:cNvPr>
          <p:cNvSpPr txBox="1"/>
          <p:nvPr/>
        </p:nvSpPr>
        <p:spPr>
          <a:xfrm>
            <a:off x="1652270" y="1568960"/>
            <a:ext cx="6755750" cy="646331"/>
          </a:xfrm>
          <a:prstGeom prst="rect">
            <a:avLst/>
          </a:prstGeom>
          <a:noFill/>
        </p:spPr>
        <p:txBody>
          <a:bodyPr wrap="square">
            <a:spAutoFit/>
          </a:bodyPr>
          <a:lstStyle/>
          <a:p>
            <a:pPr algn="just"/>
            <a:r>
              <a:rPr lang="en-US" sz="1200" dirty="0">
                <a:solidFill>
                  <a:schemeClr val="bg1"/>
                </a:solidFill>
              </a:rPr>
              <a:t>Same how software encrypts Text, an image can also be encrypted, By running a sequence of mathematical operations, called an algorithm, on the binary data that comprises an image, encryption software changes the values of the numbers in a predictable way.</a:t>
            </a:r>
          </a:p>
        </p:txBody>
      </p:sp>
      <p:sp>
        <p:nvSpPr>
          <p:cNvPr id="7" name="TextBox 6">
            <a:extLst>
              <a:ext uri="{FF2B5EF4-FFF2-40B4-BE49-F238E27FC236}">
                <a16:creationId xmlns:a16="http://schemas.microsoft.com/office/drawing/2014/main" id="{ABA9D681-4ED6-9A25-9BB2-CE76B2DB75B8}"/>
              </a:ext>
            </a:extLst>
          </p:cNvPr>
          <p:cNvSpPr txBox="1"/>
          <p:nvPr/>
        </p:nvSpPr>
        <p:spPr>
          <a:xfrm>
            <a:off x="3196003" y="3147201"/>
            <a:ext cx="3835648" cy="1477328"/>
          </a:xfrm>
          <a:prstGeom prst="rect">
            <a:avLst/>
          </a:prstGeom>
          <a:solidFill>
            <a:srgbClr val="05223C"/>
          </a:solidFill>
          <a:effectLst>
            <a:outerShdw blurRad="50800" dist="38100" dir="2700000" algn="tl" rotWithShape="0">
              <a:prstClr val="black">
                <a:alpha val="40000"/>
              </a:prstClr>
            </a:outerShdw>
          </a:effectLst>
        </p:spPr>
        <p:txBody>
          <a:bodyPr wrap="square">
            <a:spAutoFit/>
          </a:bodyPr>
          <a:lstStyle/>
          <a:p>
            <a:pPr algn="just"/>
            <a:endParaRPr lang="en-US" sz="1000" dirty="0">
              <a:solidFill>
                <a:schemeClr val="bg1"/>
              </a:solidFill>
            </a:endParaRPr>
          </a:p>
          <a:p>
            <a:pPr algn="just"/>
            <a:r>
              <a:rPr lang="en-US" sz="1000" dirty="0">
                <a:solidFill>
                  <a:schemeClr val="bg1"/>
                </a:solidFill>
              </a:rPr>
              <a:t>The encryption code can only be decrypted using a software key, which is generated by the same program that scrambles the image.</a:t>
            </a:r>
          </a:p>
          <a:p>
            <a:pPr algn="just"/>
            <a:endParaRPr lang="en-US" sz="1000" dirty="0">
              <a:solidFill>
                <a:schemeClr val="bg1"/>
              </a:solidFill>
            </a:endParaRPr>
          </a:p>
          <a:p>
            <a:pPr algn="just"/>
            <a:r>
              <a:rPr lang="en-US" sz="1000" dirty="0">
                <a:solidFill>
                  <a:schemeClr val="bg1"/>
                </a:solidFill>
              </a:rPr>
              <a:t>The recipient receives the encrypted image and the key separately. The encoded image is decoded using the software key, which is typically a form of password, which is entered into decryption software. </a:t>
            </a:r>
          </a:p>
        </p:txBody>
      </p:sp>
      <p:pic>
        <p:nvPicPr>
          <p:cNvPr id="4100" name="Picture 4" descr="Encryption and Decryption - What's the Difference? | Venafi">
            <a:extLst>
              <a:ext uri="{FF2B5EF4-FFF2-40B4-BE49-F238E27FC236}">
                <a16:creationId xmlns:a16="http://schemas.microsoft.com/office/drawing/2014/main" id="{DC13E848-57D0-4405-B8DE-B5EAF254E7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86" t="7537" r="17290" b="2086"/>
          <a:stretch/>
        </p:blipFill>
        <p:spPr bwMode="auto">
          <a:xfrm>
            <a:off x="4572000" y="2403029"/>
            <a:ext cx="1083654" cy="6659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1308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539070" y="574845"/>
            <a:ext cx="7476613" cy="606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1800" dirty="0">
                <a:solidFill>
                  <a:srgbClr val="FFFFFF"/>
                </a:solidFill>
              </a:rPr>
              <a:t>4. Our database cannot be moved from the site, and we need to be able to access it externally using a secure API. Can you explain the architecture of a secure API?</a:t>
            </a:r>
            <a:endParaRPr sz="1800" dirty="0">
              <a:solidFill>
                <a:srgbClr val="FFFFFF"/>
              </a:solidFill>
            </a:endParaRPr>
          </a:p>
        </p:txBody>
      </p:sp>
      <p:cxnSp>
        <p:nvCxnSpPr>
          <p:cNvPr id="298" name="Google Shape;298;p26"/>
          <p:cNvCxnSpPr>
            <a:cxnSpLocks/>
          </p:cNvCxnSpPr>
          <p:nvPr/>
        </p:nvCxnSpPr>
        <p:spPr>
          <a:xfrm>
            <a:off x="1539071" y="1225738"/>
            <a:ext cx="7689173" cy="14238"/>
          </a:xfrm>
          <a:prstGeom prst="straightConnector1">
            <a:avLst/>
          </a:prstGeom>
          <a:noFill/>
          <a:ln w="9525" cap="flat" cmpd="sng">
            <a:solidFill>
              <a:schemeClr val="accent1"/>
            </a:solidFill>
            <a:prstDash val="solid"/>
            <a:round/>
            <a:headEnd type="none" w="med" len="med"/>
            <a:tailEnd type="none" w="med" len="med"/>
          </a:ln>
        </p:spPr>
      </p:cxnSp>
      <p:sp>
        <p:nvSpPr>
          <p:cNvPr id="3" name="TextBox 2">
            <a:extLst>
              <a:ext uri="{FF2B5EF4-FFF2-40B4-BE49-F238E27FC236}">
                <a16:creationId xmlns:a16="http://schemas.microsoft.com/office/drawing/2014/main" id="{1621C63A-6104-AA29-5ADA-BAB2B269D72B}"/>
              </a:ext>
            </a:extLst>
          </p:cNvPr>
          <p:cNvSpPr txBox="1"/>
          <p:nvPr/>
        </p:nvSpPr>
        <p:spPr>
          <a:xfrm>
            <a:off x="1539070" y="1375930"/>
            <a:ext cx="7359573" cy="461665"/>
          </a:xfrm>
          <a:prstGeom prst="rect">
            <a:avLst/>
          </a:prstGeom>
          <a:noFill/>
        </p:spPr>
        <p:txBody>
          <a:bodyPr wrap="square">
            <a:spAutoFit/>
          </a:bodyPr>
          <a:lstStyle/>
          <a:p>
            <a:pPr algn="just"/>
            <a:r>
              <a:rPr lang="en-US" sz="1200" dirty="0">
                <a:solidFill>
                  <a:schemeClr val="bg1"/>
                </a:solidFill>
              </a:rPr>
              <a:t>The architecture of a secure API would be as The following diagram shows how a JWT is obtained and used to access APIs or resources:</a:t>
            </a:r>
            <a:endParaRPr lang="en-CA" sz="1200" dirty="0">
              <a:solidFill>
                <a:schemeClr val="bg1"/>
              </a:solidFill>
            </a:endParaRPr>
          </a:p>
        </p:txBody>
      </p:sp>
      <p:pic>
        <p:nvPicPr>
          <p:cNvPr id="25" name="Picture 24">
            <a:extLst>
              <a:ext uri="{FF2B5EF4-FFF2-40B4-BE49-F238E27FC236}">
                <a16:creationId xmlns:a16="http://schemas.microsoft.com/office/drawing/2014/main" id="{D6323440-24F0-4DE3-C796-465D76001CE3}"/>
              </a:ext>
            </a:extLst>
          </p:cNvPr>
          <p:cNvPicPr>
            <a:picLocks noChangeAspect="1"/>
          </p:cNvPicPr>
          <p:nvPr/>
        </p:nvPicPr>
        <p:blipFill>
          <a:blip r:embed="rId3"/>
          <a:stretch>
            <a:fillRect/>
          </a:stretch>
        </p:blipFill>
        <p:spPr>
          <a:xfrm>
            <a:off x="2876078" y="2035104"/>
            <a:ext cx="3842650" cy="1261177"/>
          </a:xfrm>
          <a:prstGeom prst="rect">
            <a:avLst/>
          </a:prstGeom>
        </p:spPr>
      </p:pic>
      <p:pic>
        <p:nvPicPr>
          <p:cNvPr id="26" name="Picture 25">
            <a:extLst>
              <a:ext uri="{FF2B5EF4-FFF2-40B4-BE49-F238E27FC236}">
                <a16:creationId xmlns:a16="http://schemas.microsoft.com/office/drawing/2014/main" id="{520D5823-2B2B-BA0C-FC4B-EAC4093B84A6}"/>
              </a:ext>
            </a:extLst>
          </p:cNvPr>
          <p:cNvPicPr>
            <a:picLocks noChangeAspect="1"/>
          </p:cNvPicPr>
          <p:nvPr/>
        </p:nvPicPr>
        <p:blipFill>
          <a:blip r:embed="rId4"/>
          <a:stretch>
            <a:fillRect/>
          </a:stretch>
        </p:blipFill>
        <p:spPr>
          <a:xfrm>
            <a:off x="-309571" y="1806817"/>
            <a:ext cx="1753616" cy="1890681"/>
          </a:xfrm>
          <a:prstGeom prst="rect">
            <a:avLst/>
          </a:prstGeom>
        </p:spPr>
      </p:pic>
      <p:sp>
        <p:nvSpPr>
          <p:cNvPr id="28" name="TextBox 27">
            <a:extLst>
              <a:ext uri="{FF2B5EF4-FFF2-40B4-BE49-F238E27FC236}">
                <a16:creationId xmlns:a16="http://schemas.microsoft.com/office/drawing/2014/main" id="{84083FF1-E9F8-B16F-B385-5FA2CC71757B}"/>
              </a:ext>
            </a:extLst>
          </p:cNvPr>
          <p:cNvSpPr txBox="1"/>
          <p:nvPr/>
        </p:nvSpPr>
        <p:spPr>
          <a:xfrm>
            <a:off x="1624361" y="3524568"/>
            <a:ext cx="7391322" cy="1223412"/>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lang="en-US" altLang="en-US" sz="1050" dirty="0">
                <a:solidFill>
                  <a:schemeClr val="bg1"/>
                </a:solidFill>
              </a:rPr>
              <a:t>The application or client requests authorization to the authorization server. This is performed through one of the different authorization flows. For example, a typical OpenID Connect compliant web application will go through the /</a:t>
            </a:r>
            <a:r>
              <a:rPr lang="en-US" altLang="en-US" sz="1050" dirty="0" err="1">
                <a:solidFill>
                  <a:schemeClr val="bg1"/>
                </a:solidFill>
              </a:rPr>
              <a:t>oauth</a:t>
            </a:r>
            <a:r>
              <a:rPr lang="en-US" altLang="en-US" sz="1050" dirty="0">
                <a:solidFill>
                  <a:schemeClr val="bg1"/>
                </a:solidFill>
              </a:rPr>
              <a:t>/authorize endpoint using the authorization code flow.</a:t>
            </a:r>
          </a:p>
          <a:p>
            <a:pPr marL="0" marR="0" lvl="0" indent="0" algn="l" defTabSz="914400" rtl="0" eaLnBrk="0" fontAlgn="base" latinLnBrk="0" hangingPunct="0">
              <a:lnSpc>
                <a:spcPct val="100000"/>
              </a:lnSpc>
              <a:spcBef>
                <a:spcPct val="0"/>
              </a:spcBef>
              <a:spcAft>
                <a:spcPct val="0"/>
              </a:spcAft>
              <a:buClrTx/>
              <a:buSzTx/>
              <a:tabLst/>
            </a:pPr>
            <a:endParaRPr lang="en-US" altLang="en-US" sz="1050" dirty="0">
              <a:solidFill>
                <a:schemeClr val="bg1"/>
              </a:solidFill>
            </a:endParaRPr>
          </a:p>
          <a:p>
            <a:pPr marL="0" marR="0" lvl="0" indent="0" algn="just" defTabSz="914400" rtl="0" eaLnBrk="0" fontAlgn="base" latinLnBrk="0" hangingPunct="0">
              <a:lnSpc>
                <a:spcPct val="100000"/>
              </a:lnSpc>
              <a:spcBef>
                <a:spcPct val="0"/>
              </a:spcBef>
              <a:spcAft>
                <a:spcPct val="0"/>
              </a:spcAft>
              <a:buClrTx/>
              <a:buSzTx/>
              <a:tabLst/>
            </a:pPr>
            <a:r>
              <a:rPr lang="en-US" altLang="en-US" sz="1050" dirty="0">
                <a:solidFill>
                  <a:schemeClr val="bg1"/>
                </a:solidFill>
              </a:rPr>
              <a:t>When the authorization is granted, the authorization server returns an access token to the application.</a:t>
            </a:r>
          </a:p>
          <a:p>
            <a:pPr marL="0" marR="0" lvl="0" indent="0" algn="l" defTabSz="914400" rtl="0" eaLnBrk="0" fontAlgn="base" latinLnBrk="0" hangingPunct="0">
              <a:lnSpc>
                <a:spcPct val="100000"/>
              </a:lnSpc>
              <a:spcBef>
                <a:spcPct val="0"/>
              </a:spcBef>
              <a:spcAft>
                <a:spcPct val="0"/>
              </a:spcAft>
              <a:buClrTx/>
              <a:buSzTx/>
              <a:tabLst/>
            </a:pPr>
            <a:endParaRPr lang="en-US" altLang="en-US" sz="1050" dirty="0">
              <a:solidFill>
                <a:schemeClr val="bg1"/>
              </a:solidFill>
            </a:endParaRPr>
          </a:p>
          <a:p>
            <a:pPr marL="0" marR="0" lvl="0" indent="0" algn="just" defTabSz="914400" rtl="0" eaLnBrk="0" fontAlgn="base" latinLnBrk="0" hangingPunct="0">
              <a:lnSpc>
                <a:spcPct val="100000"/>
              </a:lnSpc>
              <a:spcBef>
                <a:spcPct val="0"/>
              </a:spcBef>
              <a:spcAft>
                <a:spcPct val="0"/>
              </a:spcAft>
              <a:buClrTx/>
              <a:buSzTx/>
              <a:tabLst/>
            </a:pPr>
            <a:r>
              <a:rPr lang="en-US" altLang="en-US" sz="1050" dirty="0">
                <a:solidFill>
                  <a:schemeClr val="bg1"/>
                </a:solidFill>
              </a:rPr>
              <a:t>The application uses the access token to access a protected resource (like an API).</a:t>
            </a:r>
          </a:p>
        </p:txBody>
      </p:sp>
      <p:sp>
        <p:nvSpPr>
          <p:cNvPr id="29" name="Google Shape;450;p29">
            <a:extLst>
              <a:ext uri="{FF2B5EF4-FFF2-40B4-BE49-F238E27FC236}">
                <a16:creationId xmlns:a16="http://schemas.microsoft.com/office/drawing/2014/main" id="{BF8F2BB3-ADC3-C6C8-6728-E952DFE543B9}"/>
              </a:ext>
            </a:extLst>
          </p:cNvPr>
          <p:cNvSpPr/>
          <p:nvPr/>
        </p:nvSpPr>
        <p:spPr>
          <a:xfrm>
            <a:off x="1313023" y="3524568"/>
            <a:ext cx="345841" cy="28460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100" b="1" dirty="0"/>
              <a:t>1</a:t>
            </a:r>
            <a:endParaRPr sz="1100" b="1" dirty="0"/>
          </a:p>
        </p:txBody>
      </p:sp>
      <p:sp>
        <p:nvSpPr>
          <p:cNvPr id="30" name="Google Shape;450;p29">
            <a:extLst>
              <a:ext uri="{FF2B5EF4-FFF2-40B4-BE49-F238E27FC236}">
                <a16:creationId xmlns:a16="http://schemas.microsoft.com/office/drawing/2014/main" id="{53BA56B8-D440-A938-9DDD-A0FCC2F2320C}"/>
              </a:ext>
            </a:extLst>
          </p:cNvPr>
          <p:cNvSpPr/>
          <p:nvPr/>
        </p:nvSpPr>
        <p:spPr>
          <a:xfrm>
            <a:off x="1313947" y="4149940"/>
            <a:ext cx="345841" cy="28460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100" b="1" dirty="0"/>
              <a:t>2</a:t>
            </a:r>
            <a:endParaRPr sz="1100" b="1" dirty="0"/>
          </a:p>
        </p:txBody>
      </p:sp>
      <p:sp>
        <p:nvSpPr>
          <p:cNvPr id="31" name="Google Shape;450;p29">
            <a:extLst>
              <a:ext uri="{FF2B5EF4-FFF2-40B4-BE49-F238E27FC236}">
                <a16:creationId xmlns:a16="http://schemas.microsoft.com/office/drawing/2014/main" id="{356B1F05-D334-EA2F-BB59-488F96D9A16C}"/>
              </a:ext>
            </a:extLst>
          </p:cNvPr>
          <p:cNvSpPr/>
          <p:nvPr/>
        </p:nvSpPr>
        <p:spPr>
          <a:xfrm>
            <a:off x="1313023" y="4504636"/>
            <a:ext cx="345841" cy="28460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100" b="1" dirty="0"/>
              <a:t>3</a:t>
            </a:r>
            <a:endParaRPr sz="1100" b="1" dirty="0"/>
          </a:p>
        </p:txBody>
      </p:sp>
      <p:sp>
        <p:nvSpPr>
          <p:cNvPr id="32" name="Google Shape;450;p29">
            <a:extLst>
              <a:ext uri="{FF2B5EF4-FFF2-40B4-BE49-F238E27FC236}">
                <a16:creationId xmlns:a16="http://schemas.microsoft.com/office/drawing/2014/main" id="{7F3A50B9-20F5-18FA-3D79-3CD28DE27E59}"/>
              </a:ext>
            </a:extLst>
          </p:cNvPr>
          <p:cNvSpPr/>
          <p:nvPr/>
        </p:nvSpPr>
        <p:spPr>
          <a:xfrm>
            <a:off x="4691390" y="2016146"/>
            <a:ext cx="289487" cy="240614"/>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dirty="0"/>
              <a:t>1</a:t>
            </a:r>
            <a:endParaRPr sz="700" b="1" dirty="0"/>
          </a:p>
        </p:txBody>
      </p:sp>
      <p:sp>
        <p:nvSpPr>
          <p:cNvPr id="34" name="Google Shape;450;p29">
            <a:extLst>
              <a:ext uri="{FF2B5EF4-FFF2-40B4-BE49-F238E27FC236}">
                <a16:creationId xmlns:a16="http://schemas.microsoft.com/office/drawing/2014/main" id="{679EEA6B-BD5E-D9E9-E7A6-FB24337A0C35}"/>
              </a:ext>
            </a:extLst>
          </p:cNvPr>
          <p:cNvSpPr/>
          <p:nvPr/>
        </p:nvSpPr>
        <p:spPr>
          <a:xfrm>
            <a:off x="4691389" y="2275718"/>
            <a:ext cx="289487" cy="240614"/>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dirty="0"/>
              <a:t>2</a:t>
            </a:r>
            <a:endParaRPr sz="700" b="1" dirty="0"/>
          </a:p>
        </p:txBody>
      </p:sp>
      <p:sp>
        <p:nvSpPr>
          <p:cNvPr id="35" name="Google Shape;450;p29">
            <a:extLst>
              <a:ext uri="{FF2B5EF4-FFF2-40B4-BE49-F238E27FC236}">
                <a16:creationId xmlns:a16="http://schemas.microsoft.com/office/drawing/2014/main" id="{652F58D7-AEBF-EC18-A24B-2AA96CC75487}"/>
              </a:ext>
            </a:extLst>
          </p:cNvPr>
          <p:cNvSpPr/>
          <p:nvPr/>
        </p:nvSpPr>
        <p:spPr>
          <a:xfrm>
            <a:off x="3416433" y="2778889"/>
            <a:ext cx="289487" cy="240614"/>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b="1" dirty="0"/>
              <a:t>3</a:t>
            </a:r>
            <a:endParaRPr sz="700" b="1" dirty="0"/>
          </a:p>
        </p:txBody>
      </p:sp>
    </p:spTree>
    <p:extLst>
      <p:ext uri="{BB962C8B-B14F-4D97-AF65-F5344CB8AC3E}">
        <p14:creationId xmlns:p14="http://schemas.microsoft.com/office/powerpoint/2010/main" val="1485228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594977" y="760384"/>
            <a:ext cx="7474207"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rgbClr val="FFFFFF"/>
                </a:solidFill>
              </a:rPr>
              <a:t>5. Can you recommend a secure framework for coding an API?</a:t>
            </a:r>
            <a:endParaRPr sz="2800" dirty="0">
              <a:solidFill>
                <a:srgbClr val="FFFFFF"/>
              </a:solidFill>
            </a:endParaRPr>
          </a:p>
        </p:txBody>
      </p:sp>
      <p:cxnSp>
        <p:nvCxnSpPr>
          <p:cNvPr id="298" name="Google Shape;298;p26"/>
          <p:cNvCxnSpPr>
            <a:cxnSpLocks/>
          </p:cNvCxnSpPr>
          <p:nvPr/>
        </p:nvCxnSpPr>
        <p:spPr>
          <a:xfrm>
            <a:off x="1539071" y="1366984"/>
            <a:ext cx="7689173" cy="14238"/>
          </a:xfrm>
          <a:prstGeom prst="straightConnector1">
            <a:avLst/>
          </a:prstGeom>
          <a:noFill/>
          <a:ln w="9525" cap="flat" cmpd="sng">
            <a:solidFill>
              <a:schemeClr val="accent1"/>
            </a:solidFill>
            <a:prstDash val="solid"/>
            <a:round/>
            <a:headEnd type="none" w="med" len="med"/>
            <a:tailEnd type="none" w="med" len="med"/>
          </a:ln>
        </p:spPr>
      </p:cxnSp>
      <p:grpSp>
        <p:nvGrpSpPr>
          <p:cNvPr id="8" name="Group 7">
            <a:extLst>
              <a:ext uri="{FF2B5EF4-FFF2-40B4-BE49-F238E27FC236}">
                <a16:creationId xmlns:a16="http://schemas.microsoft.com/office/drawing/2014/main" id="{F33B785E-CC80-F7CB-DBEC-7CD59208A308}"/>
              </a:ext>
            </a:extLst>
          </p:cNvPr>
          <p:cNvGrpSpPr/>
          <p:nvPr/>
        </p:nvGrpSpPr>
        <p:grpSpPr>
          <a:xfrm>
            <a:off x="291061" y="2872142"/>
            <a:ext cx="1476741" cy="1959677"/>
            <a:chOff x="6858115" y="1367491"/>
            <a:chExt cx="1476741" cy="1959677"/>
          </a:xfrm>
        </p:grpSpPr>
        <p:sp>
          <p:nvSpPr>
            <p:cNvPr id="2" name="Google Shape;436;p28">
              <a:extLst>
                <a:ext uri="{FF2B5EF4-FFF2-40B4-BE49-F238E27FC236}">
                  <a16:creationId xmlns:a16="http://schemas.microsoft.com/office/drawing/2014/main" id="{EA6DA125-D072-20C9-388A-97D4B40B788A}"/>
                </a:ext>
              </a:extLst>
            </p:cNvPr>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37;p28">
              <a:extLst>
                <a:ext uri="{FF2B5EF4-FFF2-40B4-BE49-F238E27FC236}">
                  <a16:creationId xmlns:a16="http://schemas.microsoft.com/office/drawing/2014/main" id="{C5210205-C8AF-0311-6D7C-CBC257437B02}"/>
                </a:ext>
              </a:extLst>
            </p:cNvPr>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38;p28">
              <a:extLst>
                <a:ext uri="{FF2B5EF4-FFF2-40B4-BE49-F238E27FC236}">
                  <a16:creationId xmlns:a16="http://schemas.microsoft.com/office/drawing/2014/main" id="{E60D7DD7-19A1-6337-269E-314BC9D71409}"/>
                </a:ext>
              </a:extLst>
            </p:cNvPr>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39;p28">
              <a:extLst>
                <a:ext uri="{FF2B5EF4-FFF2-40B4-BE49-F238E27FC236}">
                  <a16:creationId xmlns:a16="http://schemas.microsoft.com/office/drawing/2014/main" id="{4EEC57F9-7125-0AA3-C771-3A3848CD28DB}"/>
                </a:ext>
              </a:extLst>
            </p:cNvPr>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40;p28">
              <a:extLst>
                <a:ext uri="{FF2B5EF4-FFF2-40B4-BE49-F238E27FC236}">
                  <a16:creationId xmlns:a16="http://schemas.microsoft.com/office/drawing/2014/main" id="{96B5C68B-1FB7-2D30-5AC7-B827EBA3DDAA}"/>
                </a:ext>
              </a:extLst>
            </p:cNvPr>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1;p28">
              <a:extLst>
                <a:ext uri="{FF2B5EF4-FFF2-40B4-BE49-F238E27FC236}">
                  <a16:creationId xmlns:a16="http://schemas.microsoft.com/office/drawing/2014/main" id="{28B0B4FF-76BE-3E34-2009-E103C48C6CAC}"/>
                </a:ext>
              </a:extLst>
            </p:cNvPr>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446;p29">
            <a:extLst>
              <a:ext uri="{FF2B5EF4-FFF2-40B4-BE49-F238E27FC236}">
                <a16:creationId xmlns:a16="http://schemas.microsoft.com/office/drawing/2014/main" id="{4E848938-F935-9D8E-49D2-3C73557146B1}"/>
              </a:ext>
            </a:extLst>
          </p:cNvPr>
          <p:cNvSpPr/>
          <p:nvPr/>
        </p:nvSpPr>
        <p:spPr>
          <a:xfrm rot="10800000">
            <a:off x="2901665" y="1690717"/>
            <a:ext cx="5119778" cy="1325028"/>
          </a:xfrm>
          <a:prstGeom prst="homePlate">
            <a:avLst>
              <a:gd name="adj" fmla="val 50000"/>
            </a:avLst>
          </a:prstGeom>
          <a:solidFill>
            <a:srgbClr val="05223C"/>
          </a:solidFill>
          <a:ln>
            <a:noFill/>
          </a:ln>
          <a:effectLst>
            <a:innerShdw blurRad="63500" dist="50800" dir="13500000">
              <a:prstClr val="black">
                <a:alpha val="50000"/>
              </a:prstClr>
            </a:inn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chemeClr val="tx1"/>
              </a:solidFill>
            </a:endParaRPr>
          </a:p>
        </p:txBody>
      </p:sp>
      <p:sp>
        <p:nvSpPr>
          <p:cNvPr id="28" name="Google Shape;450;p29">
            <a:extLst>
              <a:ext uri="{FF2B5EF4-FFF2-40B4-BE49-F238E27FC236}">
                <a16:creationId xmlns:a16="http://schemas.microsoft.com/office/drawing/2014/main" id="{2967A19A-6726-1BB0-7694-9CD7CD0B7D03}"/>
              </a:ext>
            </a:extLst>
          </p:cNvPr>
          <p:cNvSpPr/>
          <p:nvPr/>
        </p:nvSpPr>
        <p:spPr>
          <a:xfrm>
            <a:off x="2328341" y="214128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p29">
            <a:extLst>
              <a:ext uri="{FF2B5EF4-FFF2-40B4-BE49-F238E27FC236}">
                <a16:creationId xmlns:a16="http://schemas.microsoft.com/office/drawing/2014/main" id="{7FA2F024-BD7A-5F95-B2F5-3539F984BE54}"/>
              </a:ext>
            </a:extLst>
          </p:cNvPr>
          <p:cNvSpPr/>
          <p:nvPr/>
        </p:nvSpPr>
        <p:spPr>
          <a:xfrm>
            <a:off x="2433666" y="2277768"/>
            <a:ext cx="213239" cy="196180"/>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35" name="TextBox 34">
            <a:extLst>
              <a:ext uri="{FF2B5EF4-FFF2-40B4-BE49-F238E27FC236}">
                <a16:creationId xmlns:a16="http://schemas.microsoft.com/office/drawing/2014/main" id="{B76260E1-FAED-0D01-73C3-19F4934F1B15}"/>
              </a:ext>
            </a:extLst>
          </p:cNvPr>
          <p:cNvSpPr txBox="1"/>
          <p:nvPr/>
        </p:nvSpPr>
        <p:spPr>
          <a:xfrm>
            <a:off x="3408556" y="1845399"/>
            <a:ext cx="4545981" cy="1015663"/>
          </a:xfrm>
          <a:prstGeom prst="rect">
            <a:avLst/>
          </a:prstGeom>
          <a:noFill/>
        </p:spPr>
        <p:txBody>
          <a:bodyPr wrap="square">
            <a:spAutoFit/>
          </a:bodyPr>
          <a:lstStyle/>
          <a:p>
            <a:pPr algn="just"/>
            <a:r>
              <a:rPr lang="en-CA" sz="1200" b="1" i="0" dirty="0">
                <a:solidFill>
                  <a:schemeClr val="bg1"/>
                </a:solidFill>
                <a:effectLst/>
                <a:latin typeface="Fira Sans" panose="020B0604020202020204" pitchFamily="34" charset="0"/>
              </a:rPr>
              <a:t>ASP.NET Core:</a:t>
            </a:r>
          </a:p>
          <a:p>
            <a:pPr algn="just"/>
            <a:r>
              <a:rPr lang="en-US" sz="1200" dirty="0">
                <a:solidFill>
                  <a:schemeClr val="bg1"/>
                </a:solidFill>
                <a:latin typeface="Calibri" panose="020F0502020204030204" pitchFamily="34" charset="0"/>
                <a:cs typeface="Times New Roman" panose="02020603050405020304" pitchFamily="18" charset="0"/>
              </a:rPr>
              <a:t>Authentication and authorization are built into ASP.NET Core in the form of ASP.NET Identity. Identity provides a robust authentication system that can use a username and password with a database or external providers such as Facebook, Google, and others.</a:t>
            </a:r>
          </a:p>
        </p:txBody>
      </p:sp>
      <p:sp>
        <p:nvSpPr>
          <p:cNvPr id="36" name="Google Shape;446;p29">
            <a:extLst>
              <a:ext uri="{FF2B5EF4-FFF2-40B4-BE49-F238E27FC236}">
                <a16:creationId xmlns:a16="http://schemas.microsoft.com/office/drawing/2014/main" id="{0B148E00-C750-EE41-D79B-5EA67B88E6A9}"/>
              </a:ext>
            </a:extLst>
          </p:cNvPr>
          <p:cNvSpPr/>
          <p:nvPr/>
        </p:nvSpPr>
        <p:spPr>
          <a:xfrm rot="10800000">
            <a:off x="3129091" y="3346126"/>
            <a:ext cx="4899786" cy="1099336"/>
          </a:xfrm>
          <a:prstGeom prst="roundRect">
            <a:avLst/>
          </a:prstGeom>
          <a:solidFill>
            <a:srgbClr val="05223C"/>
          </a:solidFill>
          <a:ln>
            <a:solidFill>
              <a:schemeClr val="accent1">
                <a:lumMod val="75000"/>
              </a:schemeClr>
            </a:solidFill>
          </a:ln>
          <a:effectLst>
            <a:outerShdw blurRad="50800" dist="38100" dir="5400000" algn="t"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n-US">
              <a:solidFill>
                <a:schemeClr val="tx1"/>
              </a:solidFill>
            </a:endParaRPr>
          </a:p>
        </p:txBody>
      </p:sp>
      <p:sp>
        <p:nvSpPr>
          <p:cNvPr id="38" name="TextBox 37">
            <a:extLst>
              <a:ext uri="{FF2B5EF4-FFF2-40B4-BE49-F238E27FC236}">
                <a16:creationId xmlns:a16="http://schemas.microsoft.com/office/drawing/2014/main" id="{62EF93EE-F646-EFD2-F86D-5233A6B17525}"/>
              </a:ext>
            </a:extLst>
          </p:cNvPr>
          <p:cNvSpPr txBox="1"/>
          <p:nvPr/>
        </p:nvSpPr>
        <p:spPr>
          <a:xfrm>
            <a:off x="3386253" y="3480295"/>
            <a:ext cx="4620322" cy="830997"/>
          </a:xfrm>
          <a:prstGeom prst="rect">
            <a:avLst/>
          </a:prstGeom>
          <a:noFill/>
        </p:spPr>
        <p:txBody>
          <a:bodyPr wrap="square">
            <a:spAutoFit/>
          </a:bodyPr>
          <a:lstStyle/>
          <a:p>
            <a:pPr algn="just"/>
            <a:r>
              <a:rPr lang="en-US" sz="1200" dirty="0">
                <a:solidFill>
                  <a:schemeClr val="bg1"/>
                </a:solidFill>
                <a:latin typeface="Calibri" panose="020F0502020204030204" pitchFamily="34" charset="0"/>
                <a:cs typeface="Times New Roman" panose="02020603050405020304" pitchFamily="18" charset="0"/>
              </a:rPr>
              <a:t>An especially impressive feature of ASP.NET Core is the Data Protection API. This API gives developers an excellent abstraction for encrypting data at rest. You simply instantiate an instance of a data protection provider and ask it to protect your data. </a:t>
            </a:r>
            <a:endParaRPr lang="en-CA" sz="1200" dirty="0">
              <a:solidFill>
                <a:schemeClr val="bg1"/>
              </a:solidFill>
              <a:latin typeface="Calibri" panose="020F0502020204030204" pitchFamily="34" charset="0"/>
              <a:cs typeface="Times New Roman" panose="02020603050405020304" pitchFamily="18" charset="0"/>
            </a:endParaRPr>
          </a:p>
        </p:txBody>
      </p:sp>
      <p:pic>
        <p:nvPicPr>
          <p:cNvPr id="1026" name="Picture 2" descr="Asp .NET MVC Core | Code School of Analytics">
            <a:extLst>
              <a:ext uri="{FF2B5EF4-FFF2-40B4-BE49-F238E27FC236}">
                <a16:creationId xmlns:a16="http://schemas.microsoft.com/office/drawing/2014/main" id="{A2238CF7-D3FF-016D-33B8-D92A9B4A4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407" y="1965254"/>
            <a:ext cx="783231" cy="783231"/>
          </a:xfrm>
          <a:prstGeom prst="ellipse">
            <a:avLst/>
          </a:prstGeom>
          <a:ln w="63500" cap="rnd">
            <a:solidFill>
              <a:schemeClr val="bg1">
                <a:lumMod val="95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586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187485" y="760384"/>
            <a:ext cx="78817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rgbClr val="FFFFFF"/>
                </a:solidFill>
              </a:rPr>
              <a:t>6. What data interchange format should we use while transferring data between locations?</a:t>
            </a:r>
            <a:endParaRPr sz="2800" dirty="0">
              <a:solidFill>
                <a:srgbClr val="FFFFFF"/>
              </a:solidFill>
            </a:endParaRPr>
          </a:p>
        </p:txBody>
      </p:sp>
      <p:cxnSp>
        <p:nvCxnSpPr>
          <p:cNvPr id="298" name="Google Shape;298;p26"/>
          <p:cNvCxnSpPr>
            <a:cxnSpLocks/>
          </p:cNvCxnSpPr>
          <p:nvPr/>
        </p:nvCxnSpPr>
        <p:spPr>
          <a:xfrm>
            <a:off x="1539071" y="1366984"/>
            <a:ext cx="7689173" cy="14238"/>
          </a:xfrm>
          <a:prstGeom prst="straightConnector1">
            <a:avLst/>
          </a:prstGeom>
          <a:noFill/>
          <a:ln w="9525" cap="flat" cmpd="sng">
            <a:solidFill>
              <a:schemeClr val="accent1"/>
            </a:solidFill>
            <a:prstDash val="solid"/>
            <a:round/>
            <a:headEnd type="none" w="med" len="med"/>
            <a:tailEnd type="none" w="med" len="med"/>
          </a:ln>
        </p:spPr>
      </p:cxnSp>
      <p:grpSp>
        <p:nvGrpSpPr>
          <p:cNvPr id="49" name="Group 48">
            <a:extLst>
              <a:ext uri="{FF2B5EF4-FFF2-40B4-BE49-F238E27FC236}">
                <a16:creationId xmlns:a16="http://schemas.microsoft.com/office/drawing/2014/main" id="{9B7BAE26-14C3-1C9C-C3AF-A7CDFE91C3F2}"/>
              </a:ext>
            </a:extLst>
          </p:cNvPr>
          <p:cNvGrpSpPr/>
          <p:nvPr/>
        </p:nvGrpSpPr>
        <p:grpSpPr>
          <a:xfrm>
            <a:off x="182534" y="3387969"/>
            <a:ext cx="2474670" cy="1427225"/>
            <a:chOff x="781050" y="2663167"/>
            <a:chExt cx="2474670" cy="1427225"/>
          </a:xfrm>
        </p:grpSpPr>
        <p:sp>
          <p:nvSpPr>
            <p:cNvPr id="9" name="Google Shape;459;p29">
              <a:extLst>
                <a:ext uri="{FF2B5EF4-FFF2-40B4-BE49-F238E27FC236}">
                  <a16:creationId xmlns:a16="http://schemas.microsoft.com/office/drawing/2014/main" id="{BDE9EE0B-B33D-9EAA-0E3E-0D2622D469D8}"/>
                </a:ext>
              </a:extLst>
            </p:cNvPr>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83;p29">
              <a:extLst>
                <a:ext uri="{FF2B5EF4-FFF2-40B4-BE49-F238E27FC236}">
                  <a16:creationId xmlns:a16="http://schemas.microsoft.com/office/drawing/2014/main" id="{9AE1BE66-D456-D1D7-19EA-7EB1CF06A1B8}"/>
                </a:ext>
              </a:extLst>
            </p:cNvPr>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84;p29">
              <a:extLst>
                <a:ext uri="{FF2B5EF4-FFF2-40B4-BE49-F238E27FC236}">
                  <a16:creationId xmlns:a16="http://schemas.microsoft.com/office/drawing/2014/main" id="{7EDF19CE-B224-EB4F-0575-3BA652FA746A}"/>
                </a:ext>
              </a:extLst>
            </p:cNvPr>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85;p29">
              <a:extLst>
                <a:ext uri="{FF2B5EF4-FFF2-40B4-BE49-F238E27FC236}">
                  <a16:creationId xmlns:a16="http://schemas.microsoft.com/office/drawing/2014/main" id="{1D9E7631-2879-18C2-D90E-EC5A4DEFD9EE}"/>
                </a:ext>
              </a:extLst>
            </p:cNvPr>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89;p29">
              <a:extLst>
                <a:ext uri="{FF2B5EF4-FFF2-40B4-BE49-F238E27FC236}">
                  <a16:creationId xmlns:a16="http://schemas.microsoft.com/office/drawing/2014/main" id="{4E4D2830-3F9E-DA1A-ACCF-47BDA4E06EFB}"/>
                </a:ext>
              </a:extLst>
            </p:cNvPr>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0;p29">
              <a:extLst>
                <a:ext uri="{FF2B5EF4-FFF2-40B4-BE49-F238E27FC236}">
                  <a16:creationId xmlns:a16="http://schemas.microsoft.com/office/drawing/2014/main" id="{9F8469C8-5530-AC34-6405-03CE15F39A0F}"/>
                </a:ext>
              </a:extLst>
            </p:cNvPr>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91;p29">
              <a:extLst>
                <a:ext uri="{FF2B5EF4-FFF2-40B4-BE49-F238E27FC236}">
                  <a16:creationId xmlns:a16="http://schemas.microsoft.com/office/drawing/2014/main" id="{BDE69003-4389-44F5-C45E-7B091BF2D5C1}"/>
                </a:ext>
              </a:extLst>
            </p:cNvPr>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92;p29">
              <a:extLst>
                <a:ext uri="{FF2B5EF4-FFF2-40B4-BE49-F238E27FC236}">
                  <a16:creationId xmlns:a16="http://schemas.microsoft.com/office/drawing/2014/main" id="{B633D761-EB6C-C7F3-A134-8B89D521E9A5}"/>
                </a:ext>
              </a:extLst>
            </p:cNvPr>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93;p29">
              <a:extLst>
                <a:ext uri="{FF2B5EF4-FFF2-40B4-BE49-F238E27FC236}">
                  <a16:creationId xmlns:a16="http://schemas.microsoft.com/office/drawing/2014/main" id="{4F8AEE7A-3BB8-8D0B-A732-5A7E755303D4}"/>
                </a:ext>
              </a:extLst>
            </p:cNvPr>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94;p29">
              <a:extLst>
                <a:ext uri="{FF2B5EF4-FFF2-40B4-BE49-F238E27FC236}">
                  <a16:creationId xmlns:a16="http://schemas.microsoft.com/office/drawing/2014/main" id="{DFB5EC5D-E498-5165-FBAD-825FA37B6799}"/>
                </a:ext>
              </a:extLst>
            </p:cNvPr>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95;p29">
              <a:extLst>
                <a:ext uri="{FF2B5EF4-FFF2-40B4-BE49-F238E27FC236}">
                  <a16:creationId xmlns:a16="http://schemas.microsoft.com/office/drawing/2014/main" id="{B0235C45-CA53-FEBA-C3DA-3FFC44C94218}"/>
                </a:ext>
              </a:extLst>
            </p:cNvPr>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96;p29">
              <a:extLst>
                <a:ext uri="{FF2B5EF4-FFF2-40B4-BE49-F238E27FC236}">
                  <a16:creationId xmlns:a16="http://schemas.microsoft.com/office/drawing/2014/main" id="{F74D3E0E-72D9-440F-39B5-E040789AEACF}"/>
                </a:ext>
              </a:extLst>
            </p:cNvPr>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97;p29">
              <a:extLst>
                <a:ext uri="{FF2B5EF4-FFF2-40B4-BE49-F238E27FC236}">
                  <a16:creationId xmlns:a16="http://schemas.microsoft.com/office/drawing/2014/main" id="{65159C46-CBDA-1FA7-77C9-7CB8747C3E35}"/>
                </a:ext>
              </a:extLst>
            </p:cNvPr>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98;p29">
              <a:extLst>
                <a:ext uri="{FF2B5EF4-FFF2-40B4-BE49-F238E27FC236}">
                  <a16:creationId xmlns:a16="http://schemas.microsoft.com/office/drawing/2014/main" id="{8263B7CF-87E9-8A39-78F0-B3B0C0DFE95B}"/>
                </a:ext>
              </a:extLst>
            </p:cNvPr>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9;p29">
              <a:extLst>
                <a:ext uri="{FF2B5EF4-FFF2-40B4-BE49-F238E27FC236}">
                  <a16:creationId xmlns:a16="http://schemas.microsoft.com/office/drawing/2014/main" id="{363B7DB8-470E-3896-CE48-FA2CBE4EF854}"/>
                </a:ext>
              </a:extLst>
            </p:cNvPr>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00;p29">
              <a:extLst>
                <a:ext uri="{FF2B5EF4-FFF2-40B4-BE49-F238E27FC236}">
                  <a16:creationId xmlns:a16="http://schemas.microsoft.com/office/drawing/2014/main" id="{E7519D79-CB4A-5508-2281-76D777086E68}"/>
                </a:ext>
              </a:extLst>
            </p:cNvPr>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01;p29">
              <a:extLst>
                <a:ext uri="{FF2B5EF4-FFF2-40B4-BE49-F238E27FC236}">
                  <a16:creationId xmlns:a16="http://schemas.microsoft.com/office/drawing/2014/main" id="{8DA6A377-4214-33EE-B138-3E14C83C3843}"/>
                </a:ext>
              </a:extLst>
            </p:cNvPr>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02;p29">
              <a:extLst>
                <a:ext uri="{FF2B5EF4-FFF2-40B4-BE49-F238E27FC236}">
                  <a16:creationId xmlns:a16="http://schemas.microsoft.com/office/drawing/2014/main" id="{E961BA1F-A4B5-0C73-455E-42A9EE5E73BF}"/>
                </a:ext>
              </a:extLst>
            </p:cNvPr>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03;p29">
              <a:extLst>
                <a:ext uri="{FF2B5EF4-FFF2-40B4-BE49-F238E27FC236}">
                  <a16:creationId xmlns:a16="http://schemas.microsoft.com/office/drawing/2014/main" id="{657FBECB-4144-680A-79EF-E2B1394B2102}"/>
                </a:ext>
              </a:extLst>
            </p:cNvPr>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04;p29">
              <a:extLst>
                <a:ext uri="{FF2B5EF4-FFF2-40B4-BE49-F238E27FC236}">
                  <a16:creationId xmlns:a16="http://schemas.microsoft.com/office/drawing/2014/main" id="{6F5459A8-1FBB-D593-162E-AC8291E0DEFA}"/>
                </a:ext>
              </a:extLst>
            </p:cNvPr>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05;p29">
              <a:extLst>
                <a:ext uri="{FF2B5EF4-FFF2-40B4-BE49-F238E27FC236}">
                  <a16:creationId xmlns:a16="http://schemas.microsoft.com/office/drawing/2014/main" id="{E36AA0B2-A341-C3E8-8894-7D71514788B5}"/>
                </a:ext>
              </a:extLst>
            </p:cNvPr>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6;p29">
              <a:extLst>
                <a:ext uri="{FF2B5EF4-FFF2-40B4-BE49-F238E27FC236}">
                  <a16:creationId xmlns:a16="http://schemas.microsoft.com/office/drawing/2014/main" id="{4E212090-2548-6AE6-F1D5-1940C1FA1C0C}"/>
                </a:ext>
              </a:extLst>
            </p:cNvPr>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7;p29">
              <a:extLst>
                <a:ext uri="{FF2B5EF4-FFF2-40B4-BE49-F238E27FC236}">
                  <a16:creationId xmlns:a16="http://schemas.microsoft.com/office/drawing/2014/main" id="{90E0D5ED-D6D1-A9D6-868E-BC2C7C5C5E1B}"/>
                </a:ext>
              </a:extLst>
            </p:cNvPr>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08;p29">
              <a:extLst>
                <a:ext uri="{FF2B5EF4-FFF2-40B4-BE49-F238E27FC236}">
                  <a16:creationId xmlns:a16="http://schemas.microsoft.com/office/drawing/2014/main" id="{15F0B4C4-2345-3ECF-D3B3-938A5FFBC161}"/>
                </a:ext>
              </a:extLst>
            </p:cNvPr>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09;p29">
              <a:extLst>
                <a:ext uri="{FF2B5EF4-FFF2-40B4-BE49-F238E27FC236}">
                  <a16:creationId xmlns:a16="http://schemas.microsoft.com/office/drawing/2014/main" id="{CBB726BB-123A-9FA6-E62D-821904B68266}"/>
                </a:ext>
              </a:extLst>
            </p:cNvPr>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10;p29">
              <a:extLst>
                <a:ext uri="{FF2B5EF4-FFF2-40B4-BE49-F238E27FC236}">
                  <a16:creationId xmlns:a16="http://schemas.microsoft.com/office/drawing/2014/main" id="{58371893-9AF7-2628-120B-CE62F938554B}"/>
                </a:ext>
              </a:extLst>
            </p:cNvPr>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1;p29">
              <a:extLst>
                <a:ext uri="{FF2B5EF4-FFF2-40B4-BE49-F238E27FC236}">
                  <a16:creationId xmlns:a16="http://schemas.microsoft.com/office/drawing/2014/main" id="{03AAC45A-8537-866A-61FD-82FEB43AEC0B}"/>
                </a:ext>
              </a:extLst>
            </p:cNvPr>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12;p29">
              <a:extLst>
                <a:ext uri="{FF2B5EF4-FFF2-40B4-BE49-F238E27FC236}">
                  <a16:creationId xmlns:a16="http://schemas.microsoft.com/office/drawing/2014/main" id="{0B108924-B35D-29A2-1EE6-2A7068B55B7E}"/>
                </a:ext>
              </a:extLst>
            </p:cNvPr>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13;p29">
              <a:extLst>
                <a:ext uri="{FF2B5EF4-FFF2-40B4-BE49-F238E27FC236}">
                  <a16:creationId xmlns:a16="http://schemas.microsoft.com/office/drawing/2014/main" id="{3FEAF23E-DD48-967C-DEDB-0AEDB4E4402F}"/>
                </a:ext>
              </a:extLst>
            </p:cNvPr>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14;p29">
              <a:extLst>
                <a:ext uri="{FF2B5EF4-FFF2-40B4-BE49-F238E27FC236}">
                  <a16:creationId xmlns:a16="http://schemas.microsoft.com/office/drawing/2014/main" id="{39560E60-A865-2B1E-F95B-E3F4B93F93C4}"/>
                </a:ext>
              </a:extLst>
            </p:cNvPr>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15;p29">
              <a:extLst>
                <a:ext uri="{FF2B5EF4-FFF2-40B4-BE49-F238E27FC236}">
                  <a16:creationId xmlns:a16="http://schemas.microsoft.com/office/drawing/2014/main" id="{19044528-BA48-B588-1306-C30C8CD0CE8E}"/>
                </a:ext>
              </a:extLst>
            </p:cNvPr>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16;p29">
              <a:extLst>
                <a:ext uri="{FF2B5EF4-FFF2-40B4-BE49-F238E27FC236}">
                  <a16:creationId xmlns:a16="http://schemas.microsoft.com/office/drawing/2014/main" id="{5F77F660-6572-4E84-AE29-548C87668245}"/>
                </a:ext>
              </a:extLst>
            </p:cNvPr>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17;p29">
              <a:extLst>
                <a:ext uri="{FF2B5EF4-FFF2-40B4-BE49-F238E27FC236}">
                  <a16:creationId xmlns:a16="http://schemas.microsoft.com/office/drawing/2014/main" id="{F9A31142-ED39-9168-85E9-6DAD40B2A1FA}"/>
                </a:ext>
              </a:extLst>
            </p:cNvPr>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8;p29">
              <a:extLst>
                <a:ext uri="{FF2B5EF4-FFF2-40B4-BE49-F238E27FC236}">
                  <a16:creationId xmlns:a16="http://schemas.microsoft.com/office/drawing/2014/main" id="{03CCBF81-E799-165C-F77F-0F1E834BB2CF}"/>
                </a:ext>
              </a:extLst>
            </p:cNvPr>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9;p29">
              <a:extLst>
                <a:ext uri="{FF2B5EF4-FFF2-40B4-BE49-F238E27FC236}">
                  <a16:creationId xmlns:a16="http://schemas.microsoft.com/office/drawing/2014/main" id="{EB538789-6845-650F-BDA7-6F7063BCE246}"/>
                </a:ext>
              </a:extLst>
            </p:cNvPr>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20;p29">
              <a:extLst>
                <a:ext uri="{FF2B5EF4-FFF2-40B4-BE49-F238E27FC236}">
                  <a16:creationId xmlns:a16="http://schemas.microsoft.com/office/drawing/2014/main" id="{B3880BC1-81C1-8E94-1645-A9594353B75D}"/>
                </a:ext>
              </a:extLst>
            </p:cNvPr>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21;p29">
              <a:extLst>
                <a:ext uri="{FF2B5EF4-FFF2-40B4-BE49-F238E27FC236}">
                  <a16:creationId xmlns:a16="http://schemas.microsoft.com/office/drawing/2014/main" id="{0623C57A-3DA3-ADB8-9640-193E328DD53C}"/>
                </a:ext>
              </a:extLst>
            </p:cNvPr>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22;p29">
              <a:extLst>
                <a:ext uri="{FF2B5EF4-FFF2-40B4-BE49-F238E27FC236}">
                  <a16:creationId xmlns:a16="http://schemas.microsoft.com/office/drawing/2014/main" id="{C2EFC6BE-8476-5AE9-B677-5D2B19535FF8}"/>
                </a:ext>
              </a:extLst>
            </p:cNvPr>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23;p29">
              <a:extLst>
                <a:ext uri="{FF2B5EF4-FFF2-40B4-BE49-F238E27FC236}">
                  <a16:creationId xmlns:a16="http://schemas.microsoft.com/office/drawing/2014/main" id="{6F89B380-1F31-E245-2F81-D30015045DCD}"/>
                </a:ext>
              </a:extLst>
            </p:cNvPr>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24;p29">
              <a:extLst>
                <a:ext uri="{FF2B5EF4-FFF2-40B4-BE49-F238E27FC236}">
                  <a16:creationId xmlns:a16="http://schemas.microsoft.com/office/drawing/2014/main" id="{DB5EA845-EC68-667C-17E2-091BBC0C0ECE}"/>
                </a:ext>
              </a:extLst>
            </p:cNvPr>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Logo&#10;&#10;Description automatically generated">
            <a:extLst>
              <a:ext uri="{FF2B5EF4-FFF2-40B4-BE49-F238E27FC236}">
                <a16:creationId xmlns:a16="http://schemas.microsoft.com/office/drawing/2014/main" id="{89615FB2-322D-6823-559B-51F24D459C42}"/>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198769" y="1639721"/>
            <a:ext cx="1308410" cy="518764"/>
          </a:xfrm>
          <a:prstGeom prst="rect">
            <a:avLst/>
          </a:prstGeom>
        </p:spPr>
      </p:pic>
      <p:sp>
        <p:nvSpPr>
          <p:cNvPr id="50" name="Rectangle: Rounded Corners 49">
            <a:extLst>
              <a:ext uri="{FF2B5EF4-FFF2-40B4-BE49-F238E27FC236}">
                <a16:creationId xmlns:a16="http://schemas.microsoft.com/office/drawing/2014/main" id="{762D5B39-55A4-A9B1-E1D4-EEDC33C90903}"/>
              </a:ext>
            </a:extLst>
          </p:cNvPr>
          <p:cNvSpPr/>
          <p:nvPr/>
        </p:nvSpPr>
        <p:spPr>
          <a:xfrm>
            <a:off x="3311169" y="3552504"/>
            <a:ext cx="5110984" cy="812364"/>
          </a:xfrm>
          <a:prstGeom prst="roundRect">
            <a:avLst/>
          </a:prstGeom>
          <a:solidFill>
            <a:srgbClr val="05223C"/>
          </a:solidFill>
          <a:ln>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pPr algn="l"/>
            <a:r>
              <a:rPr lang="en-US" sz="1200" b="0" i="0" dirty="0">
                <a:solidFill>
                  <a:schemeClr val="bg1"/>
                </a:solidFill>
                <a:effectLst/>
                <a:latin typeface="museo-sans"/>
              </a:rPr>
              <a:t>Developers also discovered that JSON was very flexible: you could add, remove, and update fields ad hoc. (That flexibility came at the cost of safety, which was later addressed with the JSON schema.)</a:t>
            </a:r>
            <a:endParaRPr lang="en-US" sz="1200" b="0" i="0" dirty="0">
              <a:solidFill>
                <a:schemeClr val="bg1"/>
              </a:solidFill>
              <a:effectLst/>
              <a:latin typeface="museo"/>
            </a:endParaRPr>
          </a:p>
        </p:txBody>
      </p:sp>
      <p:sp>
        <p:nvSpPr>
          <p:cNvPr id="51" name="Rectangle: Rounded Corners 50">
            <a:extLst>
              <a:ext uri="{FF2B5EF4-FFF2-40B4-BE49-F238E27FC236}">
                <a16:creationId xmlns:a16="http://schemas.microsoft.com/office/drawing/2014/main" id="{A5D52AE5-3208-BB7C-9931-59B28D0019A5}"/>
              </a:ext>
            </a:extLst>
          </p:cNvPr>
          <p:cNvSpPr/>
          <p:nvPr/>
        </p:nvSpPr>
        <p:spPr>
          <a:xfrm>
            <a:off x="3297482" y="2564814"/>
            <a:ext cx="5110984" cy="812364"/>
          </a:xfrm>
          <a:prstGeom prst="roundRect">
            <a:avLst/>
          </a:prstGeom>
          <a:solidFill>
            <a:srgbClr val="05223C"/>
          </a:solidFill>
          <a:ln>
            <a:solidFill>
              <a:schemeClr val="accent1"/>
            </a:solidFill>
          </a:ln>
        </p:spPr>
        <p:style>
          <a:lnRef idx="0">
            <a:schemeClr val="accent2"/>
          </a:lnRef>
          <a:fillRef idx="3">
            <a:schemeClr val="accent2"/>
          </a:fillRef>
          <a:effectRef idx="3">
            <a:schemeClr val="accent2"/>
          </a:effectRef>
          <a:fontRef idx="minor">
            <a:schemeClr val="lt1"/>
          </a:fontRef>
        </p:style>
        <p:txBody>
          <a:bodyPr rtlCol="0" anchor="ctr"/>
          <a:lstStyle/>
          <a:p>
            <a:pPr algn="l"/>
            <a:r>
              <a:rPr lang="en-US" sz="1200" b="0" i="0" dirty="0">
                <a:solidFill>
                  <a:schemeClr val="bg1"/>
                </a:solidFill>
                <a:effectLst/>
                <a:latin typeface="museo"/>
              </a:rPr>
              <a:t>JSON is the leading data interchange format for web applications and more. </a:t>
            </a:r>
          </a:p>
        </p:txBody>
      </p:sp>
      <p:cxnSp>
        <p:nvCxnSpPr>
          <p:cNvPr id="53" name="Straight Arrow Connector 52">
            <a:extLst>
              <a:ext uri="{FF2B5EF4-FFF2-40B4-BE49-F238E27FC236}">
                <a16:creationId xmlns:a16="http://schemas.microsoft.com/office/drawing/2014/main" id="{D41D5F19-F07C-C78D-CF12-3C3F2B0B84EE}"/>
              </a:ext>
            </a:extLst>
          </p:cNvPr>
          <p:cNvCxnSpPr>
            <a:stCxn id="3" idx="2"/>
          </p:cNvCxnSpPr>
          <p:nvPr/>
        </p:nvCxnSpPr>
        <p:spPr>
          <a:xfrm>
            <a:off x="5852974" y="2158485"/>
            <a:ext cx="0" cy="31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19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1539071" y="767503"/>
            <a:ext cx="7498827" cy="606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800" dirty="0"/>
              <a:t>7</a:t>
            </a:r>
            <a:r>
              <a:rPr lang="en-US" sz="2800" dirty="0">
                <a:solidFill>
                  <a:srgbClr val="FFFFFF"/>
                </a:solidFill>
              </a:rPr>
              <a:t>. How should we store our data in our many locations?</a:t>
            </a:r>
            <a:endParaRPr sz="2800" dirty="0">
              <a:solidFill>
                <a:srgbClr val="FFFFFF"/>
              </a:solidFill>
            </a:endParaRPr>
          </a:p>
        </p:txBody>
      </p:sp>
      <p:cxnSp>
        <p:nvCxnSpPr>
          <p:cNvPr id="298" name="Google Shape;298;p26"/>
          <p:cNvCxnSpPr>
            <a:cxnSpLocks/>
          </p:cNvCxnSpPr>
          <p:nvPr/>
        </p:nvCxnSpPr>
        <p:spPr>
          <a:xfrm>
            <a:off x="1539071" y="1366984"/>
            <a:ext cx="7689173" cy="14238"/>
          </a:xfrm>
          <a:prstGeom prst="straightConnector1">
            <a:avLst/>
          </a:prstGeom>
          <a:noFill/>
          <a:ln w="9525" cap="flat" cmpd="sng">
            <a:solidFill>
              <a:schemeClr val="accent1"/>
            </a:solidFill>
            <a:prstDash val="solid"/>
            <a:round/>
            <a:headEnd type="none" w="med" len="med"/>
            <a:tailEnd type="none" w="med" len="med"/>
          </a:ln>
        </p:spPr>
      </p:cxnSp>
      <p:pic>
        <p:nvPicPr>
          <p:cNvPr id="2050" name="Picture 2" descr="Cloud - Migración de servidores a la nube">
            <a:extLst>
              <a:ext uri="{FF2B5EF4-FFF2-40B4-BE49-F238E27FC236}">
                <a16:creationId xmlns:a16="http://schemas.microsoft.com/office/drawing/2014/main" id="{8E624A5F-EAAC-C082-F097-B8295D0DE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194" y="1973584"/>
            <a:ext cx="2743043" cy="17085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D70AF738-9495-6491-C7C5-40199C7A9F79}"/>
              </a:ext>
            </a:extLst>
          </p:cNvPr>
          <p:cNvSpPr txBox="1"/>
          <p:nvPr/>
        </p:nvSpPr>
        <p:spPr>
          <a:xfrm>
            <a:off x="4653776" y="2232619"/>
            <a:ext cx="3077736" cy="954107"/>
          </a:xfrm>
          <a:prstGeom prst="rect">
            <a:avLst/>
          </a:prstGeom>
          <a:noFill/>
        </p:spPr>
        <p:txBody>
          <a:bodyPr wrap="square">
            <a:spAutoFit/>
          </a:bodyPr>
          <a:lstStyle/>
          <a:p>
            <a:pPr algn="just"/>
            <a:r>
              <a:rPr lang="en-US" b="1" i="0" dirty="0">
                <a:solidFill>
                  <a:schemeClr val="bg1"/>
                </a:solidFill>
                <a:effectLst/>
                <a:latin typeface="-apple-system"/>
              </a:rPr>
              <a:t>Storing Data across local servers in each location connected to the cloud (multiple of chosen cloud servers for redundancy)</a:t>
            </a:r>
            <a:endParaRPr lang="en-US" b="1" dirty="0">
              <a:solidFill>
                <a:schemeClr val="bg1"/>
              </a:solidFill>
            </a:endParaRPr>
          </a:p>
        </p:txBody>
      </p:sp>
      <p:grpSp>
        <p:nvGrpSpPr>
          <p:cNvPr id="4" name="Google Shape;5610;p51">
            <a:extLst>
              <a:ext uri="{FF2B5EF4-FFF2-40B4-BE49-F238E27FC236}">
                <a16:creationId xmlns:a16="http://schemas.microsoft.com/office/drawing/2014/main" id="{1BB80FBE-CB7C-011D-D2B3-06A625CC4F47}"/>
              </a:ext>
            </a:extLst>
          </p:cNvPr>
          <p:cNvGrpSpPr/>
          <p:nvPr/>
        </p:nvGrpSpPr>
        <p:grpSpPr>
          <a:xfrm>
            <a:off x="4653776" y="3482941"/>
            <a:ext cx="3137204" cy="148851"/>
            <a:chOff x="3558802" y="4011244"/>
            <a:chExt cx="1866000" cy="111600"/>
          </a:xfrm>
        </p:grpSpPr>
        <p:sp>
          <p:nvSpPr>
            <p:cNvPr id="5" name="Google Shape;5611;p51">
              <a:extLst>
                <a:ext uri="{FF2B5EF4-FFF2-40B4-BE49-F238E27FC236}">
                  <a16:creationId xmlns:a16="http://schemas.microsoft.com/office/drawing/2014/main" id="{E554EDD3-6A40-6585-543F-4289556020E7}"/>
                </a:ext>
              </a:extLst>
            </p:cNvPr>
            <p:cNvSpPr/>
            <p:nvPr/>
          </p:nvSpPr>
          <p:spPr>
            <a:xfrm rot="5400000" flipH="1">
              <a:off x="4436152" y="3134077"/>
              <a:ext cx="111300" cy="1866000"/>
            </a:xfrm>
            <a:prstGeom prst="round2SameRect">
              <a:avLst>
                <a:gd name="adj1" fmla="val 50000"/>
                <a:gd name="adj2" fmla="val 50000"/>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612;p51">
              <a:extLst>
                <a:ext uri="{FF2B5EF4-FFF2-40B4-BE49-F238E27FC236}">
                  <a16:creationId xmlns:a16="http://schemas.microsoft.com/office/drawing/2014/main" id="{4E0B332C-5D51-1E69-D4D3-059CE694E3B3}"/>
                </a:ext>
              </a:extLst>
            </p:cNvPr>
            <p:cNvSpPr/>
            <p:nvPr/>
          </p:nvSpPr>
          <p:spPr>
            <a:xfrm rot="5400000" flipH="1">
              <a:off x="4157232" y="3412894"/>
              <a:ext cx="111600" cy="1308300"/>
            </a:xfrm>
            <a:prstGeom prst="round2SameRect">
              <a:avLst>
                <a:gd name="adj1" fmla="val 50000"/>
                <a:gd name="adj2" fmla="val 50000"/>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30326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617035" y="760384"/>
            <a:ext cx="845215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8</a:t>
            </a:r>
            <a:r>
              <a:rPr lang="en-US" sz="2800" dirty="0">
                <a:solidFill>
                  <a:srgbClr val="FFFFFF"/>
                </a:solidFill>
              </a:rPr>
              <a:t>. What are the ethical concerns related to the transmission of personal data?</a:t>
            </a:r>
            <a:endParaRPr sz="2800" dirty="0">
              <a:solidFill>
                <a:srgbClr val="FFFFFF"/>
              </a:solidFill>
            </a:endParaRPr>
          </a:p>
        </p:txBody>
      </p:sp>
      <p:cxnSp>
        <p:nvCxnSpPr>
          <p:cNvPr id="298" name="Google Shape;298;p26"/>
          <p:cNvCxnSpPr>
            <a:cxnSpLocks/>
          </p:cNvCxnSpPr>
          <p:nvPr/>
        </p:nvCxnSpPr>
        <p:spPr>
          <a:xfrm>
            <a:off x="550127" y="1364219"/>
            <a:ext cx="8678117" cy="17003"/>
          </a:xfrm>
          <a:prstGeom prst="straightConnector1">
            <a:avLst/>
          </a:prstGeom>
          <a:noFill/>
          <a:ln w="9525" cap="flat" cmpd="sng">
            <a:solidFill>
              <a:schemeClr val="accent1"/>
            </a:solidFill>
            <a:prstDash val="solid"/>
            <a:round/>
            <a:headEnd type="none" w="med" len="med"/>
            <a:tailEnd type="none" w="med" len="med"/>
          </a:ln>
        </p:spPr>
      </p:cxnSp>
      <p:sp>
        <p:nvSpPr>
          <p:cNvPr id="11" name="Google Shape;623;p32">
            <a:extLst>
              <a:ext uri="{FF2B5EF4-FFF2-40B4-BE49-F238E27FC236}">
                <a16:creationId xmlns:a16="http://schemas.microsoft.com/office/drawing/2014/main" id="{0C5420E5-CBD3-FD92-33CC-D95B2BB1E89D}"/>
              </a:ext>
            </a:extLst>
          </p:cNvPr>
          <p:cNvSpPr txBox="1">
            <a:spLocks noGrp="1"/>
          </p:cNvSpPr>
          <p:nvPr>
            <p:ph type="subTitle" idx="1"/>
          </p:nvPr>
        </p:nvSpPr>
        <p:spPr>
          <a:xfrm>
            <a:off x="3919548" y="3337119"/>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solidFill>
                  <a:srgbClr val="0E2A47"/>
                </a:solidFill>
              </a:rPr>
              <a:t>Venus has a beautiful name and is the second planet from the Sun</a:t>
            </a:r>
            <a:endParaRPr>
              <a:solidFill>
                <a:srgbClr val="0E2A47"/>
              </a:solidFill>
            </a:endParaRPr>
          </a:p>
          <a:p>
            <a:pPr marL="0" lvl="0" indent="0" algn="ctr" rtl="0">
              <a:spcBef>
                <a:spcPts val="0"/>
              </a:spcBef>
              <a:spcAft>
                <a:spcPts val="0"/>
              </a:spcAft>
              <a:buNone/>
            </a:pPr>
            <a:endParaRPr>
              <a:solidFill>
                <a:srgbClr val="0E2A47"/>
              </a:solidFill>
            </a:endParaRPr>
          </a:p>
        </p:txBody>
      </p:sp>
      <p:sp>
        <p:nvSpPr>
          <p:cNvPr id="12" name="Google Shape;624;p32">
            <a:extLst>
              <a:ext uri="{FF2B5EF4-FFF2-40B4-BE49-F238E27FC236}">
                <a16:creationId xmlns:a16="http://schemas.microsoft.com/office/drawing/2014/main" id="{2858901B-5CAC-9028-A8D2-8F1561363AB4}"/>
              </a:ext>
            </a:extLst>
          </p:cNvPr>
          <p:cNvSpPr/>
          <p:nvPr/>
        </p:nvSpPr>
        <p:spPr>
          <a:xfrm>
            <a:off x="5993104" y="3184874"/>
            <a:ext cx="1581300" cy="1801420"/>
          </a:xfrm>
          <a:prstGeom prst="rect">
            <a:avLst/>
          </a:prstGeom>
          <a:solidFill>
            <a:srgbClr val="05223C"/>
          </a:solidFill>
          <a:ln>
            <a:solidFill>
              <a:schemeClr val="accent1">
                <a:lumMod val="75000"/>
              </a:schemeClr>
            </a:solid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631;p32">
            <a:extLst>
              <a:ext uri="{FF2B5EF4-FFF2-40B4-BE49-F238E27FC236}">
                <a16:creationId xmlns:a16="http://schemas.microsoft.com/office/drawing/2014/main" id="{417BAE00-DE24-FCD4-E3E7-B9602AB4860C}"/>
              </a:ext>
            </a:extLst>
          </p:cNvPr>
          <p:cNvSpPr/>
          <p:nvPr/>
        </p:nvSpPr>
        <p:spPr>
          <a:xfrm>
            <a:off x="4116106" y="2092091"/>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32;p32">
            <a:extLst>
              <a:ext uri="{FF2B5EF4-FFF2-40B4-BE49-F238E27FC236}">
                <a16:creationId xmlns:a16="http://schemas.microsoft.com/office/drawing/2014/main" id="{DD5DCAC9-F39E-5237-9140-14B2CAA2861C}"/>
              </a:ext>
            </a:extLst>
          </p:cNvPr>
          <p:cNvSpPr/>
          <p:nvPr/>
        </p:nvSpPr>
        <p:spPr>
          <a:xfrm>
            <a:off x="6344371" y="2042719"/>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24;p32">
            <a:extLst>
              <a:ext uri="{FF2B5EF4-FFF2-40B4-BE49-F238E27FC236}">
                <a16:creationId xmlns:a16="http://schemas.microsoft.com/office/drawing/2014/main" id="{368C522D-3E13-225B-2D4A-A2038FC0FE28}"/>
              </a:ext>
            </a:extLst>
          </p:cNvPr>
          <p:cNvSpPr/>
          <p:nvPr/>
        </p:nvSpPr>
        <p:spPr>
          <a:xfrm>
            <a:off x="3846961" y="3189562"/>
            <a:ext cx="1581300" cy="1801420"/>
          </a:xfrm>
          <a:prstGeom prst="rect">
            <a:avLst/>
          </a:prstGeom>
          <a:solidFill>
            <a:srgbClr val="05223C"/>
          </a:solidFill>
          <a:ln>
            <a:solidFill>
              <a:schemeClr val="accent1">
                <a:lumMod val="75000"/>
              </a:schemeClr>
            </a:solid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24;p32">
            <a:extLst>
              <a:ext uri="{FF2B5EF4-FFF2-40B4-BE49-F238E27FC236}">
                <a16:creationId xmlns:a16="http://schemas.microsoft.com/office/drawing/2014/main" id="{2CF003FE-5F05-74B7-35A3-14AFE5698597}"/>
              </a:ext>
            </a:extLst>
          </p:cNvPr>
          <p:cNvSpPr/>
          <p:nvPr/>
        </p:nvSpPr>
        <p:spPr>
          <a:xfrm>
            <a:off x="1791420" y="3200378"/>
            <a:ext cx="1581300" cy="1801420"/>
          </a:xfrm>
          <a:prstGeom prst="rect">
            <a:avLst/>
          </a:prstGeom>
          <a:solidFill>
            <a:srgbClr val="05223C"/>
          </a:solidFill>
          <a:ln>
            <a:solidFill>
              <a:schemeClr val="accent1">
                <a:lumMod val="75000"/>
              </a:schemeClr>
            </a:solidFill>
          </a:ln>
          <a:effectLst>
            <a:outerShdw blurRad="50800" dist="38100" dir="2700000" algn="tl" rotWithShape="0">
              <a:prstClr val="black">
                <a:alpha val="40000"/>
              </a:prst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1;p32">
            <a:extLst>
              <a:ext uri="{FF2B5EF4-FFF2-40B4-BE49-F238E27FC236}">
                <a16:creationId xmlns:a16="http://schemas.microsoft.com/office/drawing/2014/main" id="{80BCB8CD-BC05-6644-1FCB-049B0EC3D050}"/>
              </a:ext>
            </a:extLst>
          </p:cNvPr>
          <p:cNvSpPr/>
          <p:nvPr/>
        </p:nvSpPr>
        <p:spPr>
          <a:xfrm>
            <a:off x="2068674" y="2140269"/>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TextBox 44">
            <a:extLst>
              <a:ext uri="{FF2B5EF4-FFF2-40B4-BE49-F238E27FC236}">
                <a16:creationId xmlns:a16="http://schemas.microsoft.com/office/drawing/2014/main" id="{5A04DA49-2A5D-5693-FEE4-EF27EC35C71F}"/>
              </a:ext>
            </a:extLst>
          </p:cNvPr>
          <p:cNvSpPr txBox="1"/>
          <p:nvPr/>
        </p:nvSpPr>
        <p:spPr>
          <a:xfrm>
            <a:off x="750849" y="1650850"/>
            <a:ext cx="6509248" cy="307777"/>
          </a:xfrm>
          <a:prstGeom prst="rect">
            <a:avLst/>
          </a:prstGeom>
          <a:noFill/>
        </p:spPr>
        <p:txBody>
          <a:bodyPr wrap="square">
            <a:spAutoFit/>
          </a:bodyPr>
          <a:lstStyle/>
          <a:p>
            <a:r>
              <a:rPr lang="en-US" b="0" i="0" dirty="0">
                <a:solidFill>
                  <a:schemeClr val="bg1"/>
                </a:solidFill>
                <a:effectLst/>
                <a:latin typeface="-apple-system"/>
              </a:rPr>
              <a:t>Ethical concerns related to transmission of personal data are privacy breach.</a:t>
            </a:r>
            <a:endParaRPr lang="en-US" dirty="0">
              <a:solidFill>
                <a:schemeClr val="bg1"/>
              </a:solidFill>
            </a:endParaRPr>
          </a:p>
        </p:txBody>
      </p:sp>
      <p:sp>
        <p:nvSpPr>
          <p:cNvPr id="48" name="TextBox 47">
            <a:extLst>
              <a:ext uri="{FF2B5EF4-FFF2-40B4-BE49-F238E27FC236}">
                <a16:creationId xmlns:a16="http://schemas.microsoft.com/office/drawing/2014/main" id="{495A5446-FBC9-1D92-0C3C-834BFA7C5168}"/>
              </a:ext>
            </a:extLst>
          </p:cNvPr>
          <p:cNvSpPr txBox="1"/>
          <p:nvPr/>
        </p:nvSpPr>
        <p:spPr>
          <a:xfrm>
            <a:off x="1854945" y="3654188"/>
            <a:ext cx="1454250" cy="646331"/>
          </a:xfrm>
          <a:prstGeom prst="rect">
            <a:avLst/>
          </a:prstGeom>
          <a:noFill/>
        </p:spPr>
        <p:txBody>
          <a:bodyPr wrap="square">
            <a:spAutoFit/>
          </a:bodyPr>
          <a:lstStyle/>
          <a:p>
            <a:pPr algn="just"/>
            <a:r>
              <a:rPr lang="en-US" sz="1200" b="1" i="0" dirty="0">
                <a:solidFill>
                  <a:schemeClr val="bg1"/>
                </a:solidFill>
                <a:effectLst/>
                <a:latin typeface="-apple-system"/>
              </a:rPr>
              <a:t>Individuals want to trust that they own their own data.</a:t>
            </a:r>
          </a:p>
        </p:txBody>
      </p:sp>
      <p:sp>
        <p:nvSpPr>
          <p:cNvPr id="50" name="TextBox 49">
            <a:extLst>
              <a:ext uri="{FF2B5EF4-FFF2-40B4-BE49-F238E27FC236}">
                <a16:creationId xmlns:a16="http://schemas.microsoft.com/office/drawing/2014/main" id="{8FE63504-AA25-B4F9-5A93-F4B5F3C33C1B}"/>
              </a:ext>
            </a:extLst>
          </p:cNvPr>
          <p:cNvSpPr txBox="1"/>
          <p:nvPr/>
        </p:nvSpPr>
        <p:spPr>
          <a:xfrm>
            <a:off x="3792457" y="3513390"/>
            <a:ext cx="1635804" cy="1015663"/>
          </a:xfrm>
          <a:prstGeom prst="rect">
            <a:avLst/>
          </a:prstGeom>
          <a:noFill/>
        </p:spPr>
        <p:txBody>
          <a:bodyPr wrap="square">
            <a:spAutoFit/>
          </a:bodyPr>
          <a:lstStyle/>
          <a:p>
            <a:pPr algn="just"/>
            <a:r>
              <a:rPr lang="en-US" sz="1200" b="1" dirty="0">
                <a:solidFill>
                  <a:schemeClr val="bg1"/>
                </a:solidFill>
                <a:latin typeface="-apple-system"/>
              </a:rPr>
              <a:t>T</a:t>
            </a:r>
            <a:r>
              <a:rPr lang="en-US" sz="1200" b="1" i="0" dirty="0">
                <a:solidFill>
                  <a:schemeClr val="bg1"/>
                </a:solidFill>
                <a:effectLst/>
                <a:latin typeface="-apple-system"/>
              </a:rPr>
              <a:t>hat the companies that have access to their data are transparent in their transactions.</a:t>
            </a:r>
            <a:endParaRPr lang="en-US" sz="1200" b="1" dirty="0">
              <a:solidFill>
                <a:schemeClr val="bg1"/>
              </a:solidFill>
            </a:endParaRPr>
          </a:p>
        </p:txBody>
      </p:sp>
      <p:sp>
        <p:nvSpPr>
          <p:cNvPr id="52" name="TextBox 51">
            <a:extLst>
              <a:ext uri="{FF2B5EF4-FFF2-40B4-BE49-F238E27FC236}">
                <a16:creationId xmlns:a16="http://schemas.microsoft.com/office/drawing/2014/main" id="{0B0A33B7-C77D-AFFC-6D8A-340661D41881}"/>
              </a:ext>
            </a:extLst>
          </p:cNvPr>
          <p:cNvSpPr txBox="1"/>
          <p:nvPr/>
        </p:nvSpPr>
        <p:spPr>
          <a:xfrm>
            <a:off x="5993104" y="3482612"/>
            <a:ext cx="1571801" cy="1200329"/>
          </a:xfrm>
          <a:prstGeom prst="rect">
            <a:avLst/>
          </a:prstGeom>
          <a:noFill/>
        </p:spPr>
        <p:txBody>
          <a:bodyPr wrap="square">
            <a:spAutoFit/>
          </a:bodyPr>
          <a:lstStyle/>
          <a:p>
            <a:pPr algn="just"/>
            <a:r>
              <a:rPr lang="en-US" sz="1200" b="1" dirty="0">
                <a:solidFill>
                  <a:schemeClr val="bg1"/>
                </a:solidFill>
                <a:latin typeface="-apple-system"/>
              </a:rPr>
              <a:t>T</a:t>
            </a:r>
            <a:r>
              <a:rPr lang="en-US" sz="1200" b="1" i="0" dirty="0">
                <a:solidFill>
                  <a:schemeClr val="bg1"/>
                </a:solidFill>
                <a:effectLst/>
                <a:latin typeface="-apple-system"/>
              </a:rPr>
              <a:t>hat when they give consent to use/access their data that they are fully made aware of the usage of their personal information.</a:t>
            </a:r>
          </a:p>
        </p:txBody>
      </p:sp>
      <p:grpSp>
        <p:nvGrpSpPr>
          <p:cNvPr id="53" name="Google Shape;6198;p52">
            <a:extLst>
              <a:ext uri="{FF2B5EF4-FFF2-40B4-BE49-F238E27FC236}">
                <a16:creationId xmlns:a16="http://schemas.microsoft.com/office/drawing/2014/main" id="{EE896408-A588-3BC1-5D02-9A193349D4F7}"/>
              </a:ext>
            </a:extLst>
          </p:cNvPr>
          <p:cNvGrpSpPr/>
          <p:nvPr/>
        </p:nvGrpSpPr>
        <p:grpSpPr>
          <a:xfrm>
            <a:off x="2356096" y="2289428"/>
            <a:ext cx="327631" cy="564644"/>
            <a:chOff x="4584850" y="4399275"/>
            <a:chExt cx="225875" cy="481825"/>
          </a:xfrm>
          <a:solidFill>
            <a:srgbClr val="05243E"/>
          </a:solidFill>
        </p:grpSpPr>
        <p:sp>
          <p:nvSpPr>
            <p:cNvPr id="54" name="Google Shape;6199;p52">
              <a:extLst>
                <a:ext uri="{FF2B5EF4-FFF2-40B4-BE49-F238E27FC236}">
                  <a16:creationId xmlns:a16="http://schemas.microsoft.com/office/drawing/2014/main" id="{AFB5D7EB-8D34-4694-08CB-A5E351FA5209}"/>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 name="Google Shape;6200;p52">
              <a:extLst>
                <a:ext uri="{FF2B5EF4-FFF2-40B4-BE49-F238E27FC236}">
                  <a16:creationId xmlns:a16="http://schemas.microsoft.com/office/drawing/2014/main" id="{39609A34-2F18-C170-ADDB-32B5C45E6192}"/>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6" name="Google Shape;7225;p55">
            <a:extLst>
              <a:ext uri="{FF2B5EF4-FFF2-40B4-BE49-F238E27FC236}">
                <a16:creationId xmlns:a16="http://schemas.microsoft.com/office/drawing/2014/main" id="{627C1E75-6153-A6FD-FE2F-4A5DB4F2C6B5}"/>
              </a:ext>
            </a:extLst>
          </p:cNvPr>
          <p:cNvGrpSpPr/>
          <p:nvPr/>
        </p:nvGrpSpPr>
        <p:grpSpPr>
          <a:xfrm>
            <a:off x="4323419" y="2282455"/>
            <a:ext cx="497161" cy="531237"/>
            <a:chOff x="-30354000" y="3569100"/>
            <a:chExt cx="292250" cy="292225"/>
          </a:xfrm>
          <a:solidFill>
            <a:srgbClr val="05243E"/>
          </a:solidFill>
        </p:grpSpPr>
        <p:sp>
          <p:nvSpPr>
            <p:cNvPr id="57" name="Google Shape;7226;p55">
              <a:extLst>
                <a:ext uri="{FF2B5EF4-FFF2-40B4-BE49-F238E27FC236}">
                  <a16:creationId xmlns:a16="http://schemas.microsoft.com/office/drawing/2014/main" id="{21E01D85-6919-E7F8-79F1-D27DB35CE223}"/>
                </a:ext>
              </a:extLst>
            </p:cNvPr>
            <p:cNvSpPr/>
            <p:nvPr/>
          </p:nvSpPr>
          <p:spPr>
            <a:xfrm>
              <a:off x="-30354000" y="3604550"/>
              <a:ext cx="137875" cy="256000"/>
            </a:xfrm>
            <a:custGeom>
              <a:avLst/>
              <a:gdLst/>
              <a:ahLst/>
              <a:cxnLst/>
              <a:rect l="l" t="t" r="r" b="b"/>
              <a:pathLst>
                <a:path w="5515" h="10240" extrusionOk="0">
                  <a:moveTo>
                    <a:pt x="662" y="0"/>
                  </a:moveTo>
                  <a:cubicBezTo>
                    <a:pt x="284" y="0"/>
                    <a:pt x="1" y="315"/>
                    <a:pt x="1" y="662"/>
                  </a:cubicBezTo>
                  <a:lnTo>
                    <a:pt x="1" y="4411"/>
                  </a:lnTo>
                  <a:cubicBezTo>
                    <a:pt x="1" y="4632"/>
                    <a:pt x="64" y="4884"/>
                    <a:pt x="190" y="5073"/>
                  </a:cubicBezTo>
                  <a:lnTo>
                    <a:pt x="1639" y="7467"/>
                  </a:lnTo>
                  <a:cubicBezTo>
                    <a:pt x="1891" y="7877"/>
                    <a:pt x="2049" y="8097"/>
                    <a:pt x="2049" y="8538"/>
                  </a:cubicBezTo>
                  <a:lnTo>
                    <a:pt x="2049" y="9861"/>
                  </a:lnTo>
                  <a:cubicBezTo>
                    <a:pt x="2049" y="10082"/>
                    <a:pt x="2206" y="10239"/>
                    <a:pt x="2395" y="10239"/>
                  </a:cubicBezTo>
                  <a:lnTo>
                    <a:pt x="5514" y="10239"/>
                  </a:lnTo>
                  <a:lnTo>
                    <a:pt x="5514" y="6364"/>
                  </a:lnTo>
                  <a:cubicBezTo>
                    <a:pt x="5514" y="5986"/>
                    <a:pt x="5357" y="5671"/>
                    <a:pt x="5168" y="5419"/>
                  </a:cubicBezTo>
                  <a:cubicBezTo>
                    <a:pt x="5167" y="5420"/>
                    <a:pt x="5165" y="5421"/>
                    <a:pt x="5163" y="5421"/>
                  </a:cubicBezTo>
                  <a:cubicBezTo>
                    <a:pt x="5042" y="5421"/>
                    <a:pt x="3214" y="3623"/>
                    <a:pt x="3183" y="3592"/>
                  </a:cubicBezTo>
                  <a:cubicBezTo>
                    <a:pt x="3041" y="3432"/>
                    <a:pt x="2828" y="3332"/>
                    <a:pt x="2613" y="3332"/>
                  </a:cubicBezTo>
                  <a:cubicBezTo>
                    <a:pt x="2448" y="3332"/>
                    <a:pt x="2280" y="3392"/>
                    <a:pt x="2143" y="3529"/>
                  </a:cubicBezTo>
                  <a:cubicBezTo>
                    <a:pt x="1891" y="3812"/>
                    <a:pt x="1923" y="4285"/>
                    <a:pt x="2112" y="4442"/>
                  </a:cubicBezTo>
                  <a:lnTo>
                    <a:pt x="3970" y="6301"/>
                  </a:lnTo>
                  <a:cubicBezTo>
                    <a:pt x="4097" y="6427"/>
                    <a:pt x="4097" y="6648"/>
                    <a:pt x="3970" y="6774"/>
                  </a:cubicBezTo>
                  <a:cubicBezTo>
                    <a:pt x="3907" y="6821"/>
                    <a:pt x="3821" y="6845"/>
                    <a:pt x="3734" y="6845"/>
                  </a:cubicBezTo>
                  <a:cubicBezTo>
                    <a:pt x="3648" y="6845"/>
                    <a:pt x="3561" y="6821"/>
                    <a:pt x="3498" y="6774"/>
                  </a:cubicBezTo>
                  <a:lnTo>
                    <a:pt x="1639" y="4915"/>
                  </a:lnTo>
                  <a:cubicBezTo>
                    <a:pt x="1450" y="4726"/>
                    <a:pt x="1324" y="4442"/>
                    <a:pt x="1324" y="4190"/>
                  </a:cubicBezTo>
                  <a:lnTo>
                    <a:pt x="1324" y="662"/>
                  </a:lnTo>
                  <a:cubicBezTo>
                    <a:pt x="1324" y="252"/>
                    <a:pt x="1009" y="0"/>
                    <a:pt x="6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227;p55">
              <a:extLst>
                <a:ext uri="{FF2B5EF4-FFF2-40B4-BE49-F238E27FC236}">
                  <a16:creationId xmlns:a16="http://schemas.microsoft.com/office/drawing/2014/main" id="{9D0F6923-3FE8-9760-E0AD-C6C110A38DFA}"/>
                </a:ext>
              </a:extLst>
            </p:cNvPr>
            <p:cNvSpPr/>
            <p:nvPr/>
          </p:nvSpPr>
          <p:spPr>
            <a:xfrm>
              <a:off x="-30198825" y="3604550"/>
              <a:ext cx="137075" cy="256775"/>
            </a:xfrm>
            <a:custGeom>
              <a:avLst/>
              <a:gdLst/>
              <a:ahLst/>
              <a:cxnLst/>
              <a:rect l="l" t="t" r="r" b="b"/>
              <a:pathLst>
                <a:path w="5483" h="10271" extrusionOk="0">
                  <a:moveTo>
                    <a:pt x="4758" y="0"/>
                  </a:moveTo>
                  <a:cubicBezTo>
                    <a:pt x="4380" y="0"/>
                    <a:pt x="4096" y="315"/>
                    <a:pt x="4096" y="662"/>
                  </a:cubicBezTo>
                  <a:lnTo>
                    <a:pt x="4096" y="4190"/>
                  </a:lnTo>
                  <a:cubicBezTo>
                    <a:pt x="4096" y="4474"/>
                    <a:pt x="3970" y="4758"/>
                    <a:pt x="3781" y="4915"/>
                  </a:cubicBezTo>
                  <a:lnTo>
                    <a:pt x="1922" y="6774"/>
                  </a:lnTo>
                  <a:cubicBezTo>
                    <a:pt x="1875" y="6821"/>
                    <a:pt x="1788" y="6845"/>
                    <a:pt x="1698" y="6845"/>
                  </a:cubicBezTo>
                  <a:cubicBezTo>
                    <a:pt x="1607" y="6845"/>
                    <a:pt x="1513" y="6821"/>
                    <a:pt x="1450" y="6774"/>
                  </a:cubicBezTo>
                  <a:cubicBezTo>
                    <a:pt x="1355" y="6648"/>
                    <a:pt x="1355" y="6427"/>
                    <a:pt x="1450" y="6301"/>
                  </a:cubicBezTo>
                  <a:lnTo>
                    <a:pt x="3308" y="4442"/>
                  </a:lnTo>
                  <a:cubicBezTo>
                    <a:pt x="3497" y="4285"/>
                    <a:pt x="3560" y="3812"/>
                    <a:pt x="3277" y="3529"/>
                  </a:cubicBezTo>
                  <a:cubicBezTo>
                    <a:pt x="3140" y="3392"/>
                    <a:pt x="2972" y="3332"/>
                    <a:pt x="2807" y="3332"/>
                  </a:cubicBezTo>
                  <a:cubicBezTo>
                    <a:pt x="2592" y="3332"/>
                    <a:pt x="2379" y="3432"/>
                    <a:pt x="2237" y="3592"/>
                  </a:cubicBezTo>
                  <a:cubicBezTo>
                    <a:pt x="2237" y="3592"/>
                    <a:pt x="347" y="5419"/>
                    <a:pt x="347" y="5482"/>
                  </a:cubicBezTo>
                  <a:cubicBezTo>
                    <a:pt x="158" y="5671"/>
                    <a:pt x="0" y="6018"/>
                    <a:pt x="0" y="6427"/>
                  </a:cubicBezTo>
                  <a:lnTo>
                    <a:pt x="0" y="8129"/>
                  </a:lnTo>
                  <a:lnTo>
                    <a:pt x="0" y="8412"/>
                  </a:lnTo>
                  <a:lnTo>
                    <a:pt x="0" y="10271"/>
                  </a:lnTo>
                  <a:lnTo>
                    <a:pt x="3088" y="10271"/>
                  </a:lnTo>
                  <a:cubicBezTo>
                    <a:pt x="3277" y="10271"/>
                    <a:pt x="3434" y="10113"/>
                    <a:pt x="3434" y="9924"/>
                  </a:cubicBezTo>
                  <a:lnTo>
                    <a:pt x="3434" y="8570"/>
                  </a:lnTo>
                  <a:cubicBezTo>
                    <a:pt x="3434" y="8129"/>
                    <a:pt x="3623" y="7908"/>
                    <a:pt x="3812" y="7530"/>
                  </a:cubicBezTo>
                  <a:lnTo>
                    <a:pt x="5293" y="5104"/>
                  </a:lnTo>
                  <a:cubicBezTo>
                    <a:pt x="5388" y="4915"/>
                    <a:pt x="5482" y="4663"/>
                    <a:pt x="5482" y="4411"/>
                  </a:cubicBezTo>
                  <a:lnTo>
                    <a:pt x="5482" y="662"/>
                  </a:lnTo>
                  <a:cubicBezTo>
                    <a:pt x="5451" y="284"/>
                    <a:pt x="5136" y="0"/>
                    <a:pt x="47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228;p55">
              <a:extLst>
                <a:ext uri="{FF2B5EF4-FFF2-40B4-BE49-F238E27FC236}">
                  <a16:creationId xmlns:a16="http://schemas.microsoft.com/office/drawing/2014/main" id="{47E96388-9D80-B1BC-B24B-0E0AD1D64D0D}"/>
                </a:ext>
              </a:extLst>
            </p:cNvPr>
            <p:cNvSpPr/>
            <p:nvPr/>
          </p:nvSpPr>
          <p:spPr>
            <a:xfrm>
              <a:off x="-30139750" y="3636850"/>
              <a:ext cx="26000" cy="37825"/>
            </a:xfrm>
            <a:custGeom>
              <a:avLst/>
              <a:gdLst/>
              <a:ahLst/>
              <a:cxnLst/>
              <a:rect l="l" t="t" r="r" b="b"/>
              <a:pathLst>
                <a:path w="1040" h="1513" extrusionOk="0">
                  <a:moveTo>
                    <a:pt x="504" y="0"/>
                  </a:moveTo>
                  <a:cubicBezTo>
                    <a:pt x="252" y="32"/>
                    <a:pt x="0" y="284"/>
                    <a:pt x="0" y="567"/>
                  </a:cubicBezTo>
                  <a:lnTo>
                    <a:pt x="0" y="1418"/>
                  </a:lnTo>
                  <a:cubicBezTo>
                    <a:pt x="126" y="1386"/>
                    <a:pt x="252" y="1355"/>
                    <a:pt x="410" y="1355"/>
                  </a:cubicBezTo>
                  <a:cubicBezTo>
                    <a:pt x="630" y="1355"/>
                    <a:pt x="819" y="1386"/>
                    <a:pt x="1040" y="1512"/>
                  </a:cubicBezTo>
                  <a:lnTo>
                    <a:pt x="1040" y="504"/>
                  </a:lnTo>
                  <a:cubicBezTo>
                    <a:pt x="1040" y="252"/>
                    <a:pt x="788" y="0"/>
                    <a:pt x="5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229;p55">
              <a:extLst>
                <a:ext uri="{FF2B5EF4-FFF2-40B4-BE49-F238E27FC236}">
                  <a16:creationId xmlns:a16="http://schemas.microsoft.com/office/drawing/2014/main" id="{8684AEDD-9EBC-534F-4F20-192598144ECD}"/>
                </a:ext>
              </a:extLst>
            </p:cNvPr>
            <p:cNvSpPr/>
            <p:nvPr/>
          </p:nvSpPr>
          <p:spPr>
            <a:xfrm>
              <a:off x="-30302800" y="3638950"/>
              <a:ext cx="25225" cy="36500"/>
            </a:xfrm>
            <a:custGeom>
              <a:avLst/>
              <a:gdLst/>
              <a:ahLst/>
              <a:cxnLst/>
              <a:rect l="l" t="t" r="r" b="b"/>
              <a:pathLst>
                <a:path w="1009" h="1460" extrusionOk="0">
                  <a:moveTo>
                    <a:pt x="418" y="1"/>
                  </a:moveTo>
                  <a:cubicBezTo>
                    <a:pt x="177" y="1"/>
                    <a:pt x="1" y="229"/>
                    <a:pt x="1" y="483"/>
                  </a:cubicBezTo>
                  <a:lnTo>
                    <a:pt x="1" y="1460"/>
                  </a:lnTo>
                  <a:cubicBezTo>
                    <a:pt x="190" y="1334"/>
                    <a:pt x="379" y="1302"/>
                    <a:pt x="631" y="1302"/>
                  </a:cubicBezTo>
                  <a:cubicBezTo>
                    <a:pt x="725" y="1302"/>
                    <a:pt x="883" y="1334"/>
                    <a:pt x="1009" y="1365"/>
                  </a:cubicBezTo>
                  <a:lnTo>
                    <a:pt x="1009" y="515"/>
                  </a:lnTo>
                  <a:cubicBezTo>
                    <a:pt x="1009" y="231"/>
                    <a:pt x="788" y="11"/>
                    <a:pt x="505" y="11"/>
                  </a:cubicBezTo>
                  <a:cubicBezTo>
                    <a:pt x="475" y="4"/>
                    <a:pt x="446" y="1"/>
                    <a:pt x="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230;p55">
              <a:extLst>
                <a:ext uri="{FF2B5EF4-FFF2-40B4-BE49-F238E27FC236}">
                  <a16:creationId xmlns:a16="http://schemas.microsoft.com/office/drawing/2014/main" id="{88ED026E-0BE4-22C1-9675-9F7C5DA6814E}"/>
                </a:ext>
              </a:extLst>
            </p:cNvPr>
            <p:cNvSpPr/>
            <p:nvPr/>
          </p:nvSpPr>
          <p:spPr>
            <a:xfrm>
              <a:off x="-30242925" y="3569100"/>
              <a:ext cx="68525" cy="68550"/>
            </a:xfrm>
            <a:custGeom>
              <a:avLst/>
              <a:gdLst/>
              <a:ahLst/>
              <a:cxnLst/>
              <a:rect l="l" t="t" r="r" b="b"/>
              <a:pathLst>
                <a:path w="2741" h="2742" extrusionOk="0">
                  <a:moveTo>
                    <a:pt x="1386" y="1"/>
                  </a:moveTo>
                  <a:cubicBezTo>
                    <a:pt x="630" y="1"/>
                    <a:pt x="0" y="631"/>
                    <a:pt x="0" y="1387"/>
                  </a:cubicBezTo>
                  <a:cubicBezTo>
                    <a:pt x="0" y="2174"/>
                    <a:pt x="630" y="2742"/>
                    <a:pt x="1386" y="2742"/>
                  </a:cubicBezTo>
                  <a:cubicBezTo>
                    <a:pt x="2111" y="2742"/>
                    <a:pt x="2741" y="2111"/>
                    <a:pt x="2741" y="1387"/>
                  </a:cubicBezTo>
                  <a:cubicBezTo>
                    <a:pt x="2741" y="631"/>
                    <a:pt x="2111" y="1"/>
                    <a:pt x="13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231;p55">
              <a:extLst>
                <a:ext uri="{FF2B5EF4-FFF2-40B4-BE49-F238E27FC236}">
                  <a16:creationId xmlns:a16="http://schemas.microsoft.com/office/drawing/2014/main" id="{CD2E9990-31DB-9106-6BCA-B8806AD96543}"/>
                </a:ext>
              </a:extLst>
            </p:cNvPr>
            <p:cNvSpPr/>
            <p:nvPr/>
          </p:nvSpPr>
          <p:spPr>
            <a:xfrm>
              <a:off x="-30262625" y="3654950"/>
              <a:ext cx="107925" cy="68550"/>
            </a:xfrm>
            <a:custGeom>
              <a:avLst/>
              <a:gdLst/>
              <a:ahLst/>
              <a:cxnLst/>
              <a:rect l="l" t="t" r="r" b="b"/>
              <a:pathLst>
                <a:path w="4317" h="2742" extrusionOk="0">
                  <a:moveTo>
                    <a:pt x="2174" y="1"/>
                  </a:moveTo>
                  <a:cubicBezTo>
                    <a:pt x="1292" y="1"/>
                    <a:pt x="505" y="379"/>
                    <a:pt x="0" y="1040"/>
                  </a:cubicBezTo>
                  <a:lnTo>
                    <a:pt x="32" y="1103"/>
                  </a:lnTo>
                  <a:cubicBezTo>
                    <a:pt x="946" y="1985"/>
                    <a:pt x="1450" y="2458"/>
                    <a:pt x="1702" y="2742"/>
                  </a:cubicBezTo>
                  <a:lnTo>
                    <a:pt x="2647" y="2742"/>
                  </a:lnTo>
                  <a:lnTo>
                    <a:pt x="4254" y="1135"/>
                  </a:lnTo>
                  <a:lnTo>
                    <a:pt x="4317" y="1040"/>
                  </a:lnTo>
                  <a:cubicBezTo>
                    <a:pt x="3813" y="410"/>
                    <a:pt x="3025" y="1"/>
                    <a:pt x="21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7119;p55">
            <a:extLst>
              <a:ext uri="{FF2B5EF4-FFF2-40B4-BE49-F238E27FC236}">
                <a16:creationId xmlns:a16="http://schemas.microsoft.com/office/drawing/2014/main" id="{8EFB2634-D1CD-4C61-ED01-9492961202D9}"/>
              </a:ext>
            </a:extLst>
          </p:cNvPr>
          <p:cNvGrpSpPr/>
          <p:nvPr/>
        </p:nvGrpSpPr>
        <p:grpSpPr>
          <a:xfrm>
            <a:off x="6546481" y="2267126"/>
            <a:ext cx="528845" cy="522855"/>
            <a:chOff x="-35814600" y="3202075"/>
            <a:chExt cx="242625" cy="291450"/>
          </a:xfrm>
          <a:solidFill>
            <a:srgbClr val="05243E"/>
          </a:solidFill>
        </p:grpSpPr>
        <p:sp>
          <p:nvSpPr>
            <p:cNvPr id="256" name="Google Shape;7120;p55">
              <a:extLst>
                <a:ext uri="{FF2B5EF4-FFF2-40B4-BE49-F238E27FC236}">
                  <a16:creationId xmlns:a16="http://schemas.microsoft.com/office/drawing/2014/main" id="{239913DD-9E58-C349-EEAC-811098F00699}"/>
                </a:ext>
              </a:extLst>
            </p:cNvPr>
            <p:cNvSpPr/>
            <p:nvPr/>
          </p:nvSpPr>
          <p:spPr>
            <a:xfrm>
              <a:off x="-35814600" y="3202075"/>
              <a:ext cx="51225" cy="202450"/>
            </a:xfrm>
            <a:custGeom>
              <a:avLst/>
              <a:gdLst/>
              <a:ahLst/>
              <a:cxnLst/>
              <a:rect l="l" t="t" r="r" b="b"/>
              <a:pathLst>
                <a:path w="2049" h="8098" extrusionOk="0">
                  <a:moveTo>
                    <a:pt x="1702" y="0"/>
                  </a:moveTo>
                  <a:cubicBezTo>
                    <a:pt x="757" y="0"/>
                    <a:pt x="1" y="788"/>
                    <a:pt x="1" y="1733"/>
                  </a:cubicBezTo>
                  <a:lnTo>
                    <a:pt x="1" y="8097"/>
                  </a:lnTo>
                  <a:cubicBezTo>
                    <a:pt x="348" y="7782"/>
                    <a:pt x="820" y="7562"/>
                    <a:pt x="1387" y="7562"/>
                  </a:cubicBezTo>
                  <a:lnTo>
                    <a:pt x="2049" y="7562"/>
                  </a:lnTo>
                  <a:lnTo>
                    <a:pt x="204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7121;p55">
              <a:extLst>
                <a:ext uri="{FF2B5EF4-FFF2-40B4-BE49-F238E27FC236}">
                  <a16:creationId xmlns:a16="http://schemas.microsoft.com/office/drawing/2014/main" id="{923AD3A8-57A6-F592-803A-5D7D339CCF63}"/>
                </a:ext>
              </a:extLst>
            </p:cNvPr>
            <p:cNvSpPr/>
            <p:nvPr/>
          </p:nvSpPr>
          <p:spPr>
            <a:xfrm>
              <a:off x="-35814600" y="3407650"/>
              <a:ext cx="242625" cy="68550"/>
            </a:xfrm>
            <a:custGeom>
              <a:avLst/>
              <a:gdLst/>
              <a:ahLst/>
              <a:cxnLst/>
              <a:rect l="l" t="t" r="r" b="b"/>
              <a:pathLst>
                <a:path w="9705" h="2742" extrusionOk="0">
                  <a:moveTo>
                    <a:pt x="1387" y="0"/>
                  </a:moveTo>
                  <a:cubicBezTo>
                    <a:pt x="631" y="0"/>
                    <a:pt x="1" y="630"/>
                    <a:pt x="1" y="1386"/>
                  </a:cubicBezTo>
                  <a:cubicBezTo>
                    <a:pt x="1" y="2111"/>
                    <a:pt x="600" y="2741"/>
                    <a:pt x="1356" y="2741"/>
                  </a:cubicBezTo>
                  <a:lnTo>
                    <a:pt x="4758" y="2741"/>
                  </a:lnTo>
                  <a:lnTo>
                    <a:pt x="4758" y="1733"/>
                  </a:lnTo>
                  <a:lnTo>
                    <a:pt x="1702" y="1733"/>
                  </a:lnTo>
                  <a:cubicBezTo>
                    <a:pt x="1513" y="1733"/>
                    <a:pt x="1356" y="1575"/>
                    <a:pt x="1356" y="1355"/>
                  </a:cubicBezTo>
                  <a:cubicBezTo>
                    <a:pt x="1356" y="1166"/>
                    <a:pt x="1513" y="1008"/>
                    <a:pt x="1702" y="1008"/>
                  </a:cubicBezTo>
                  <a:lnTo>
                    <a:pt x="9232" y="1008"/>
                  </a:lnTo>
                  <a:cubicBezTo>
                    <a:pt x="9263" y="851"/>
                    <a:pt x="9326" y="662"/>
                    <a:pt x="9452" y="536"/>
                  </a:cubicBezTo>
                  <a:cubicBezTo>
                    <a:pt x="9704" y="221"/>
                    <a:pt x="9484" y="0"/>
                    <a:pt x="92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7122;p55">
              <a:extLst>
                <a:ext uri="{FF2B5EF4-FFF2-40B4-BE49-F238E27FC236}">
                  <a16:creationId xmlns:a16="http://schemas.microsoft.com/office/drawing/2014/main" id="{C065A2EA-F22B-083B-F24E-FFC5EF98C4CE}"/>
                </a:ext>
              </a:extLst>
            </p:cNvPr>
            <p:cNvSpPr/>
            <p:nvPr/>
          </p:nvSpPr>
          <p:spPr>
            <a:xfrm>
              <a:off x="-35627125" y="3450950"/>
              <a:ext cx="55150" cy="25250"/>
            </a:xfrm>
            <a:custGeom>
              <a:avLst/>
              <a:gdLst/>
              <a:ahLst/>
              <a:cxnLst/>
              <a:rect l="l" t="t" r="r" b="b"/>
              <a:pathLst>
                <a:path w="2206" h="1010" extrusionOk="0">
                  <a:moveTo>
                    <a:pt x="0" y="1"/>
                  </a:moveTo>
                  <a:lnTo>
                    <a:pt x="0" y="1009"/>
                  </a:lnTo>
                  <a:lnTo>
                    <a:pt x="1670" y="1009"/>
                  </a:lnTo>
                  <a:cubicBezTo>
                    <a:pt x="1953" y="1009"/>
                    <a:pt x="2205" y="788"/>
                    <a:pt x="1953" y="505"/>
                  </a:cubicBezTo>
                  <a:cubicBezTo>
                    <a:pt x="1827" y="347"/>
                    <a:pt x="1764" y="190"/>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7123;p55">
              <a:extLst>
                <a:ext uri="{FF2B5EF4-FFF2-40B4-BE49-F238E27FC236}">
                  <a16:creationId xmlns:a16="http://schemas.microsoft.com/office/drawing/2014/main" id="{DA31A8CE-2143-C867-2AD7-78C414D65B1D}"/>
                </a:ext>
              </a:extLst>
            </p:cNvPr>
            <p:cNvSpPr/>
            <p:nvPr/>
          </p:nvSpPr>
          <p:spPr>
            <a:xfrm>
              <a:off x="-35703525" y="3305250"/>
              <a:ext cx="84300" cy="34675"/>
            </a:xfrm>
            <a:custGeom>
              <a:avLst/>
              <a:gdLst/>
              <a:ahLst/>
              <a:cxnLst/>
              <a:rect l="l" t="t" r="r" b="b"/>
              <a:pathLst>
                <a:path w="3372" h="1387" extrusionOk="0">
                  <a:moveTo>
                    <a:pt x="1701" y="0"/>
                  </a:moveTo>
                  <a:cubicBezTo>
                    <a:pt x="882" y="0"/>
                    <a:pt x="221" y="599"/>
                    <a:pt x="0" y="1387"/>
                  </a:cubicBezTo>
                  <a:lnTo>
                    <a:pt x="3371" y="1387"/>
                  </a:lnTo>
                  <a:cubicBezTo>
                    <a:pt x="3214" y="599"/>
                    <a:pt x="2521" y="0"/>
                    <a:pt x="1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7124;p55">
              <a:extLst>
                <a:ext uri="{FF2B5EF4-FFF2-40B4-BE49-F238E27FC236}">
                  <a16:creationId xmlns:a16="http://schemas.microsoft.com/office/drawing/2014/main" id="{C21FBC7A-7B14-A289-8F80-340B93B25441}"/>
                </a:ext>
              </a:extLst>
            </p:cNvPr>
            <p:cNvSpPr/>
            <p:nvPr/>
          </p:nvSpPr>
          <p:spPr>
            <a:xfrm>
              <a:off x="-35677550" y="3254050"/>
              <a:ext cx="33100" cy="33100"/>
            </a:xfrm>
            <a:custGeom>
              <a:avLst/>
              <a:gdLst/>
              <a:ahLst/>
              <a:cxnLst/>
              <a:rect l="l" t="t" r="r" b="b"/>
              <a:pathLst>
                <a:path w="1324" h="1324" extrusionOk="0">
                  <a:moveTo>
                    <a:pt x="662" y="1"/>
                  </a:moveTo>
                  <a:cubicBezTo>
                    <a:pt x="316" y="1"/>
                    <a:pt x="1" y="284"/>
                    <a:pt x="1" y="662"/>
                  </a:cubicBezTo>
                  <a:cubicBezTo>
                    <a:pt x="1" y="1040"/>
                    <a:pt x="316" y="1324"/>
                    <a:pt x="662" y="1324"/>
                  </a:cubicBezTo>
                  <a:cubicBezTo>
                    <a:pt x="1040" y="1324"/>
                    <a:pt x="1324" y="1040"/>
                    <a:pt x="1324" y="662"/>
                  </a:cubicBezTo>
                  <a:cubicBezTo>
                    <a:pt x="1324" y="284"/>
                    <a:pt x="1040" y="1"/>
                    <a:pt x="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7125;p55">
              <a:extLst>
                <a:ext uri="{FF2B5EF4-FFF2-40B4-BE49-F238E27FC236}">
                  <a16:creationId xmlns:a16="http://schemas.microsoft.com/office/drawing/2014/main" id="{780646E8-CA55-6745-9732-E7025F408DD5}"/>
                </a:ext>
              </a:extLst>
            </p:cNvPr>
            <p:cNvSpPr/>
            <p:nvPr/>
          </p:nvSpPr>
          <p:spPr>
            <a:xfrm>
              <a:off x="-35746850" y="3202075"/>
              <a:ext cx="171725" cy="189050"/>
            </a:xfrm>
            <a:custGeom>
              <a:avLst/>
              <a:gdLst/>
              <a:ahLst/>
              <a:cxnLst/>
              <a:rect l="l" t="t" r="r" b="b"/>
              <a:pathLst>
                <a:path w="6869" h="7562" extrusionOk="0">
                  <a:moveTo>
                    <a:pt x="3434" y="1355"/>
                  </a:moveTo>
                  <a:cubicBezTo>
                    <a:pt x="4191" y="1355"/>
                    <a:pt x="4821" y="1985"/>
                    <a:pt x="4821" y="2741"/>
                  </a:cubicBezTo>
                  <a:cubicBezTo>
                    <a:pt x="4821" y="3088"/>
                    <a:pt x="4663" y="3403"/>
                    <a:pt x="4474" y="3655"/>
                  </a:cubicBezTo>
                  <a:cubicBezTo>
                    <a:pt x="5293" y="4033"/>
                    <a:pt x="5829" y="4852"/>
                    <a:pt x="5829" y="5829"/>
                  </a:cubicBezTo>
                  <a:cubicBezTo>
                    <a:pt x="5829" y="6018"/>
                    <a:pt x="5671" y="6175"/>
                    <a:pt x="5482" y="6175"/>
                  </a:cubicBezTo>
                  <a:lnTo>
                    <a:pt x="1387" y="6175"/>
                  </a:lnTo>
                  <a:cubicBezTo>
                    <a:pt x="1198" y="6175"/>
                    <a:pt x="1040" y="6018"/>
                    <a:pt x="1040" y="5829"/>
                  </a:cubicBezTo>
                  <a:cubicBezTo>
                    <a:pt x="1040" y="4852"/>
                    <a:pt x="1576" y="4033"/>
                    <a:pt x="2426" y="3655"/>
                  </a:cubicBezTo>
                  <a:cubicBezTo>
                    <a:pt x="2174" y="3403"/>
                    <a:pt x="2048" y="3088"/>
                    <a:pt x="2048" y="2741"/>
                  </a:cubicBezTo>
                  <a:cubicBezTo>
                    <a:pt x="2048" y="1985"/>
                    <a:pt x="2678" y="1355"/>
                    <a:pt x="3434" y="1355"/>
                  </a:cubicBezTo>
                  <a:close/>
                  <a:moveTo>
                    <a:pt x="0" y="0"/>
                  </a:moveTo>
                  <a:lnTo>
                    <a:pt x="0" y="7562"/>
                  </a:lnTo>
                  <a:lnTo>
                    <a:pt x="6868" y="7562"/>
                  </a:lnTo>
                  <a:lnTo>
                    <a:pt x="6868" y="1009"/>
                  </a:lnTo>
                  <a:cubicBezTo>
                    <a:pt x="6868" y="473"/>
                    <a:pt x="6396" y="0"/>
                    <a:pt x="5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7126;p55">
              <a:extLst>
                <a:ext uri="{FF2B5EF4-FFF2-40B4-BE49-F238E27FC236}">
                  <a16:creationId xmlns:a16="http://schemas.microsoft.com/office/drawing/2014/main" id="{09F67B9E-9E5E-63A6-C929-5212643EE7C9}"/>
                </a:ext>
              </a:extLst>
            </p:cNvPr>
            <p:cNvSpPr/>
            <p:nvPr/>
          </p:nvSpPr>
          <p:spPr>
            <a:xfrm>
              <a:off x="-35677550" y="3450950"/>
              <a:ext cx="34675" cy="42575"/>
            </a:xfrm>
            <a:custGeom>
              <a:avLst/>
              <a:gdLst/>
              <a:ahLst/>
              <a:cxnLst/>
              <a:rect l="l" t="t" r="r" b="b"/>
              <a:pathLst>
                <a:path w="1387" h="1703" extrusionOk="0">
                  <a:moveTo>
                    <a:pt x="1" y="1"/>
                  </a:moveTo>
                  <a:lnTo>
                    <a:pt x="1" y="1702"/>
                  </a:lnTo>
                  <a:lnTo>
                    <a:pt x="505" y="1387"/>
                  </a:lnTo>
                  <a:cubicBezTo>
                    <a:pt x="536" y="1324"/>
                    <a:pt x="631" y="1324"/>
                    <a:pt x="694" y="1324"/>
                  </a:cubicBezTo>
                  <a:cubicBezTo>
                    <a:pt x="711" y="1316"/>
                    <a:pt x="725" y="1312"/>
                    <a:pt x="739" y="1312"/>
                  </a:cubicBezTo>
                  <a:cubicBezTo>
                    <a:pt x="776" y="1312"/>
                    <a:pt x="805" y="1341"/>
                    <a:pt x="851" y="1387"/>
                  </a:cubicBezTo>
                  <a:lnTo>
                    <a:pt x="1387" y="1702"/>
                  </a:lnTo>
                  <a:lnTo>
                    <a:pt x="138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507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 YOU !</a:t>
            </a:r>
            <a:endParaRPr dirty="0"/>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100" b="1" dirty="0"/>
              <a:t>Does anyone have any question?</a:t>
            </a:r>
            <a:endParaRPr sz="1100" b="1" dirty="0"/>
          </a:p>
          <a:p>
            <a:pPr marL="0" lvl="0" indent="0" algn="l" rtl="0">
              <a:spcBef>
                <a:spcPts val="0"/>
              </a:spcBef>
              <a:spcAft>
                <a:spcPts val="0"/>
              </a:spcAft>
              <a:buNone/>
            </a:pPr>
            <a:endParaRPr sz="1100" b="1" dirty="0"/>
          </a:p>
          <a:p>
            <a:pPr marL="0" lvl="0" indent="0" algn="l" rtl="0">
              <a:spcBef>
                <a:spcPts val="0"/>
              </a:spcBef>
              <a:spcAft>
                <a:spcPts val="0"/>
              </a:spcAft>
              <a:buNone/>
            </a:pPr>
            <a:r>
              <a:rPr lang="es" sz="1100" b="1" dirty="0">
                <a:uFill>
                  <a:noFill/>
                </a:uFill>
                <a:hlinkClick r:id="rId3"/>
              </a:rPr>
              <a:t>addyouremail@freepik.com</a:t>
            </a:r>
            <a:endParaRPr sz="1100" b="1" dirty="0"/>
          </a:p>
        </p:txBody>
      </p:sp>
      <p:pic>
        <p:nvPicPr>
          <p:cNvPr id="2" name="Picture 1">
            <a:extLst>
              <a:ext uri="{FF2B5EF4-FFF2-40B4-BE49-F238E27FC236}">
                <a16:creationId xmlns:a16="http://schemas.microsoft.com/office/drawing/2014/main" id="{73236646-6499-9AD0-BADF-1B2927494A01}"/>
              </a:ext>
            </a:extLst>
          </p:cNvPr>
          <p:cNvPicPr>
            <a:picLocks noChangeAspect="1"/>
          </p:cNvPicPr>
          <p:nvPr/>
        </p:nvPicPr>
        <p:blipFill rotWithShape="1">
          <a:blip r:embed="rId4"/>
          <a:srcRect l="50593"/>
          <a:stretch/>
        </p:blipFill>
        <p:spPr>
          <a:xfrm>
            <a:off x="0" y="-58189"/>
            <a:ext cx="3460332"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37"/>
          <p:cNvSpPr txBox="1">
            <a:spLocks noGrp="1"/>
          </p:cNvSpPr>
          <p:nvPr>
            <p:ph type="ctrTitle"/>
          </p:nvPr>
        </p:nvSpPr>
        <p:spPr>
          <a:xfrm>
            <a:off x="240672" y="327856"/>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FFFFFF"/>
                </a:solidFill>
              </a:rPr>
              <a:t>Project Summary</a:t>
            </a:r>
            <a:endParaRPr dirty="0"/>
          </a:p>
        </p:txBody>
      </p:sp>
      <p:cxnSp>
        <p:nvCxnSpPr>
          <p:cNvPr id="1061" name="Google Shape;1061;p37"/>
          <p:cNvCxnSpPr/>
          <p:nvPr/>
        </p:nvCxnSpPr>
        <p:spPr>
          <a:xfrm>
            <a:off x="179963" y="890854"/>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5" name="Group 4">
            <a:extLst>
              <a:ext uri="{FF2B5EF4-FFF2-40B4-BE49-F238E27FC236}">
                <a16:creationId xmlns:a16="http://schemas.microsoft.com/office/drawing/2014/main" id="{0C934418-B39E-11F4-23A5-B7DA7B715171}"/>
              </a:ext>
            </a:extLst>
          </p:cNvPr>
          <p:cNvGrpSpPr/>
          <p:nvPr/>
        </p:nvGrpSpPr>
        <p:grpSpPr>
          <a:xfrm>
            <a:off x="313777" y="1320038"/>
            <a:ext cx="5678144" cy="3239476"/>
            <a:chOff x="179963" y="1071991"/>
            <a:chExt cx="5998984" cy="3621338"/>
          </a:xfrm>
          <a:effectLst>
            <a:outerShdw blurRad="50800" dist="38100" dir="2700000" algn="tl" rotWithShape="0">
              <a:prstClr val="black">
                <a:alpha val="40000"/>
              </a:prstClr>
            </a:outerShdw>
          </a:effectLst>
        </p:grpSpPr>
        <p:pic>
          <p:nvPicPr>
            <p:cNvPr id="43" name="Picture 42">
              <a:extLst>
                <a:ext uri="{FF2B5EF4-FFF2-40B4-BE49-F238E27FC236}">
                  <a16:creationId xmlns:a16="http://schemas.microsoft.com/office/drawing/2014/main" id="{BAE69BF9-2DCE-934B-756A-0ABA8E37E338}"/>
                </a:ext>
              </a:extLst>
            </p:cNvPr>
            <p:cNvPicPr>
              <a:picLocks noChangeAspect="1"/>
            </p:cNvPicPr>
            <p:nvPr/>
          </p:nvPicPr>
          <p:blipFill>
            <a:blip r:embed="rId3"/>
            <a:stretch>
              <a:fillRect/>
            </a:stretch>
          </p:blipFill>
          <p:spPr>
            <a:xfrm>
              <a:off x="179963" y="1071991"/>
              <a:ext cx="5998984" cy="3621338"/>
            </a:xfrm>
            <a:prstGeom prst="rect">
              <a:avLst/>
            </a:prstGeom>
            <a:ln>
              <a:solidFill>
                <a:schemeClr val="tx2"/>
              </a:solidFill>
            </a:ln>
          </p:spPr>
        </p:pic>
        <p:sp>
          <p:nvSpPr>
            <p:cNvPr id="4" name="Google Shape;1032;p37">
              <a:extLst>
                <a:ext uri="{FF2B5EF4-FFF2-40B4-BE49-F238E27FC236}">
                  <a16:creationId xmlns:a16="http://schemas.microsoft.com/office/drawing/2014/main" id="{6D1B2600-9190-0F07-628F-90DC149C0B56}"/>
                </a:ext>
              </a:extLst>
            </p:cNvPr>
            <p:cNvSpPr/>
            <p:nvPr/>
          </p:nvSpPr>
          <p:spPr>
            <a:xfrm>
              <a:off x="4988182" y="2474167"/>
              <a:ext cx="1000245" cy="1019800"/>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66B2D90-6004-3926-ECBC-2A63935D0C38}"/>
                </a:ext>
              </a:extLst>
            </p:cNvPr>
            <p:cNvSpPr txBox="1"/>
            <p:nvPr/>
          </p:nvSpPr>
          <p:spPr>
            <a:xfrm>
              <a:off x="4936319" y="2591652"/>
              <a:ext cx="1103970" cy="784830"/>
            </a:xfrm>
            <a:prstGeom prst="rect">
              <a:avLst/>
            </a:prstGeom>
            <a:noFill/>
          </p:spPr>
          <p:txBody>
            <a:bodyPr wrap="square">
              <a:spAutoFit/>
            </a:bodyPr>
            <a:lstStyle/>
            <a:p>
              <a:pPr algn="ctr"/>
              <a:r>
                <a:rPr lang="en-US" sz="800" dirty="0">
                  <a:solidFill>
                    <a:srgbClr val="05243E"/>
                  </a:solidFill>
                </a:rPr>
                <a:t>ASP.NET Core web application with user data protected by authorization</a:t>
              </a:r>
            </a:p>
          </p:txBody>
        </p:sp>
      </p:grpSp>
      <p:sp>
        <p:nvSpPr>
          <p:cNvPr id="6" name="Google Shape;1039;p37">
            <a:extLst>
              <a:ext uri="{FF2B5EF4-FFF2-40B4-BE49-F238E27FC236}">
                <a16:creationId xmlns:a16="http://schemas.microsoft.com/office/drawing/2014/main" id="{6362B73C-93DE-48FA-D300-903A9EE1FC31}"/>
              </a:ext>
            </a:extLst>
          </p:cNvPr>
          <p:cNvSpPr txBox="1">
            <a:spLocks/>
          </p:cNvSpPr>
          <p:nvPr/>
        </p:nvSpPr>
        <p:spPr>
          <a:xfrm>
            <a:off x="2293864" y="4559514"/>
            <a:ext cx="1717970" cy="333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n-US" sz="1050" dirty="0"/>
              <a:t>Part 1</a:t>
            </a:r>
          </a:p>
        </p:txBody>
      </p:sp>
      <p:sp>
        <p:nvSpPr>
          <p:cNvPr id="7" name="Google Shape;620;p32">
            <a:extLst>
              <a:ext uri="{FF2B5EF4-FFF2-40B4-BE49-F238E27FC236}">
                <a16:creationId xmlns:a16="http://schemas.microsoft.com/office/drawing/2014/main" id="{65FE7F7C-6BCF-0486-C6A5-CD0394C82CC4}"/>
              </a:ext>
            </a:extLst>
          </p:cNvPr>
          <p:cNvSpPr/>
          <p:nvPr/>
        </p:nvSpPr>
        <p:spPr>
          <a:xfrm>
            <a:off x="6728890" y="2526172"/>
            <a:ext cx="1581300" cy="1920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9;p32">
            <a:extLst>
              <a:ext uri="{FF2B5EF4-FFF2-40B4-BE49-F238E27FC236}">
                <a16:creationId xmlns:a16="http://schemas.microsoft.com/office/drawing/2014/main" id="{91D74960-DA47-4FD1-E741-09A2CCC6F87A}"/>
              </a:ext>
            </a:extLst>
          </p:cNvPr>
          <p:cNvSpPr txBox="1">
            <a:spLocks/>
          </p:cNvSpPr>
          <p:nvPr/>
        </p:nvSpPr>
        <p:spPr>
          <a:xfrm>
            <a:off x="6619461" y="3381525"/>
            <a:ext cx="1828656" cy="316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rgbClr val="0E2A47"/>
                </a:solidFill>
              </a:rPr>
              <a:t>Security Technologies Recommendations</a:t>
            </a:r>
          </a:p>
        </p:txBody>
      </p:sp>
      <p:sp>
        <p:nvSpPr>
          <p:cNvPr id="10" name="Google Shape;630;p32">
            <a:extLst>
              <a:ext uri="{FF2B5EF4-FFF2-40B4-BE49-F238E27FC236}">
                <a16:creationId xmlns:a16="http://schemas.microsoft.com/office/drawing/2014/main" id="{94D93B56-A8DA-93F3-64BD-7DEFF74D8C5C}"/>
              </a:ext>
            </a:extLst>
          </p:cNvPr>
          <p:cNvSpPr/>
          <p:nvPr/>
        </p:nvSpPr>
        <p:spPr>
          <a:xfrm>
            <a:off x="7052865" y="1384922"/>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643;p32">
            <a:extLst>
              <a:ext uri="{FF2B5EF4-FFF2-40B4-BE49-F238E27FC236}">
                <a16:creationId xmlns:a16="http://schemas.microsoft.com/office/drawing/2014/main" id="{2D0C3774-F69D-43D2-61DE-669A7C327DC6}"/>
              </a:ext>
            </a:extLst>
          </p:cNvPr>
          <p:cNvGrpSpPr/>
          <p:nvPr/>
        </p:nvGrpSpPr>
        <p:grpSpPr>
          <a:xfrm>
            <a:off x="7333080" y="1579324"/>
            <a:ext cx="372883" cy="543742"/>
            <a:chOff x="2070550" y="767325"/>
            <a:chExt cx="1106150" cy="1613000"/>
          </a:xfrm>
        </p:grpSpPr>
        <p:sp>
          <p:nvSpPr>
            <p:cNvPr id="12" name="Google Shape;644;p32">
              <a:extLst>
                <a:ext uri="{FF2B5EF4-FFF2-40B4-BE49-F238E27FC236}">
                  <a16:creationId xmlns:a16="http://schemas.microsoft.com/office/drawing/2014/main" id="{8AC1940B-5B73-2873-4EA0-3AB0380568A0}"/>
                </a:ext>
              </a:extLst>
            </p:cNvPr>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5;p32">
              <a:extLst>
                <a:ext uri="{FF2B5EF4-FFF2-40B4-BE49-F238E27FC236}">
                  <a16:creationId xmlns:a16="http://schemas.microsoft.com/office/drawing/2014/main" id="{8B5614A9-0675-FB64-BE21-DFEE932D9834}"/>
                </a:ext>
              </a:extLst>
            </p:cNvPr>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6;p32">
              <a:extLst>
                <a:ext uri="{FF2B5EF4-FFF2-40B4-BE49-F238E27FC236}">
                  <a16:creationId xmlns:a16="http://schemas.microsoft.com/office/drawing/2014/main" id="{32EC5E3F-27C4-E0A1-9258-6D4BD1B987BD}"/>
                </a:ext>
              </a:extLst>
            </p:cNvPr>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Rectangle 14">
            <a:extLst>
              <a:ext uri="{FF2B5EF4-FFF2-40B4-BE49-F238E27FC236}">
                <a16:creationId xmlns:a16="http://schemas.microsoft.com/office/drawing/2014/main" id="{5295F676-391A-5775-182E-C56DD3ECE0A1}"/>
              </a:ext>
            </a:extLst>
          </p:cNvPr>
          <p:cNvSpPr/>
          <p:nvPr/>
        </p:nvSpPr>
        <p:spPr>
          <a:xfrm>
            <a:off x="6281854" y="1320038"/>
            <a:ext cx="2281044" cy="3239476"/>
          </a:xfrm>
          <a:prstGeom prst="rect">
            <a:avLst/>
          </a:prstGeom>
          <a:no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oogle Shape;1039;p37">
            <a:extLst>
              <a:ext uri="{FF2B5EF4-FFF2-40B4-BE49-F238E27FC236}">
                <a16:creationId xmlns:a16="http://schemas.microsoft.com/office/drawing/2014/main" id="{EF047419-4455-E120-F50F-0D1F22AB8102}"/>
              </a:ext>
            </a:extLst>
          </p:cNvPr>
          <p:cNvSpPr txBox="1">
            <a:spLocks/>
          </p:cNvSpPr>
          <p:nvPr/>
        </p:nvSpPr>
        <p:spPr>
          <a:xfrm>
            <a:off x="6704540" y="4591248"/>
            <a:ext cx="1717970" cy="333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a:r>
              <a:rPr lang="en-US" sz="1050" dirty="0"/>
              <a:t>Part 2</a:t>
            </a:r>
          </a:p>
        </p:txBody>
      </p:sp>
    </p:spTree>
    <p:extLst>
      <p:ext uri="{BB962C8B-B14F-4D97-AF65-F5344CB8AC3E}">
        <p14:creationId xmlns:p14="http://schemas.microsoft.com/office/powerpoint/2010/main" val="379862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Team Profile</a:t>
            </a:r>
            <a:endParaRPr sz="3200" dirty="0"/>
          </a:p>
        </p:txBody>
      </p:sp>
      <p:sp>
        <p:nvSpPr>
          <p:cNvPr id="566" name="Google Shape;566;p30"/>
          <p:cNvSpPr txBox="1">
            <a:spLocks noGrp="1"/>
          </p:cNvSpPr>
          <p:nvPr>
            <p:ph type="subTitle" idx="3"/>
          </p:nvPr>
        </p:nvSpPr>
        <p:spPr>
          <a:xfrm>
            <a:off x="1713868" y="3621040"/>
            <a:ext cx="1799053" cy="70302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Bachelor's Degree in System Engineering</a:t>
            </a:r>
          </a:p>
          <a:p>
            <a:pPr marL="0" lvl="0" indent="0" algn="ctr" rtl="0">
              <a:spcBef>
                <a:spcPts val="0"/>
              </a:spcBef>
              <a:spcAft>
                <a:spcPts val="0"/>
              </a:spcAft>
              <a:buNone/>
            </a:pPr>
            <a:r>
              <a:rPr lang="en-US" dirty="0"/>
              <a:t>(Lima-Peru)</a:t>
            </a:r>
            <a:endParaRPr dirty="0"/>
          </a:p>
        </p:txBody>
      </p:sp>
      <p:sp>
        <p:nvSpPr>
          <p:cNvPr id="569" name="Google Shape;569;p30"/>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200" dirty="0"/>
              <a:t>Edith de la Cruz Rubianes</a:t>
            </a:r>
            <a:endParaRPr sz="1200" dirty="0"/>
          </a:p>
        </p:txBody>
      </p:sp>
      <p:sp>
        <p:nvSpPr>
          <p:cNvPr id="570" name="Google Shape;570;p30"/>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oogle Shape;1058;p37">
            <a:extLst>
              <a:ext uri="{FF2B5EF4-FFF2-40B4-BE49-F238E27FC236}">
                <a16:creationId xmlns:a16="http://schemas.microsoft.com/office/drawing/2014/main" id="{39FA2036-D2C0-BF02-8F72-D15F9739651D}"/>
              </a:ext>
            </a:extLst>
          </p:cNvPr>
          <p:cNvGrpSpPr/>
          <p:nvPr/>
        </p:nvGrpSpPr>
        <p:grpSpPr>
          <a:xfrm>
            <a:off x="2552196" y="2207225"/>
            <a:ext cx="160902" cy="226360"/>
            <a:chOff x="2790850" y="955650"/>
            <a:chExt cx="1984000" cy="2791125"/>
          </a:xfrm>
        </p:grpSpPr>
        <p:sp>
          <p:nvSpPr>
            <p:cNvPr id="3" name="Google Shape;1059;p37">
              <a:extLst>
                <a:ext uri="{FF2B5EF4-FFF2-40B4-BE49-F238E27FC236}">
                  <a16:creationId xmlns:a16="http://schemas.microsoft.com/office/drawing/2014/main" id="{0C1DDF4E-F01F-7660-03F6-FCAAE9668C27}"/>
                </a:ext>
              </a:extLst>
            </p:cNvPr>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0;p37">
              <a:extLst>
                <a:ext uri="{FF2B5EF4-FFF2-40B4-BE49-F238E27FC236}">
                  <a16:creationId xmlns:a16="http://schemas.microsoft.com/office/drawing/2014/main" id="{DAD4459F-6D31-2667-06B9-85DA834E9036}"/>
                </a:ext>
              </a:extLst>
            </p:cNvPr>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058;p37">
            <a:extLst>
              <a:ext uri="{FF2B5EF4-FFF2-40B4-BE49-F238E27FC236}">
                <a16:creationId xmlns:a16="http://schemas.microsoft.com/office/drawing/2014/main" id="{23C38814-BE4A-B3EC-684B-699143F192EC}"/>
              </a:ext>
            </a:extLst>
          </p:cNvPr>
          <p:cNvGrpSpPr/>
          <p:nvPr/>
        </p:nvGrpSpPr>
        <p:grpSpPr>
          <a:xfrm>
            <a:off x="4490724" y="2204694"/>
            <a:ext cx="160902" cy="226360"/>
            <a:chOff x="2790850" y="955650"/>
            <a:chExt cx="1984000" cy="2791125"/>
          </a:xfrm>
        </p:grpSpPr>
        <p:sp>
          <p:nvSpPr>
            <p:cNvPr id="6" name="Google Shape;1059;p37">
              <a:extLst>
                <a:ext uri="{FF2B5EF4-FFF2-40B4-BE49-F238E27FC236}">
                  <a16:creationId xmlns:a16="http://schemas.microsoft.com/office/drawing/2014/main" id="{1BC4325E-0FB7-992B-CBF7-01C9B7DFF988}"/>
                </a:ext>
              </a:extLst>
            </p:cNvPr>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60;p37">
              <a:extLst>
                <a:ext uri="{FF2B5EF4-FFF2-40B4-BE49-F238E27FC236}">
                  <a16:creationId xmlns:a16="http://schemas.microsoft.com/office/drawing/2014/main" id="{4BF89849-E10F-D251-E908-A49D949CA718}"/>
                </a:ext>
              </a:extLst>
            </p:cNvPr>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058;p37">
            <a:extLst>
              <a:ext uri="{FF2B5EF4-FFF2-40B4-BE49-F238E27FC236}">
                <a16:creationId xmlns:a16="http://schemas.microsoft.com/office/drawing/2014/main" id="{95B43732-6D59-6D53-5454-24C11C91D95F}"/>
              </a:ext>
            </a:extLst>
          </p:cNvPr>
          <p:cNvGrpSpPr/>
          <p:nvPr/>
        </p:nvGrpSpPr>
        <p:grpSpPr>
          <a:xfrm>
            <a:off x="6431765" y="2202163"/>
            <a:ext cx="160902" cy="226360"/>
            <a:chOff x="2790850" y="955650"/>
            <a:chExt cx="1984000" cy="2791125"/>
          </a:xfrm>
        </p:grpSpPr>
        <p:sp>
          <p:nvSpPr>
            <p:cNvPr id="9" name="Google Shape;1059;p37">
              <a:extLst>
                <a:ext uri="{FF2B5EF4-FFF2-40B4-BE49-F238E27FC236}">
                  <a16:creationId xmlns:a16="http://schemas.microsoft.com/office/drawing/2014/main" id="{871F8A0F-33F0-1593-73DE-BB387EDD18EB}"/>
                </a:ext>
              </a:extLst>
            </p:cNvPr>
            <p:cNvSpPr/>
            <p:nvPr/>
          </p:nvSpPr>
          <p:spPr>
            <a:xfrm>
              <a:off x="3259325" y="955650"/>
              <a:ext cx="1048750" cy="1364350"/>
            </a:xfrm>
            <a:custGeom>
              <a:avLst/>
              <a:gdLst/>
              <a:ahLst/>
              <a:cxnLst/>
              <a:rect l="l" t="t" r="r" b="b"/>
              <a:pathLst>
                <a:path w="41950" h="54574" extrusionOk="0">
                  <a:moveTo>
                    <a:pt x="21041" y="1"/>
                  </a:moveTo>
                  <a:cubicBezTo>
                    <a:pt x="3157" y="1"/>
                    <a:pt x="1" y="12165"/>
                    <a:pt x="1" y="27221"/>
                  </a:cubicBezTo>
                  <a:cubicBezTo>
                    <a:pt x="1" y="42344"/>
                    <a:pt x="9403" y="54573"/>
                    <a:pt x="21041" y="54573"/>
                  </a:cubicBezTo>
                  <a:cubicBezTo>
                    <a:pt x="32613" y="54573"/>
                    <a:pt x="41949" y="42344"/>
                    <a:pt x="41949" y="27287"/>
                  </a:cubicBezTo>
                  <a:cubicBezTo>
                    <a:pt x="41949" y="12165"/>
                    <a:pt x="38859" y="1"/>
                    <a:pt x="21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0;p37">
              <a:extLst>
                <a:ext uri="{FF2B5EF4-FFF2-40B4-BE49-F238E27FC236}">
                  <a16:creationId xmlns:a16="http://schemas.microsoft.com/office/drawing/2014/main" id="{6709E7AB-1A9F-6CC4-583B-7340309805E8}"/>
                </a:ext>
              </a:extLst>
            </p:cNvPr>
            <p:cNvSpPr/>
            <p:nvPr/>
          </p:nvSpPr>
          <p:spPr>
            <a:xfrm>
              <a:off x="2790850" y="2370925"/>
              <a:ext cx="1984000" cy="1375850"/>
            </a:xfrm>
            <a:custGeom>
              <a:avLst/>
              <a:gdLst/>
              <a:ahLst/>
              <a:cxnLst/>
              <a:rect l="l" t="t" r="r" b="b"/>
              <a:pathLst>
                <a:path w="79360" h="55034" extrusionOk="0">
                  <a:moveTo>
                    <a:pt x="28142" y="1"/>
                  </a:moveTo>
                  <a:cubicBezTo>
                    <a:pt x="3946" y="4735"/>
                    <a:pt x="527" y="12099"/>
                    <a:pt x="67" y="37675"/>
                  </a:cubicBezTo>
                  <a:cubicBezTo>
                    <a:pt x="67" y="39274"/>
                    <a:pt x="26" y="39740"/>
                    <a:pt x="9" y="39740"/>
                  </a:cubicBezTo>
                  <a:cubicBezTo>
                    <a:pt x="4" y="39740"/>
                    <a:pt x="1" y="39704"/>
                    <a:pt x="1" y="39648"/>
                  </a:cubicBezTo>
                  <a:lnTo>
                    <a:pt x="1" y="42409"/>
                  </a:lnTo>
                  <a:cubicBezTo>
                    <a:pt x="1" y="42409"/>
                    <a:pt x="5787" y="55033"/>
                    <a:pt x="39583" y="55033"/>
                  </a:cubicBezTo>
                  <a:cubicBezTo>
                    <a:pt x="73378" y="55033"/>
                    <a:pt x="79230" y="42409"/>
                    <a:pt x="79230" y="42409"/>
                  </a:cubicBezTo>
                  <a:lnTo>
                    <a:pt x="79230" y="40371"/>
                  </a:lnTo>
                  <a:cubicBezTo>
                    <a:pt x="79252" y="40404"/>
                    <a:pt x="79270" y="40422"/>
                    <a:pt x="79285" y="40422"/>
                  </a:cubicBezTo>
                  <a:cubicBezTo>
                    <a:pt x="79359" y="40422"/>
                    <a:pt x="79350" y="39965"/>
                    <a:pt x="79296" y="38596"/>
                  </a:cubicBezTo>
                  <a:cubicBezTo>
                    <a:pt x="78901" y="12296"/>
                    <a:pt x="75679" y="4800"/>
                    <a:pt x="51155" y="1"/>
                  </a:cubicBezTo>
                  <a:cubicBezTo>
                    <a:pt x="51155" y="1"/>
                    <a:pt x="47736" y="4735"/>
                    <a:pt x="39648" y="4735"/>
                  </a:cubicBezTo>
                  <a:cubicBezTo>
                    <a:pt x="31627" y="4735"/>
                    <a:pt x="28142" y="1"/>
                    <a:pt x="28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566;p30">
            <a:extLst>
              <a:ext uri="{FF2B5EF4-FFF2-40B4-BE49-F238E27FC236}">
                <a16:creationId xmlns:a16="http://schemas.microsoft.com/office/drawing/2014/main" id="{12EEC750-FD5B-E4F3-1917-2A9C1CD00F53}"/>
              </a:ext>
            </a:extLst>
          </p:cNvPr>
          <p:cNvSpPr txBox="1">
            <a:spLocks/>
          </p:cNvSpPr>
          <p:nvPr/>
        </p:nvSpPr>
        <p:spPr>
          <a:xfrm>
            <a:off x="3683262" y="3617194"/>
            <a:ext cx="1799053" cy="7030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0" indent="0"/>
            <a:r>
              <a:rPr lang="en-US" dirty="0"/>
              <a:t>Bachelor's Degree in Finance.</a:t>
            </a:r>
          </a:p>
        </p:txBody>
      </p:sp>
      <p:sp>
        <p:nvSpPr>
          <p:cNvPr id="20" name="Google Shape;569;p30">
            <a:extLst>
              <a:ext uri="{FF2B5EF4-FFF2-40B4-BE49-F238E27FC236}">
                <a16:creationId xmlns:a16="http://schemas.microsoft.com/office/drawing/2014/main" id="{90108C67-6DF0-D0AA-8B66-2ABC778526F4}"/>
              </a:ext>
            </a:extLst>
          </p:cNvPr>
          <p:cNvSpPr txBox="1">
            <a:spLocks/>
          </p:cNvSpPr>
          <p:nvPr/>
        </p:nvSpPr>
        <p:spPr>
          <a:xfrm>
            <a:off x="3564838" y="3529265"/>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sz="1200" dirty="0"/>
              <a:t>Samantha Chibiya</a:t>
            </a:r>
          </a:p>
        </p:txBody>
      </p:sp>
      <p:sp>
        <p:nvSpPr>
          <p:cNvPr id="22" name="Google Shape;569;p30">
            <a:extLst>
              <a:ext uri="{FF2B5EF4-FFF2-40B4-BE49-F238E27FC236}">
                <a16:creationId xmlns:a16="http://schemas.microsoft.com/office/drawing/2014/main" id="{E8772AFF-CD9D-FEDA-D546-4D3E9225CDB6}"/>
              </a:ext>
            </a:extLst>
          </p:cNvPr>
          <p:cNvSpPr txBox="1">
            <a:spLocks/>
          </p:cNvSpPr>
          <p:nvPr/>
        </p:nvSpPr>
        <p:spPr>
          <a:xfrm>
            <a:off x="5478230" y="3503375"/>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000"/>
              <a:buFont typeface="Roboto Black"/>
              <a:buNone/>
              <a:defRPr sz="1000" b="0" i="0" u="none" strike="noStrike" cap="none">
                <a:solidFill>
                  <a:srgbClr val="FFFFFF"/>
                </a:solidFill>
                <a:latin typeface="Roboto Black"/>
                <a:ea typeface="Roboto Black"/>
                <a:cs typeface="Roboto Black"/>
                <a:sym typeface="Roboto Black"/>
              </a:defRPr>
            </a:lvl9pPr>
          </a:lstStyle>
          <a:p>
            <a:r>
              <a:rPr lang="en-US" sz="1200" dirty="0"/>
              <a:t>Monica Cubas</a:t>
            </a:r>
          </a:p>
        </p:txBody>
      </p:sp>
      <p:sp>
        <p:nvSpPr>
          <p:cNvPr id="23" name="Google Shape;566;p30">
            <a:extLst>
              <a:ext uri="{FF2B5EF4-FFF2-40B4-BE49-F238E27FC236}">
                <a16:creationId xmlns:a16="http://schemas.microsoft.com/office/drawing/2014/main" id="{2D509D84-43E4-2633-A89F-4EA475CAD394}"/>
              </a:ext>
            </a:extLst>
          </p:cNvPr>
          <p:cNvSpPr txBox="1">
            <a:spLocks/>
          </p:cNvSpPr>
          <p:nvPr/>
        </p:nvSpPr>
        <p:spPr>
          <a:xfrm>
            <a:off x="5631079" y="3600289"/>
            <a:ext cx="1799053" cy="7030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000"/>
              <a:buFont typeface="Roboto Light"/>
              <a:buNone/>
              <a:defRPr sz="1000" b="0" i="0" u="none" strike="noStrike" cap="none">
                <a:solidFill>
                  <a:srgbClr val="FFFFFF"/>
                </a:solidFill>
                <a:latin typeface="Roboto Light"/>
                <a:ea typeface="Roboto Light"/>
                <a:cs typeface="Roboto Light"/>
                <a:sym typeface="Roboto Light"/>
              </a:defRPr>
            </a:lvl9pPr>
          </a:lstStyle>
          <a:p>
            <a:pPr marL="0" indent="0"/>
            <a:r>
              <a:rPr lang="en-US" dirty="0"/>
              <a:t>Bachelor's Degree in System Engineering</a:t>
            </a:r>
          </a:p>
          <a:p>
            <a:pPr marL="0" indent="0"/>
            <a:r>
              <a:rPr lang="en-US" dirty="0"/>
              <a:t>(Honduras)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969824" y="3495650"/>
            <a:ext cx="4092399"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dirty="0"/>
              <a:t>Part 1 : Demonstration</a:t>
            </a:r>
            <a:br>
              <a:rPr lang="en-US" sz="3000" dirty="0"/>
            </a:br>
            <a:br>
              <a:rPr lang="en-US" sz="3000" dirty="0"/>
            </a:br>
            <a:br>
              <a:rPr lang="en-US" sz="3000" dirty="0"/>
            </a:br>
            <a:r>
              <a:rPr lang="en-US" sz="3000" dirty="0"/>
              <a:t>User Data Protected by authorization</a:t>
            </a:r>
            <a:endParaRPr sz="3000" dirty="0"/>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ASP.NET</a:t>
            </a:r>
            <a:endParaRPr dirty="0">
              <a:solidFill>
                <a:srgbClr val="48FFD5"/>
              </a:solidFill>
              <a:latin typeface="Impact"/>
              <a:ea typeface="Impact"/>
              <a:cs typeface="Impact"/>
              <a:sym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81E8B6B-FD75-576E-46E6-D30C1507CA0A}"/>
              </a:ext>
            </a:extLst>
          </p:cNvPr>
          <p:cNvPicPr>
            <a:picLocks noChangeAspect="1"/>
          </p:cNvPicPr>
          <p:nvPr/>
        </p:nvPicPr>
        <p:blipFill rotWithShape="1">
          <a:blip r:embed="rId2"/>
          <a:srcRect r="16079"/>
          <a:stretch/>
        </p:blipFill>
        <p:spPr>
          <a:xfrm>
            <a:off x="1065011" y="821464"/>
            <a:ext cx="3115047" cy="2009198"/>
          </a:xfrm>
          <a:prstGeom prst="rect">
            <a:avLst/>
          </a:prstGeom>
        </p:spPr>
      </p:pic>
      <p:sp>
        <p:nvSpPr>
          <p:cNvPr id="2" name="Google Shape;402;p28">
            <a:extLst>
              <a:ext uri="{FF2B5EF4-FFF2-40B4-BE49-F238E27FC236}">
                <a16:creationId xmlns:a16="http://schemas.microsoft.com/office/drawing/2014/main" id="{FDF291FC-0296-1844-1E08-127344A612E2}"/>
              </a:ext>
            </a:extLst>
          </p:cNvPr>
          <p:cNvSpPr/>
          <p:nvPr/>
        </p:nvSpPr>
        <p:spPr>
          <a:xfrm>
            <a:off x="756362" y="247872"/>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400" b="1" dirty="0">
                <a:solidFill>
                  <a:schemeClr val="tx1"/>
                </a:solidFill>
              </a:rPr>
              <a:t>Administrators</a:t>
            </a:r>
            <a:endParaRPr b="1" dirty="0">
              <a:solidFill>
                <a:schemeClr val="tx1"/>
              </a:solidFill>
            </a:endParaRPr>
          </a:p>
        </p:txBody>
      </p:sp>
      <p:sp>
        <p:nvSpPr>
          <p:cNvPr id="3" name="Google Shape;408;p28">
            <a:extLst>
              <a:ext uri="{FF2B5EF4-FFF2-40B4-BE49-F238E27FC236}">
                <a16:creationId xmlns:a16="http://schemas.microsoft.com/office/drawing/2014/main" id="{6BE9A44B-1CE4-E04D-2C7E-34A64118AA3B}"/>
              </a:ext>
            </a:extLst>
          </p:cNvPr>
          <p:cNvSpPr/>
          <p:nvPr/>
        </p:nvSpPr>
        <p:spPr>
          <a:xfrm>
            <a:off x="240062" y="22642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tx1"/>
                </a:solidFill>
              </a:rPr>
              <a:t>1</a:t>
            </a:r>
            <a:endParaRPr b="1" dirty="0">
              <a:solidFill>
                <a:schemeClr val="tx1"/>
              </a:solidFill>
            </a:endParaRPr>
          </a:p>
        </p:txBody>
      </p:sp>
      <p:sp>
        <p:nvSpPr>
          <p:cNvPr id="5" name="TextBox 4">
            <a:extLst>
              <a:ext uri="{FF2B5EF4-FFF2-40B4-BE49-F238E27FC236}">
                <a16:creationId xmlns:a16="http://schemas.microsoft.com/office/drawing/2014/main" id="{4370BE56-6A05-CD4D-C64B-1D1F56BFE3E3}"/>
              </a:ext>
            </a:extLst>
          </p:cNvPr>
          <p:cNvSpPr txBox="1"/>
          <p:nvPr/>
        </p:nvSpPr>
        <p:spPr>
          <a:xfrm rot="16200000">
            <a:off x="26416" y="1695258"/>
            <a:ext cx="1663648" cy="261610"/>
          </a:xfrm>
          <a:prstGeom prst="rect">
            <a:avLst/>
          </a:prstGeom>
          <a:noFill/>
        </p:spPr>
        <p:txBody>
          <a:bodyPr wrap="square">
            <a:spAutoFit/>
          </a:bodyPr>
          <a:lstStyle/>
          <a:p>
            <a:pPr algn="ctr"/>
            <a:r>
              <a:rPr lang="en-US" sz="1050" b="1" dirty="0">
                <a:solidFill>
                  <a:srgbClr val="FFFFFF"/>
                </a:solidFill>
              </a:rPr>
              <a:t>1. Login:</a:t>
            </a:r>
            <a:endParaRPr lang="en-US" sz="1050" b="1" dirty="0"/>
          </a:p>
        </p:txBody>
      </p:sp>
      <p:sp>
        <p:nvSpPr>
          <p:cNvPr id="10" name="TextBox 9">
            <a:extLst>
              <a:ext uri="{FF2B5EF4-FFF2-40B4-BE49-F238E27FC236}">
                <a16:creationId xmlns:a16="http://schemas.microsoft.com/office/drawing/2014/main" id="{BD9FCFAD-3E66-625A-DAE7-7D64119976FB}"/>
              </a:ext>
            </a:extLst>
          </p:cNvPr>
          <p:cNvSpPr txBox="1"/>
          <p:nvPr/>
        </p:nvSpPr>
        <p:spPr>
          <a:xfrm rot="16200000">
            <a:off x="3945224" y="1523125"/>
            <a:ext cx="2096429" cy="261610"/>
          </a:xfrm>
          <a:prstGeom prst="rect">
            <a:avLst/>
          </a:prstGeom>
          <a:noFill/>
        </p:spPr>
        <p:txBody>
          <a:bodyPr wrap="square">
            <a:spAutoFit/>
          </a:bodyPr>
          <a:lstStyle/>
          <a:p>
            <a:pPr algn="ctr"/>
            <a:r>
              <a:rPr lang="en-US" sz="1050" b="1" dirty="0">
                <a:solidFill>
                  <a:srgbClr val="FFFFFF"/>
                </a:solidFill>
              </a:rPr>
              <a:t>3. Approve/reject data</a:t>
            </a:r>
            <a:endParaRPr lang="en-US" sz="1050" b="1" dirty="0"/>
          </a:p>
        </p:txBody>
      </p:sp>
      <p:pic>
        <p:nvPicPr>
          <p:cNvPr id="12" name="Picture 11">
            <a:extLst>
              <a:ext uri="{FF2B5EF4-FFF2-40B4-BE49-F238E27FC236}">
                <a16:creationId xmlns:a16="http://schemas.microsoft.com/office/drawing/2014/main" id="{B749AF41-8004-7699-450B-71BB224503E3}"/>
              </a:ext>
            </a:extLst>
          </p:cNvPr>
          <p:cNvPicPr>
            <a:picLocks noChangeAspect="1"/>
          </p:cNvPicPr>
          <p:nvPr/>
        </p:nvPicPr>
        <p:blipFill>
          <a:blip r:embed="rId3"/>
          <a:stretch>
            <a:fillRect/>
          </a:stretch>
        </p:blipFill>
        <p:spPr>
          <a:xfrm>
            <a:off x="5124244" y="642886"/>
            <a:ext cx="3053140" cy="2033185"/>
          </a:xfrm>
          <a:prstGeom prst="rect">
            <a:avLst/>
          </a:prstGeom>
        </p:spPr>
      </p:pic>
      <p:sp>
        <p:nvSpPr>
          <p:cNvPr id="14" name="TextBox 13">
            <a:extLst>
              <a:ext uri="{FF2B5EF4-FFF2-40B4-BE49-F238E27FC236}">
                <a16:creationId xmlns:a16="http://schemas.microsoft.com/office/drawing/2014/main" id="{696623AF-9384-F517-0BE6-4798403DCF49}"/>
              </a:ext>
            </a:extLst>
          </p:cNvPr>
          <p:cNvSpPr txBox="1"/>
          <p:nvPr/>
        </p:nvSpPr>
        <p:spPr>
          <a:xfrm rot="16200000">
            <a:off x="3580706" y="3705153"/>
            <a:ext cx="2969941" cy="124201"/>
          </a:xfrm>
          <a:prstGeom prst="rect">
            <a:avLst/>
          </a:prstGeom>
          <a:noFill/>
        </p:spPr>
        <p:txBody>
          <a:bodyPr wrap="square">
            <a:spAutoFit/>
          </a:bodyPr>
          <a:lstStyle/>
          <a:p>
            <a:pPr marL="0" lvl="0" indent="0" algn="ctr" rtl="0">
              <a:lnSpc>
                <a:spcPct val="0"/>
              </a:lnSpc>
              <a:spcBef>
                <a:spcPts val="0"/>
              </a:spcBef>
              <a:spcAft>
                <a:spcPts val="1600"/>
              </a:spcAft>
              <a:buNone/>
            </a:pPr>
            <a:r>
              <a:rPr lang="en-US" sz="1050" b="1" dirty="0">
                <a:solidFill>
                  <a:srgbClr val="FFFFFF"/>
                </a:solidFill>
              </a:rPr>
              <a:t>4. Edit/delete all data.</a:t>
            </a:r>
          </a:p>
        </p:txBody>
      </p:sp>
      <p:pic>
        <p:nvPicPr>
          <p:cNvPr id="17" name="Picture 16">
            <a:extLst>
              <a:ext uri="{FF2B5EF4-FFF2-40B4-BE49-F238E27FC236}">
                <a16:creationId xmlns:a16="http://schemas.microsoft.com/office/drawing/2014/main" id="{EA8BCE57-48EC-9B55-61AB-3FADC4ADAE52}"/>
              </a:ext>
            </a:extLst>
          </p:cNvPr>
          <p:cNvPicPr>
            <a:picLocks noChangeAspect="1"/>
          </p:cNvPicPr>
          <p:nvPr/>
        </p:nvPicPr>
        <p:blipFill rotWithShape="1">
          <a:blip r:embed="rId4"/>
          <a:srcRect r="15545"/>
          <a:stretch/>
        </p:blipFill>
        <p:spPr>
          <a:xfrm>
            <a:off x="5124244" y="2859980"/>
            <a:ext cx="3053140" cy="2009198"/>
          </a:xfrm>
          <a:prstGeom prst="rect">
            <a:avLst/>
          </a:prstGeom>
        </p:spPr>
      </p:pic>
      <p:sp>
        <p:nvSpPr>
          <p:cNvPr id="18" name="TextBox 17">
            <a:extLst>
              <a:ext uri="{FF2B5EF4-FFF2-40B4-BE49-F238E27FC236}">
                <a16:creationId xmlns:a16="http://schemas.microsoft.com/office/drawing/2014/main" id="{F0EA8E52-CBCE-9AB3-562C-0088B2C16573}"/>
              </a:ext>
            </a:extLst>
          </p:cNvPr>
          <p:cNvSpPr txBox="1"/>
          <p:nvPr/>
        </p:nvSpPr>
        <p:spPr>
          <a:xfrm rot="16200000">
            <a:off x="-574144" y="3803393"/>
            <a:ext cx="2096429" cy="261610"/>
          </a:xfrm>
          <a:prstGeom prst="rect">
            <a:avLst/>
          </a:prstGeom>
          <a:noFill/>
        </p:spPr>
        <p:txBody>
          <a:bodyPr wrap="square">
            <a:spAutoFit/>
          </a:bodyPr>
          <a:lstStyle/>
          <a:p>
            <a:pPr algn="ctr"/>
            <a:r>
              <a:rPr lang="en-US" sz="1050" b="1" dirty="0">
                <a:solidFill>
                  <a:srgbClr val="FFFFFF"/>
                </a:solidFill>
              </a:rPr>
              <a:t>2. Index Page </a:t>
            </a:r>
            <a:endParaRPr lang="en-US" sz="1050" b="1" dirty="0"/>
          </a:p>
        </p:txBody>
      </p:sp>
      <p:pic>
        <p:nvPicPr>
          <p:cNvPr id="20" name="Picture 19">
            <a:extLst>
              <a:ext uri="{FF2B5EF4-FFF2-40B4-BE49-F238E27FC236}">
                <a16:creationId xmlns:a16="http://schemas.microsoft.com/office/drawing/2014/main" id="{A7B11957-10C6-7606-069B-6E96B0B64859}"/>
              </a:ext>
            </a:extLst>
          </p:cNvPr>
          <p:cNvPicPr>
            <a:picLocks noChangeAspect="1"/>
          </p:cNvPicPr>
          <p:nvPr/>
        </p:nvPicPr>
        <p:blipFill>
          <a:blip r:embed="rId5"/>
          <a:stretch>
            <a:fillRect/>
          </a:stretch>
        </p:blipFill>
        <p:spPr>
          <a:xfrm>
            <a:off x="604875" y="2938331"/>
            <a:ext cx="4035320" cy="1968846"/>
          </a:xfrm>
          <a:prstGeom prst="rect">
            <a:avLst/>
          </a:prstGeom>
        </p:spPr>
      </p:pic>
      <p:sp>
        <p:nvSpPr>
          <p:cNvPr id="21" name="Rectangle 20">
            <a:extLst>
              <a:ext uri="{FF2B5EF4-FFF2-40B4-BE49-F238E27FC236}">
                <a16:creationId xmlns:a16="http://schemas.microsoft.com/office/drawing/2014/main" id="{37DC7492-BDAB-52DD-4783-11AA2C93B800}"/>
              </a:ext>
            </a:extLst>
          </p:cNvPr>
          <p:cNvSpPr/>
          <p:nvPr/>
        </p:nvSpPr>
        <p:spPr>
          <a:xfrm>
            <a:off x="1694985" y="1635511"/>
            <a:ext cx="715209" cy="223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D5A05E-AF26-8F9D-5ACA-66808F329231}"/>
              </a:ext>
            </a:extLst>
          </p:cNvPr>
          <p:cNvSpPr/>
          <p:nvPr/>
        </p:nvSpPr>
        <p:spPr>
          <a:xfrm>
            <a:off x="3690227" y="3840698"/>
            <a:ext cx="949968" cy="124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10CD408-ABFF-BAA9-8F5B-90B95BB34438}"/>
              </a:ext>
            </a:extLst>
          </p:cNvPr>
          <p:cNvSpPr/>
          <p:nvPr/>
        </p:nvSpPr>
        <p:spPr>
          <a:xfrm>
            <a:off x="5231644" y="2079903"/>
            <a:ext cx="671068" cy="202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B3C445D-3AC2-C610-B06B-28A41091FA5E}"/>
              </a:ext>
            </a:extLst>
          </p:cNvPr>
          <p:cNvSpPr/>
          <p:nvPr/>
        </p:nvSpPr>
        <p:spPr>
          <a:xfrm>
            <a:off x="5339439" y="4445620"/>
            <a:ext cx="611856" cy="1561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903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0C8CAC2-76D4-747B-902F-8A12FC334BC8}"/>
              </a:ext>
            </a:extLst>
          </p:cNvPr>
          <p:cNvPicPr>
            <a:picLocks noChangeAspect="1"/>
          </p:cNvPicPr>
          <p:nvPr/>
        </p:nvPicPr>
        <p:blipFill rotWithShape="1">
          <a:blip r:embed="rId2"/>
          <a:srcRect b="13780"/>
          <a:stretch/>
        </p:blipFill>
        <p:spPr>
          <a:xfrm>
            <a:off x="5404050" y="1321383"/>
            <a:ext cx="3111708" cy="2114157"/>
          </a:xfrm>
          <a:prstGeom prst="rect">
            <a:avLst/>
          </a:prstGeom>
        </p:spPr>
      </p:pic>
      <p:pic>
        <p:nvPicPr>
          <p:cNvPr id="9" name="Picture 8">
            <a:extLst>
              <a:ext uri="{FF2B5EF4-FFF2-40B4-BE49-F238E27FC236}">
                <a16:creationId xmlns:a16="http://schemas.microsoft.com/office/drawing/2014/main" id="{9AE52886-8E15-35D8-A80C-DAF4DFDA21A4}"/>
              </a:ext>
            </a:extLst>
          </p:cNvPr>
          <p:cNvPicPr>
            <a:picLocks noChangeAspect="1"/>
          </p:cNvPicPr>
          <p:nvPr/>
        </p:nvPicPr>
        <p:blipFill>
          <a:blip r:embed="rId3"/>
          <a:stretch>
            <a:fillRect/>
          </a:stretch>
        </p:blipFill>
        <p:spPr>
          <a:xfrm>
            <a:off x="727435" y="2938924"/>
            <a:ext cx="4035320" cy="1990547"/>
          </a:xfrm>
          <a:prstGeom prst="rect">
            <a:avLst/>
          </a:prstGeom>
        </p:spPr>
      </p:pic>
      <p:pic>
        <p:nvPicPr>
          <p:cNvPr id="6" name="Picture 5">
            <a:extLst>
              <a:ext uri="{FF2B5EF4-FFF2-40B4-BE49-F238E27FC236}">
                <a16:creationId xmlns:a16="http://schemas.microsoft.com/office/drawing/2014/main" id="{AE47A1A8-1A25-E7B7-A659-873968FE96A7}"/>
              </a:ext>
            </a:extLst>
          </p:cNvPr>
          <p:cNvPicPr>
            <a:picLocks noChangeAspect="1"/>
          </p:cNvPicPr>
          <p:nvPr/>
        </p:nvPicPr>
        <p:blipFill rotWithShape="1">
          <a:blip r:embed="rId4"/>
          <a:srcRect t="12157" r="11311"/>
          <a:stretch/>
        </p:blipFill>
        <p:spPr>
          <a:xfrm>
            <a:off x="840567" y="743591"/>
            <a:ext cx="3731433" cy="2114157"/>
          </a:xfrm>
          <a:prstGeom prst="rect">
            <a:avLst/>
          </a:prstGeom>
        </p:spPr>
      </p:pic>
      <p:sp>
        <p:nvSpPr>
          <p:cNvPr id="2" name="Google Shape;402;p28">
            <a:extLst>
              <a:ext uri="{FF2B5EF4-FFF2-40B4-BE49-F238E27FC236}">
                <a16:creationId xmlns:a16="http://schemas.microsoft.com/office/drawing/2014/main" id="{FDF291FC-0296-1844-1E08-127344A612E2}"/>
              </a:ext>
            </a:extLst>
          </p:cNvPr>
          <p:cNvSpPr/>
          <p:nvPr/>
        </p:nvSpPr>
        <p:spPr>
          <a:xfrm>
            <a:off x="756362" y="247872"/>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400" b="1" dirty="0">
                <a:solidFill>
                  <a:schemeClr val="tx1"/>
                </a:solidFill>
              </a:rPr>
              <a:t>Managers</a:t>
            </a:r>
            <a:endParaRPr b="1" dirty="0">
              <a:solidFill>
                <a:schemeClr val="tx1"/>
              </a:solidFill>
            </a:endParaRPr>
          </a:p>
        </p:txBody>
      </p:sp>
      <p:sp>
        <p:nvSpPr>
          <p:cNvPr id="3" name="Google Shape;408;p28">
            <a:extLst>
              <a:ext uri="{FF2B5EF4-FFF2-40B4-BE49-F238E27FC236}">
                <a16:creationId xmlns:a16="http://schemas.microsoft.com/office/drawing/2014/main" id="{6BE9A44B-1CE4-E04D-2C7E-34A64118AA3B}"/>
              </a:ext>
            </a:extLst>
          </p:cNvPr>
          <p:cNvSpPr/>
          <p:nvPr/>
        </p:nvSpPr>
        <p:spPr>
          <a:xfrm>
            <a:off x="240062" y="22642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tx1"/>
                </a:solidFill>
              </a:rPr>
              <a:t>2</a:t>
            </a:r>
            <a:endParaRPr b="1" dirty="0">
              <a:solidFill>
                <a:schemeClr val="tx1"/>
              </a:solidFill>
            </a:endParaRPr>
          </a:p>
        </p:txBody>
      </p:sp>
      <p:sp>
        <p:nvSpPr>
          <p:cNvPr id="5" name="TextBox 4">
            <a:extLst>
              <a:ext uri="{FF2B5EF4-FFF2-40B4-BE49-F238E27FC236}">
                <a16:creationId xmlns:a16="http://schemas.microsoft.com/office/drawing/2014/main" id="{4370BE56-6A05-CD4D-C64B-1D1F56BFE3E3}"/>
              </a:ext>
            </a:extLst>
          </p:cNvPr>
          <p:cNvSpPr txBox="1"/>
          <p:nvPr/>
        </p:nvSpPr>
        <p:spPr>
          <a:xfrm rot="16200000">
            <a:off x="-459148" y="1716684"/>
            <a:ext cx="1663648" cy="261610"/>
          </a:xfrm>
          <a:prstGeom prst="rect">
            <a:avLst/>
          </a:prstGeom>
          <a:noFill/>
        </p:spPr>
        <p:txBody>
          <a:bodyPr wrap="square">
            <a:spAutoFit/>
          </a:bodyPr>
          <a:lstStyle/>
          <a:p>
            <a:pPr algn="ctr"/>
            <a:r>
              <a:rPr lang="en-US" sz="1050" b="1" dirty="0">
                <a:solidFill>
                  <a:srgbClr val="FFFFFF"/>
                </a:solidFill>
              </a:rPr>
              <a:t>1. Login:</a:t>
            </a:r>
            <a:endParaRPr lang="en-US" sz="1050" b="1" dirty="0"/>
          </a:p>
        </p:txBody>
      </p:sp>
      <p:sp>
        <p:nvSpPr>
          <p:cNvPr id="10" name="TextBox 9">
            <a:extLst>
              <a:ext uri="{FF2B5EF4-FFF2-40B4-BE49-F238E27FC236}">
                <a16:creationId xmlns:a16="http://schemas.microsoft.com/office/drawing/2014/main" id="{BD9FCFAD-3E66-625A-DAE7-7D64119976FB}"/>
              </a:ext>
            </a:extLst>
          </p:cNvPr>
          <p:cNvSpPr txBox="1"/>
          <p:nvPr/>
        </p:nvSpPr>
        <p:spPr>
          <a:xfrm rot="16200000">
            <a:off x="4207153" y="2235179"/>
            <a:ext cx="2096429" cy="261610"/>
          </a:xfrm>
          <a:prstGeom prst="rect">
            <a:avLst/>
          </a:prstGeom>
          <a:noFill/>
        </p:spPr>
        <p:txBody>
          <a:bodyPr wrap="square">
            <a:spAutoFit/>
          </a:bodyPr>
          <a:lstStyle/>
          <a:p>
            <a:pPr algn="ctr"/>
            <a:r>
              <a:rPr lang="en-US" sz="1050" b="1" dirty="0">
                <a:solidFill>
                  <a:srgbClr val="FFFFFF"/>
                </a:solidFill>
              </a:rPr>
              <a:t>3. Approve/reject data</a:t>
            </a:r>
            <a:endParaRPr lang="en-US" sz="1050" b="1" dirty="0"/>
          </a:p>
        </p:txBody>
      </p:sp>
      <p:sp>
        <p:nvSpPr>
          <p:cNvPr id="18" name="TextBox 17">
            <a:extLst>
              <a:ext uri="{FF2B5EF4-FFF2-40B4-BE49-F238E27FC236}">
                <a16:creationId xmlns:a16="http://schemas.microsoft.com/office/drawing/2014/main" id="{F0EA8E52-CBCE-9AB3-562C-0088B2C16573}"/>
              </a:ext>
            </a:extLst>
          </p:cNvPr>
          <p:cNvSpPr txBox="1"/>
          <p:nvPr/>
        </p:nvSpPr>
        <p:spPr>
          <a:xfrm rot="16200000">
            <a:off x="-626182" y="3803393"/>
            <a:ext cx="2096429" cy="261610"/>
          </a:xfrm>
          <a:prstGeom prst="rect">
            <a:avLst/>
          </a:prstGeom>
          <a:noFill/>
        </p:spPr>
        <p:txBody>
          <a:bodyPr wrap="square">
            <a:spAutoFit/>
          </a:bodyPr>
          <a:lstStyle/>
          <a:p>
            <a:pPr algn="ctr"/>
            <a:r>
              <a:rPr lang="en-US" sz="1050" b="1" dirty="0">
                <a:solidFill>
                  <a:srgbClr val="FFFFFF"/>
                </a:solidFill>
              </a:rPr>
              <a:t>2. Index Page </a:t>
            </a:r>
            <a:endParaRPr lang="en-US" sz="1050" b="1" dirty="0"/>
          </a:p>
        </p:txBody>
      </p:sp>
      <p:sp>
        <p:nvSpPr>
          <p:cNvPr id="21" name="Rectangle 20">
            <a:extLst>
              <a:ext uri="{FF2B5EF4-FFF2-40B4-BE49-F238E27FC236}">
                <a16:creationId xmlns:a16="http://schemas.microsoft.com/office/drawing/2014/main" id="{37DC7492-BDAB-52DD-4783-11AA2C93B800}"/>
              </a:ext>
            </a:extLst>
          </p:cNvPr>
          <p:cNvSpPr/>
          <p:nvPr/>
        </p:nvSpPr>
        <p:spPr>
          <a:xfrm>
            <a:off x="3665441" y="802889"/>
            <a:ext cx="795047" cy="1756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D5A05E-AF26-8F9D-5ACA-66808F329231}"/>
              </a:ext>
            </a:extLst>
          </p:cNvPr>
          <p:cNvSpPr/>
          <p:nvPr/>
        </p:nvSpPr>
        <p:spPr>
          <a:xfrm>
            <a:off x="3665441" y="3794847"/>
            <a:ext cx="949968" cy="124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10CD408-ABFF-BAA9-8F5B-90B95BB34438}"/>
              </a:ext>
            </a:extLst>
          </p:cNvPr>
          <p:cNvSpPr/>
          <p:nvPr/>
        </p:nvSpPr>
        <p:spPr>
          <a:xfrm>
            <a:off x="5701416" y="3160874"/>
            <a:ext cx="671068" cy="202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49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02;p28">
            <a:extLst>
              <a:ext uri="{FF2B5EF4-FFF2-40B4-BE49-F238E27FC236}">
                <a16:creationId xmlns:a16="http://schemas.microsoft.com/office/drawing/2014/main" id="{FDF291FC-0296-1844-1E08-127344A612E2}"/>
              </a:ext>
            </a:extLst>
          </p:cNvPr>
          <p:cNvSpPr/>
          <p:nvPr/>
        </p:nvSpPr>
        <p:spPr>
          <a:xfrm>
            <a:off x="756362" y="247872"/>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400" b="1" dirty="0">
                <a:solidFill>
                  <a:schemeClr val="tx1"/>
                </a:solidFill>
              </a:rPr>
              <a:t>Registered users</a:t>
            </a:r>
            <a:endParaRPr b="1" dirty="0">
              <a:solidFill>
                <a:schemeClr val="tx1"/>
              </a:solidFill>
            </a:endParaRPr>
          </a:p>
        </p:txBody>
      </p:sp>
      <p:sp>
        <p:nvSpPr>
          <p:cNvPr id="3" name="Google Shape;408;p28">
            <a:extLst>
              <a:ext uri="{FF2B5EF4-FFF2-40B4-BE49-F238E27FC236}">
                <a16:creationId xmlns:a16="http://schemas.microsoft.com/office/drawing/2014/main" id="{6BE9A44B-1CE4-E04D-2C7E-34A64118AA3B}"/>
              </a:ext>
            </a:extLst>
          </p:cNvPr>
          <p:cNvSpPr/>
          <p:nvPr/>
        </p:nvSpPr>
        <p:spPr>
          <a:xfrm>
            <a:off x="240062" y="22642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tx1"/>
                </a:solidFill>
              </a:rPr>
              <a:t>3</a:t>
            </a:r>
            <a:endParaRPr b="1" dirty="0">
              <a:solidFill>
                <a:schemeClr val="tx1"/>
              </a:solidFill>
            </a:endParaRPr>
          </a:p>
        </p:txBody>
      </p:sp>
      <p:sp>
        <p:nvSpPr>
          <p:cNvPr id="5" name="TextBox 4">
            <a:extLst>
              <a:ext uri="{FF2B5EF4-FFF2-40B4-BE49-F238E27FC236}">
                <a16:creationId xmlns:a16="http://schemas.microsoft.com/office/drawing/2014/main" id="{4370BE56-6A05-CD4D-C64B-1D1F56BFE3E3}"/>
              </a:ext>
            </a:extLst>
          </p:cNvPr>
          <p:cNvSpPr txBox="1"/>
          <p:nvPr/>
        </p:nvSpPr>
        <p:spPr>
          <a:xfrm rot="16200000">
            <a:off x="-459148" y="1716684"/>
            <a:ext cx="1663648" cy="261610"/>
          </a:xfrm>
          <a:prstGeom prst="rect">
            <a:avLst/>
          </a:prstGeom>
          <a:noFill/>
        </p:spPr>
        <p:txBody>
          <a:bodyPr wrap="square">
            <a:spAutoFit/>
          </a:bodyPr>
          <a:lstStyle/>
          <a:p>
            <a:pPr algn="ctr"/>
            <a:r>
              <a:rPr lang="en-US" sz="1050" b="1" dirty="0">
                <a:solidFill>
                  <a:srgbClr val="FFFFFF"/>
                </a:solidFill>
              </a:rPr>
              <a:t>1. Login:</a:t>
            </a:r>
            <a:endParaRPr lang="en-US" sz="1050" b="1" dirty="0"/>
          </a:p>
        </p:txBody>
      </p:sp>
      <p:sp>
        <p:nvSpPr>
          <p:cNvPr id="10" name="TextBox 9">
            <a:extLst>
              <a:ext uri="{FF2B5EF4-FFF2-40B4-BE49-F238E27FC236}">
                <a16:creationId xmlns:a16="http://schemas.microsoft.com/office/drawing/2014/main" id="{BD9FCFAD-3E66-625A-DAE7-7D64119976FB}"/>
              </a:ext>
            </a:extLst>
          </p:cNvPr>
          <p:cNvSpPr txBox="1"/>
          <p:nvPr/>
        </p:nvSpPr>
        <p:spPr>
          <a:xfrm rot="16200000">
            <a:off x="3797647" y="2270263"/>
            <a:ext cx="2096429" cy="261610"/>
          </a:xfrm>
          <a:prstGeom prst="rect">
            <a:avLst/>
          </a:prstGeom>
          <a:noFill/>
        </p:spPr>
        <p:txBody>
          <a:bodyPr wrap="square">
            <a:spAutoFit/>
          </a:bodyPr>
          <a:lstStyle/>
          <a:p>
            <a:pPr algn="ctr"/>
            <a:r>
              <a:rPr lang="en-US" sz="1050" b="1" dirty="0">
                <a:solidFill>
                  <a:srgbClr val="FFFFFF"/>
                </a:solidFill>
              </a:rPr>
              <a:t>3. Edit/delete their own data</a:t>
            </a:r>
            <a:endParaRPr lang="en-US" sz="1050" b="1" dirty="0"/>
          </a:p>
        </p:txBody>
      </p:sp>
      <p:sp>
        <p:nvSpPr>
          <p:cNvPr id="18" name="TextBox 17">
            <a:extLst>
              <a:ext uri="{FF2B5EF4-FFF2-40B4-BE49-F238E27FC236}">
                <a16:creationId xmlns:a16="http://schemas.microsoft.com/office/drawing/2014/main" id="{F0EA8E52-CBCE-9AB3-562C-0088B2C16573}"/>
              </a:ext>
            </a:extLst>
          </p:cNvPr>
          <p:cNvSpPr txBox="1"/>
          <p:nvPr/>
        </p:nvSpPr>
        <p:spPr>
          <a:xfrm rot="16200000">
            <a:off x="-626182" y="3803393"/>
            <a:ext cx="2096429" cy="261610"/>
          </a:xfrm>
          <a:prstGeom prst="rect">
            <a:avLst/>
          </a:prstGeom>
          <a:noFill/>
        </p:spPr>
        <p:txBody>
          <a:bodyPr wrap="square">
            <a:spAutoFit/>
          </a:bodyPr>
          <a:lstStyle/>
          <a:p>
            <a:pPr algn="ctr"/>
            <a:r>
              <a:rPr lang="en-US" sz="1050" b="1" dirty="0">
                <a:solidFill>
                  <a:srgbClr val="FFFFFF"/>
                </a:solidFill>
              </a:rPr>
              <a:t>2. Index Page </a:t>
            </a:r>
            <a:endParaRPr lang="en-US" sz="1050" b="1" dirty="0"/>
          </a:p>
        </p:txBody>
      </p:sp>
      <p:pic>
        <p:nvPicPr>
          <p:cNvPr id="7" name="Picture 6">
            <a:extLst>
              <a:ext uri="{FF2B5EF4-FFF2-40B4-BE49-F238E27FC236}">
                <a16:creationId xmlns:a16="http://schemas.microsoft.com/office/drawing/2014/main" id="{44ABF231-6CFF-2B37-9508-34592BC02423}"/>
              </a:ext>
            </a:extLst>
          </p:cNvPr>
          <p:cNvPicPr>
            <a:picLocks noChangeAspect="1"/>
          </p:cNvPicPr>
          <p:nvPr/>
        </p:nvPicPr>
        <p:blipFill>
          <a:blip r:embed="rId2"/>
          <a:stretch>
            <a:fillRect/>
          </a:stretch>
        </p:blipFill>
        <p:spPr>
          <a:xfrm>
            <a:off x="711178" y="755754"/>
            <a:ext cx="3749310" cy="2130229"/>
          </a:xfrm>
          <a:prstGeom prst="rect">
            <a:avLst/>
          </a:prstGeom>
        </p:spPr>
      </p:pic>
      <p:sp>
        <p:nvSpPr>
          <p:cNvPr id="21" name="Rectangle 20">
            <a:extLst>
              <a:ext uri="{FF2B5EF4-FFF2-40B4-BE49-F238E27FC236}">
                <a16:creationId xmlns:a16="http://schemas.microsoft.com/office/drawing/2014/main" id="{37DC7492-BDAB-52DD-4783-11AA2C93B800}"/>
              </a:ext>
            </a:extLst>
          </p:cNvPr>
          <p:cNvSpPr/>
          <p:nvPr/>
        </p:nvSpPr>
        <p:spPr>
          <a:xfrm>
            <a:off x="2870394" y="755754"/>
            <a:ext cx="1099440" cy="1586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AB567CA-7545-FF53-D751-56EFEA40EDC7}"/>
              </a:ext>
            </a:extLst>
          </p:cNvPr>
          <p:cNvPicPr>
            <a:picLocks noChangeAspect="1"/>
          </p:cNvPicPr>
          <p:nvPr/>
        </p:nvPicPr>
        <p:blipFill>
          <a:blip r:embed="rId3"/>
          <a:stretch>
            <a:fillRect/>
          </a:stretch>
        </p:blipFill>
        <p:spPr>
          <a:xfrm>
            <a:off x="727435" y="3169561"/>
            <a:ext cx="3587600" cy="1463043"/>
          </a:xfrm>
          <a:prstGeom prst="rect">
            <a:avLst/>
          </a:prstGeom>
        </p:spPr>
      </p:pic>
      <p:sp>
        <p:nvSpPr>
          <p:cNvPr id="22" name="Rectangle 21">
            <a:extLst>
              <a:ext uri="{FF2B5EF4-FFF2-40B4-BE49-F238E27FC236}">
                <a16:creationId xmlns:a16="http://schemas.microsoft.com/office/drawing/2014/main" id="{38D5A05E-AF26-8F9D-5ACA-66808F329231}"/>
              </a:ext>
            </a:extLst>
          </p:cNvPr>
          <p:cNvSpPr/>
          <p:nvPr/>
        </p:nvSpPr>
        <p:spPr>
          <a:xfrm>
            <a:off x="3365067" y="3934198"/>
            <a:ext cx="949968" cy="124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678AA1B-F6DC-8064-E465-A921A4C537B7}"/>
              </a:ext>
            </a:extLst>
          </p:cNvPr>
          <p:cNvSpPr txBox="1"/>
          <p:nvPr/>
        </p:nvSpPr>
        <p:spPr>
          <a:xfrm>
            <a:off x="898800" y="4595643"/>
            <a:ext cx="3244869" cy="246221"/>
          </a:xfrm>
          <a:prstGeom prst="rect">
            <a:avLst/>
          </a:prstGeom>
          <a:noFill/>
        </p:spPr>
        <p:txBody>
          <a:bodyPr wrap="square">
            <a:spAutoFit/>
          </a:bodyPr>
          <a:lstStyle/>
          <a:p>
            <a:pPr algn="ctr"/>
            <a:r>
              <a:rPr lang="en-US" sz="1000" b="1" dirty="0">
                <a:solidFill>
                  <a:schemeClr val="bg1"/>
                </a:solidFill>
              </a:rPr>
              <a:t>Can view all the approved contact data</a:t>
            </a:r>
          </a:p>
        </p:txBody>
      </p:sp>
      <p:pic>
        <p:nvPicPr>
          <p:cNvPr id="19" name="Picture 18">
            <a:extLst>
              <a:ext uri="{FF2B5EF4-FFF2-40B4-BE49-F238E27FC236}">
                <a16:creationId xmlns:a16="http://schemas.microsoft.com/office/drawing/2014/main" id="{D2276F60-2D26-EA95-1E28-16E1DB69FBCF}"/>
              </a:ext>
            </a:extLst>
          </p:cNvPr>
          <p:cNvPicPr>
            <a:picLocks noChangeAspect="1"/>
          </p:cNvPicPr>
          <p:nvPr/>
        </p:nvPicPr>
        <p:blipFill>
          <a:blip r:embed="rId4"/>
          <a:stretch>
            <a:fillRect/>
          </a:stretch>
        </p:blipFill>
        <p:spPr>
          <a:xfrm>
            <a:off x="5026023" y="1532794"/>
            <a:ext cx="3876107" cy="1736550"/>
          </a:xfrm>
          <a:prstGeom prst="rect">
            <a:avLst/>
          </a:prstGeom>
        </p:spPr>
      </p:pic>
      <p:sp>
        <p:nvSpPr>
          <p:cNvPr id="23" name="Rectangle 22">
            <a:extLst>
              <a:ext uri="{FF2B5EF4-FFF2-40B4-BE49-F238E27FC236}">
                <a16:creationId xmlns:a16="http://schemas.microsoft.com/office/drawing/2014/main" id="{010CD408-ABFF-BAA9-8F5B-90B95BB34438}"/>
              </a:ext>
            </a:extLst>
          </p:cNvPr>
          <p:cNvSpPr/>
          <p:nvPr/>
        </p:nvSpPr>
        <p:spPr>
          <a:xfrm>
            <a:off x="7901922" y="2542013"/>
            <a:ext cx="1000207" cy="107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070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7" name="Google Shape;667;p34"/>
          <p:cNvSpPr/>
          <p:nvPr/>
        </p:nvSpPr>
        <p:spPr>
          <a:xfrm>
            <a:off x="255588" y="1629295"/>
            <a:ext cx="3526703" cy="2633056"/>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558289" y="2250931"/>
            <a:ext cx="777224" cy="662363"/>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1568064" y="2250931"/>
            <a:ext cx="2161322" cy="662363"/>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4"/>
          <p:cNvGrpSpPr/>
          <p:nvPr/>
        </p:nvGrpSpPr>
        <p:grpSpPr>
          <a:xfrm>
            <a:off x="558309" y="3101971"/>
            <a:ext cx="3014601" cy="286623"/>
            <a:chOff x="1071176" y="3688175"/>
            <a:chExt cx="3257199" cy="379200"/>
          </a:xfrm>
        </p:grpSpPr>
        <p:sp>
          <p:nvSpPr>
            <p:cNvPr id="672" name="Google Shape;672;p34"/>
            <p:cNvSpPr/>
            <p:nvPr/>
          </p:nvSpPr>
          <p:spPr>
            <a:xfrm>
              <a:off x="1071176"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1547427"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2023676"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2499926"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2976176"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3446839"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39230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1" name="Google Shape;681;p34"/>
          <p:cNvCxnSpPr>
            <a:cxnSpLocks/>
          </p:cNvCxnSpPr>
          <p:nvPr/>
        </p:nvCxnSpPr>
        <p:spPr>
          <a:xfrm>
            <a:off x="560989" y="2188545"/>
            <a:ext cx="772661" cy="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34"/>
          <p:cNvCxnSpPr>
            <a:cxnSpLocks/>
          </p:cNvCxnSpPr>
          <p:nvPr/>
        </p:nvCxnSpPr>
        <p:spPr>
          <a:xfrm>
            <a:off x="560989" y="2293320"/>
            <a:ext cx="772661" cy="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34"/>
          <p:cNvCxnSpPr>
            <a:cxnSpLocks/>
          </p:cNvCxnSpPr>
          <p:nvPr/>
        </p:nvCxnSpPr>
        <p:spPr>
          <a:xfrm>
            <a:off x="560989" y="2393345"/>
            <a:ext cx="772661" cy="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34"/>
          <p:cNvCxnSpPr>
            <a:cxnSpLocks/>
          </p:cNvCxnSpPr>
          <p:nvPr/>
        </p:nvCxnSpPr>
        <p:spPr>
          <a:xfrm>
            <a:off x="560989" y="2475145"/>
            <a:ext cx="772661"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34"/>
          <p:cNvCxnSpPr>
            <a:cxnSpLocks/>
          </p:cNvCxnSpPr>
          <p:nvPr/>
        </p:nvCxnSpPr>
        <p:spPr>
          <a:xfrm>
            <a:off x="560989" y="2560870"/>
            <a:ext cx="772661"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34"/>
          <p:cNvCxnSpPr>
            <a:cxnSpLocks/>
          </p:cNvCxnSpPr>
          <p:nvPr/>
        </p:nvCxnSpPr>
        <p:spPr>
          <a:xfrm>
            <a:off x="560989" y="2641820"/>
            <a:ext cx="772661"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34"/>
          <p:cNvCxnSpPr>
            <a:cxnSpLocks/>
          </p:cNvCxnSpPr>
          <p:nvPr/>
        </p:nvCxnSpPr>
        <p:spPr>
          <a:xfrm>
            <a:off x="560989" y="2713270"/>
            <a:ext cx="772661"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34"/>
          <p:cNvCxnSpPr>
            <a:cxnSpLocks/>
          </p:cNvCxnSpPr>
          <p:nvPr/>
        </p:nvCxnSpPr>
        <p:spPr>
          <a:xfrm>
            <a:off x="560989" y="2794095"/>
            <a:ext cx="772661"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34"/>
          <p:cNvCxnSpPr>
            <a:cxnSpLocks/>
          </p:cNvCxnSpPr>
          <p:nvPr/>
        </p:nvCxnSpPr>
        <p:spPr>
          <a:xfrm>
            <a:off x="554039" y="2111495"/>
            <a:ext cx="772661" cy="0"/>
          </a:xfrm>
          <a:prstGeom prst="straightConnector1">
            <a:avLst/>
          </a:prstGeom>
          <a:noFill/>
          <a:ln w="9525" cap="flat" cmpd="sng">
            <a:solidFill>
              <a:schemeClr val="accent1"/>
            </a:solidFill>
            <a:prstDash val="solid"/>
            <a:round/>
            <a:headEnd type="none" w="med" len="med"/>
            <a:tailEnd type="none" w="med" len="med"/>
          </a:ln>
        </p:spPr>
      </p:cxnSp>
      <p:cxnSp>
        <p:nvCxnSpPr>
          <p:cNvPr id="698" name="Google Shape;698;p34"/>
          <p:cNvCxnSpPr>
            <a:cxnSpLocks/>
          </p:cNvCxnSpPr>
          <p:nvPr/>
        </p:nvCxnSpPr>
        <p:spPr>
          <a:xfrm>
            <a:off x="4572000" y="2250931"/>
            <a:ext cx="3899890" cy="0"/>
          </a:xfrm>
          <a:prstGeom prst="straightConnector1">
            <a:avLst/>
          </a:prstGeom>
          <a:noFill/>
          <a:ln w="9525" cap="flat" cmpd="sng">
            <a:solidFill>
              <a:schemeClr val="accent1"/>
            </a:solidFill>
            <a:prstDash val="solid"/>
            <a:round/>
            <a:headEnd type="none" w="med" len="med"/>
            <a:tailEnd type="none" w="med" len="med"/>
          </a:ln>
        </p:spPr>
      </p:cxnSp>
      <p:sp>
        <p:nvSpPr>
          <p:cNvPr id="3" name="Title 2">
            <a:extLst>
              <a:ext uri="{FF2B5EF4-FFF2-40B4-BE49-F238E27FC236}">
                <a16:creationId xmlns:a16="http://schemas.microsoft.com/office/drawing/2014/main" id="{C3F1CEB2-116D-BC26-09C7-BC6671115D33}"/>
              </a:ext>
            </a:extLst>
          </p:cNvPr>
          <p:cNvSpPr>
            <a:spLocks noGrp="1"/>
          </p:cNvSpPr>
          <p:nvPr>
            <p:ph type="ctrTitle"/>
          </p:nvPr>
        </p:nvSpPr>
        <p:spPr>
          <a:xfrm>
            <a:off x="4669785" y="3410532"/>
            <a:ext cx="3526703" cy="606600"/>
          </a:xfrm>
        </p:spPr>
        <p:txBody>
          <a:bodyPr/>
          <a:lstStyle/>
          <a:p>
            <a:pPr algn="l"/>
            <a:r>
              <a:rPr lang="en-US" dirty="0"/>
              <a:t>Part 2:</a:t>
            </a:r>
            <a:br>
              <a:rPr lang="en-US" dirty="0"/>
            </a:br>
            <a:br>
              <a:rPr lang="en-US" dirty="0"/>
            </a:br>
            <a:r>
              <a:rPr lang="en-US" dirty="0"/>
              <a:t>Security Technologies Recommendations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pSp>
        <p:nvGrpSpPr>
          <p:cNvPr id="19" name="Google Shape;1303;p44">
            <a:extLst>
              <a:ext uri="{FF2B5EF4-FFF2-40B4-BE49-F238E27FC236}">
                <a16:creationId xmlns:a16="http://schemas.microsoft.com/office/drawing/2014/main" id="{D4F3309F-1F68-085F-E34C-8ACD02281322}"/>
              </a:ext>
            </a:extLst>
          </p:cNvPr>
          <p:cNvGrpSpPr/>
          <p:nvPr/>
        </p:nvGrpSpPr>
        <p:grpSpPr>
          <a:xfrm>
            <a:off x="5752547" y="3229055"/>
            <a:ext cx="2583147" cy="966960"/>
            <a:chOff x="2072503" y="3521476"/>
            <a:chExt cx="791400" cy="754200"/>
          </a:xfrm>
        </p:grpSpPr>
        <p:sp>
          <p:nvSpPr>
            <p:cNvPr id="20" name="Google Shape;1304;p44">
              <a:extLst>
                <a:ext uri="{FF2B5EF4-FFF2-40B4-BE49-F238E27FC236}">
                  <a16:creationId xmlns:a16="http://schemas.microsoft.com/office/drawing/2014/main" id="{C05E0A04-6270-06A7-1B39-A2026A1926AD}"/>
                </a:ext>
              </a:extLst>
            </p:cNvPr>
            <p:cNvSpPr/>
            <p:nvPr/>
          </p:nvSpPr>
          <p:spPr>
            <a:xfrm>
              <a:off x="2072503" y="3521476"/>
              <a:ext cx="791400" cy="754200"/>
            </a:xfrm>
            <a:prstGeom prst="roundRect">
              <a:avLst>
                <a:gd name="adj" fmla="val 16667"/>
              </a:avLst>
            </a:prstGeom>
            <a:solidFill>
              <a:schemeClr val="bg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u="sng">
                <a:solidFill>
                  <a:srgbClr val="434343"/>
                </a:solidFill>
              </a:endParaRPr>
            </a:p>
          </p:txBody>
        </p:sp>
        <p:sp>
          <p:nvSpPr>
            <p:cNvPr id="21" name="Google Shape;1305;p44">
              <a:extLst>
                <a:ext uri="{FF2B5EF4-FFF2-40B4-BE49-F238E27FC236}">
                  <a16:creationId xmlns:a16="http://schemas.microsoft.com/office/drawing/2014/main" id="{2A19FA41-3D18-DAB6-0CED-AFDB5232B032}"/>
                </a:ext>
              </a:extLst>
            </p:cNvPr>
            <p:cNvSpPr txBox="1"/>
            <p:nvPr/>
          </p:nvSpPr>
          <p:spPr>
            <a:xfrm>
              <a:off x="2072503" y="3678514"/>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00" dirty="0">
                <a:solidFill>
                  <a:srgbClr val="0E2A47"/>
                </a:solidFill>
                <a:latin typeface="Proxima Nova Semibold"/>
                <a:ea typeface="Proxima Nova Semibold"/>
                <a:cs typeface="Proxima Nova Semibold"/>
                <a:sym typeface="Proxima Nova Semibold"/>
              </a:endParaRPr>
            </a:p>
          </p:txBody>
        </p:sp>
      </p:grpSp>
      <p:sp>
        <p:nvSpPr>
          <p:cNvPr id="296" name="Google Shape;296;p26"/>
          <p:cNvSpPr txBox="1">
            <a:spLocks noGrp="1"/>
          </p:cNvSpPr>
          <p:nvPr>
            <p:ph type="ctrTitle"/>
          </p:nvPr>
        </p:nvSpPr>
        <p:spPr>
          <a:xfrm>
            <a:off x="1565844" y="760384"/>
            <a:ext cx="7057964"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rgbClr val="FFFFFF"/>
                </a:solidFill>
              </a:rPr>
              <a:t>1. How can we transfer personal data securely within their network?</a:t>
            </a:r>
            <a:endParaRPr sz="2800" dirty="0">
              <a:solidFill>
                <a:srgbClr val="FFFFFF"/>
              </a:solidFill>
            </a:endParaRPr>
          </a:p>
        </p:txBody>
      </p:sp>
      <p:cxnSp>
        <p:nvCxnSpPr>
          <p:cNvPr id="298" name="Google Shape;298;p26"/>
          <p:cNvCxnSpPr>
            <a:cxnSpLocks/>
          </p:cNvCxnSpPr>
          <p:nvPr/>
        </p:nvCxnSpPr>
        <p:spPr>
          <a:xfrm>
            <a:off x="1539071" y="1366984"/>
            <a:ext cx="7689173" cy="14238"/>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49422" y="2926319"/>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53861" y="3088425"/>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393114" y="4757364"/>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389017" y="2989940"/>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48796" y="4377751"/>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323347" y="4480346"/>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324034" y="4540545"/>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408167" y="4570637"/>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845245" y="4540545"/>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875338" y="4178020"/>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875338" y="4120571"/>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967677" y="4120571"/>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1341133" y="4120571"/>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1370539" y="4203328"/>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1370539" y="4522068"/>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329864" y="3173932"/>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66256" y="3173932"/>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98538" y="3173932"/>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69118" y="3265584"/>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68445" y="3761469"/>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79514" y="3791575"/>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631146" y="3791575"/>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605838" y="3744381"/>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391424" y="4735478"/>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78560" y="4706060"/>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48467" y="4334654"/>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48467" y="4275830"/>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62286" y="4275830"/>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737165" y="4275830"/>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767257" y="4385958"/>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696129" y="438048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523080" y="4104157"/>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523080" y="3645196"/>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523767" y="3588420"/>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611996" y="3588420"/>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1546324" y="3558328"/>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576430" y="3446839"/>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576430" y="3394174"/>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470414" y="4103469"/>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808306" y="2736856"/>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808306" y="2824412"/>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778887" y="3401006"/>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93254" y="3430425"/>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34430" y="3430425"/>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34430" y="3515245"/>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34430" y="3953681"/>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63302" y="3933844"/>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05E8AAF4-C9FA-CF1C-A95B-EE145FCDC70A}"/>
              </a:ext>
            </a:extLst>
          </p:cNvPr>
          <p:cNvSpPr txBox="1"/>
          <p:nvPr/>
        </p:nvSpPr>
        <p:spPr>
          <a:xfrm>
            <a:off x="1578965" y="1629659"/>
            <a:ext cx="7031722" cy="1569660"/>
          </a:xfrm>
          <a:prstGeom prst="rect">
            <a:avLst/>
          </a:prstGeom>
          <a:noFill/>
        </p:spPr>
        <p:txBody>
          <a:bodyPr wrap="square">
            <a:spAutoFit/>
          </a:bodyPr>
          <a:lstStyle/>
          <a:p>
            <a:pPr algn="just"/>
            <a:r>
              <a:rPr lang="en-US" sz="1200" dirty="0">
                <a:solidFill>
                  <a:schemeClr val="bg1"/>
                </a:solidFill>
              </a:rPr>
              <a:t>All users with internet access can now exchange work or personal information more easily. however, if this information is not transmitted securely it may result in a breach of privacy. Now, there are many tools available to help protect and secure data transfer.</a:t>
            </a:r>
          </a:p>
          <a:p>
            <a:pPr algn="just"/>
            <a:endParaRPr lang="en-US" sz="1200" dirty="0">
              <a:solidFill>
                <a:schemeClr val="bg1"/>
              </a:solidFill>
            </a:endParaRPr>
          </a:p>
          <a:p>
            <a:pPr algn="just"/>
            <a:r>
              <a:rPr lang="en-US" sz="1200" dirty="0">
                <a:solidFill>
                  <a:schemeClr val="bg1"/>
                </a:solidFill>
              </a:rPr>
              <a:t>In a company, one of the best ways to protect confidential data is </a:t>
            </a:r>
            <a:r>
              <a:rPr lang="en-US" sz="1200" b="1" u="sng" dirty="0">
                <a:solidFill>
                  <a:schemeClr val="bg1"/>
                </a:solidFill>
              </a:rPr>
              <a:t>Email Encryption</a:t>
            </a:r>
            <a:r>
              <a:rPr lang="en-US" sz="1200" dirty="0">
                <a:solidFill>
                  <a:schemeClr val="bg1"/>
                </a:solidFill>
              </a:rPr>
              <a:t>, there are numerous providers with a guarantee of secure data transport.</a:t>
            </a:r>
          </a:p>
          <a:p>
            <a:pPr algn="just"/>
            <a:endParaRPr lang="en-US" sz="1200" dirty="0">
              <a:solidFill>
                <a:schemeClr val="bg1"/>
              </a:solidFill>
            </a:endParaRPr>
          </a:p>
          <a:p>
            <a:pPr algn="just"/>
            <a:endParaRPr lang="en-US" sz="1200" dirty="0">
              <a:solidFill>
                <a:schemeClr val="bg1"/>
              </a:solidFill>
            </a:endParaRPr>
          </a:p>
        </p:txBody>
      </p:sp>
      <p:grpSp>
        <p:nvGrpSpPr>
          <p:cNvPr id="6" name="Google Shape;1303;p44">
            <a:extLst>
              <a:ext uri="{FF2B5EF4-FFF2-40B4-BE49-F238E27FC236}">
                <a16:creationId xmlns:a16="http://schemas.microsoft.com/office/drawing/2014/main" id="{297E66E0-1F78-807D-FA81-700EBB706C0D}"/>
              </a:ext>
            </a:extLst>
          </p:cNvPr>
          <p:cNvGrpSpPr/>
          <p:nvPr/>
        </p:nvGrpSpPr>
        <p:grpSpPr>
          <a:xfrm>
            <a:off x="1752827" y="3258165"/>
            <a:ext cx="2583147" cy="966960"/>
            <a:chOff x="2072503" y="3521476"/>
            <a:chExt cx="791400" cy="754200"/>
          </a:xfrm>
        </p:grpSpPr>
        <p:sp>
          <p:nvSpPr>
            <p:cNvPr id="7" name="Google Shape;1304;p44">
              <a:extLst>
                <a:ext uri="{FF2B5EF4-FFF2-40B4-BE49-F238E27FC236}">
                  <a16:creationId xmlns:a16="http://schemas.microsoft.com/office/drawing/2014/main" id="{F3FB10A8-1F10-4F96-29AC-0E49581F457E}"/>
                </a:ext>
              </a:extLst>
            </p:cNvPr>
            <p:cNvSpPr/>
            <p:nvPr/>
          </p:nvSpPr>
          <p:spPr>
            <a:xfrm>
              <a:off x="2072503" y="3521476"/>
              <a:ext cx="791400" cy="754200"/>
            </a:xfrm>
            <a:prstGeom prst="roundRect">
              <a:avLst>
                <a:gd name="adj" fmla="val 16667"/>
              </a:avLst>
            </a:prstGeom>
            <a:solidFill>
              <a:schemeClr val="bg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u="sng">
                <a:solidFill>
                  <a:srgbClr val="434343"/>
                </a:solidFill>
              </a:endParaRPr>
            </a:p>
          </p:txBody>
        </p:sp>
        <p:sp>
          <p:nvSpPr>
            <p:cNvPr id="8" name="Google Shape;1305;p44">
              <a:extLst>
                <a:ext uri="{FF2B5EF4-FFF2-40B4-BE49-F238E27FC236}">
                  <a16:creationId xmlns:a16="http://schemas.microsoft.com/office/drawing/2014/main" id="{7D41AB4B-1287-1AD9-A8F1-FADB8D4B9304}"/>
                </a:ext>
              </a:extLst>
            </p:cNvPr>
            <p:cNvSpPr txBox="1"/>
            <p:nvPr/>
          </p:nvSpPr>
          <p:spPr>
            <a:xfrm>
              <a:off x="2072503" y="3678514"/>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00" dirty="0">
                <a:solidFill>
                  <a:srgbClr val="0E2A47"/>
                </a:solidFill>
                <a:latin typeface="Proxima Nova Semibold"/>
                <a:ea typeface="Proxima Nova Semibold"/>
                <a:cs typeface="Proxima Nova Semibold"/>
                <a:sym typeface="Proxima Nova Semibold"/>
              </a:endParaRPr>
            </a:p>
          </p:txBody>
        </p:sp>
      </p:grpSp>
      <p:sp>
        <p:nvSpPr>
          <p:cNvPr id="16" name="TextBox 15">
            <a:extLst>
              <a:ext uri="{FF2B5EF4-FFF2-40B4-BE49-F238E27FC236}">
                <a16:creationId xmlns:a16="http://schemas.microsoft.com/office/drawing/2014/main" id="{BCC22576-A721-1491-06AD-45B92BFE8C11}"/>
              </a:ext>
            </a:extLst>
          </p:cNvPr>
          <p:cNvSpPr txBox="1"/>
          <p:nvPr/>
        </p:nvSpPr>
        <p:spPr>
          <a:xfrm>
            <a:off x="1899100" y="3343191"/>
            <a:ext cx="2261724" cy="784830"/>
          </a:xfrm>
          <a:prstGeom prst="rect">
            <a:avLst/>
          </a:prstGeom>
          <a:noFill/>
        </p:spPr>
        <p:txBody>
          <a:bodyPr wrap="square">
            <a:spAutoFit/>
          </a:bodyPr>
          <a:lstStyle/>
          <a:p>
            <a:pPr algn="ctr"/>
            <a:r>
              <a:rPr lang="en-US" sz="900" dirty="0">
                <a:solidFill>
                  <a:schemeClr val="tx1"/>
                </a:solidFill>
              </a:rPr>
              <a:t>Email encryption is encryption of email messages to protect the content from being read by entities other than the intended recipients. Email encryption may also include authentication.</a:t>
            </a:r>
          </a:p>
        </p:txBody>
      </p:sp>
      <p:sp>
        <p:nvSpPr>
          <p:cNvPr id="18" name="TextBox 17">
            <a:extLst>
              <a:ext uri="{FF2B5EF4-FFF2-40B4-BE49-F238E27FC236}">
                <a16:creationId xmlns:a16="http://schemas.microsoft.com/office/drawing/2014/main" id="{5CC6B747-4E6A-D212-B3FA-17C0DF59E58A}"/>
              </a:ext>
            </a:extLst>
          </p:cNvPr>
          <p:cNvSpPr txBox="1"/>
          <p:nvPr/>
        </p:nvSpPr>
        <p:spPr>
          <a:xfrm>
            <a:off x="5817545" y="3332368"/>
            <a:ext cx="2540709" cy="646331"/>
          </a:xfrm>
          <a:prstGeom prst="rect">
            <a:avLst/>
          </a:prstGeom>
          <a:noFill/>
        </p:spPr>
        <p:txBody>
          <a:bodyPr wrap="square">
            <a:spAutoFit/>
          </a:bodyPr>
          <a:lstStyle/>
          <a:p>
            <a:pPr algn="just"/>
            <a:r>
              <a:rPr lang="en-US" sz="900" dirty="0">
                <a:solidFill>
                  <a:schemeClr val="tx1"/>
                </a:solidFill>
              </a:rPr>
              <a:t>Allowing through the web that the recipient receives a link and logs into a secure email server to be able to access the message and files received</a:t>
            </a:r>
          </a:p>
        </p:txBody>
      </p:sp>
      <p:pic>
        <p:nvPicPr>
          <p:cNvPr id="3074" name="Picture 2" descr="Secure email systems / encryption">
            <a:extLst>
              <a:ext uri="{FF2B5EF4-FFF2-40B4-BE49-F238E27FC236}">
                <a16:creationId xmlns:a16="http://schemas.microsoft.com/office/drawing/2014/main" id="{13F4FB44-4D5A-3BA6-3E54-D9B640226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457" y="3389739"/>
            <a:ext cx="1583593" cy="6872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981</Words>
  <Application>Microsoft Office PowerPoint</Application>
  <PresentationFormat>On-screen Show (16:9)</PresentationFormat>
  <Paragraphs>91</Paragraphs>
  <Slides>17</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17</vt:i4>
      </vt:variant>
    </vt:vector>
  </HeadingPairs>
  <TitlesOfParts>
    <vt:vector size="32" baseType="lpstr">
      <vt:lpstr>museo-sans</vt:lpstr>
      <vt:lpstr>Arial</vt:lpstr>
      <vt:lpstr>Calibri</vt:lpstr>
      <vt:lpstr>Epilogue</vt:lpstr>
      <vt:lpstr>Fira Sans</vt:lpstr>
      <vt:lpstr>museo</vt:lpstr>
      <vt:lpstr>Impact</vt:lpstr>
      <vt:lpstr>Roboto Black</vt:lpstr>
      <vt:lpstr>Roboto Mono Thin</vt:lpstr>
      <vt:lpstr>-apple-system</vt:lpstr>
      <vt:lpstr>Roboto Light</vt:lpstr>
      <vt:lpstr>Roboto Thin</vt:lpstr>
      <vt:lpstr>Proxima Nova Semibold</vt:lpstr>
      <vt:lpstr>Bree Serif</vt:lpstr>
      <vt:lpstr>WEB PROPOSAL</vt:lpstr>
      <vt:lpstr>Final Project  BDAT 1001</vt:lpstr>
      <vt:lpstr>Project Summary</vt:lpstr>
      <vt:lpstr>Team Profile</vt:lpstr>
      <vt:lpstr>Part 1 : Demonstration   User Data Protected by authorization</vt:lpstr>
      <vt:lpstr>PowerPoint Presentation</vt:lpstr>
      <vt:lpstr>PowerPoint Presentation</vt:lpstr>
      <vt:lpstr>PowerPoint Presentation</vt:lpstr>
      <vt:lpstr>Part 2:  Security Technologies Recommendations</vt:lpstr>
      <vt:lpstr>1. How can we transfer personal data securely within their network?</vt:lpstr>
      <vt:lpstr>2. What security protocol is best for transferring personal files?</vt:lpstr>
      <vt:lpstr>3. Can we encode and encrypt images?</vt:lpstr>
      <vt:lpstr>4. Our database cannot be moved from the site, and we need to be able to access it externally using a secure API. Can you explain the architecture of a secure API?</vt:lpstr>
      <vt:lpstr>5. Can you recommend a secure framework for coding an API?</vt:lpstr>
      <vt:lpstr>6. What data interchange format should we use while transferring data between locations?</vt:lpstr>
      <vt:lpstr>7. How should we store our data in our many locations?</vt:lpstr>
      <vt:lpstr>8. What are the ethical concerns related to the transmission of personal data?</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BDAT 1001</dc:title>
  <dc:creator>Mónica Cubas</dc:creator>
  <cp:lastModifiedBy>Mónica Cubas</cp:lastModifiedBy>
  <cp:revision>2</cp:revision>
  <dcterms:modified xsi:type="dcterms:W3CDTF">2022-12-02T22:53:09Z</dcterms:modified>
</cp:coreProperties>
</file>