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5"/>
  </p:notesMasterIdLst>
  <p:sldIdLst>
    <p:sldId id="256" r:id="rId2"/>
    <p:sldId id="305" r:id="rId3"/>
    <p:sldId id="308" r:id="rId4"/>
    <p:sldId id="313" r:id="rId5"/>
    <p:sldId id="306" r:id="rId6"/>
    <p:sldId id="307" r:id="rId7"/>
    <p:sldId id="315" r:id="rId8"/>
    <p:sldId id="312" r:id="rId9"/>
    <p:sldId id="309" r:id="rId10"/>
    <p:sldId id="320" r:id="rId11"/>
    <p:sldId id="314" r:id="rId12"/>
    <p:sldId id="310" r:id="rId13"/>
    <p:sldId id="318" r:id="rId14"/>
    <p:sldId id="319" r:id="rId15"/>
    <p:sldId id="316" r:id="rId16"/>
    <p:sldId id="317" r:id="rId17"/>
    <p:sldId id="321" r:id="rId18"/>
    <p:sldId id="322" r:id="rId19"/>
    <p:sldId id="323" r:id="rId20"/>
    <p:sldId id="324" r:id="rId21"/>
    <p:sldId id="325" r:id="rId22"/>
    <p:sldId id="262" r:id="rId23"/>
    <p:sldId id="274" r:id="rId24"/>
  </p:sldIdLst>
  <p:sldSz cx="9144000" cy="5143500" type="screen16x9"/>
  <p:notesSz cx="6858000" cy="9144000"/>
  <p:embeddedFontLst>
    <p:embeddedFont>
      <p:font typeface="Bree Serif" panose="020B0604020202020204" charset="0"/>
      <p:regular r:id="rId26"/>
    </p:embeddedFont>
    <p:embeddedFont>
      <p:font typeface="Roboto Black" panose="02000000000000000000" pitchFamily="2" charset="0"/>
      <p:bold r:id="rId27"/>
      <p:boldItalic r:id="rId28"/>
    </p:embeddedFont>
    <p:embeddedFont>
      <p:font typeface="Roboto Light" panose="02000000000000000000" pitchFamily="2" charset="0"/>
      <p:regular r:id="rId29"/>
      <p:bold r:id="rId30"/>
      <p:italic r:id="rId31"/>
      <p:boldItalic r:id="rId32"/>
    </p:embeddedFont>
    <p:embeddedFont>
      <p:font typeface="Roboto Thin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23C"/>
    <a:srgbClr val="48FFD5"/>
    <a:srgbClr val="052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C6FD9-2DBD-4F19-A20C-82DAEC2B03CA}" v="50" dt="2022-12-07T23:11:09.742"/>
    <p1510:client id="{9EA21897-7EC5-43C8-9E31-26F0134B444D}" v="6" dt="2022-12-08T04:00:21.303"/>
  </p1510:revLst>
</p1510:revInfo>
</file>

<file path=ppt/tableStyles.xml><?xml version="1.0" encoding="utf-8"?>
<a:tblStyleLst xmlns:a="http://schemas.openxmlformats.org/drawingml/2006/main" def="{944459CF-EC07-4E8B-987A-889F9F4B28A5}">
  <a:tblStyle styleId="{944459CF-EC07-4E8B-987A-889F9F4B28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ónica Cubas" userId="032445def7dca2a8" providerId="LiveId" clId="{9EA21897-7EC5-43C8-9E31-26F0134B444D}"/>
    <pc:docChg chg="custSel addSld modSld">
      <pc:chgData name="Mónica Cubas" userId="032445def7dca2a8" providerId="LiveId" clId="{9EA21897-7EC5-43C8-9E31-26F0134B444D}" dt="2022-12-08T04:00:22.400" v="16" actId="962"/>
      <pc:docMkLst>
        <pc:docMk/>
      </pc:docMkLst>
      <pc:sldChg chg="addSp delSp modSp add mod">
        <pc:chgData name="Mónica Cubas" userId="032445def7dca2a8" providerId="LiveId" clId="{9EA21897-7EC5-43C8-9E31-26F0134B444D}" dt="2022-12-08T04:00:12.505" v="10" actId="962"/>
        <pc:sldMkLst>
          <pc:docMk/>
          <pc:sldMk cId="1341855929" sldId="323"/>
        </pc:sldMkLst>
        <pc:spChg chg="del">
          <ac:chgData name="Mónica Cubas" userId="032445def7dca2a8" providerId="LiveId" clId="{9EA21897-7EC5-43C8-9E31-26F0134B444D}" dt="2022-12-08T03:49:49.568" v="6" actId="478"/>
          <ac:spMkLst>
            <pc:docMk/>
            <pc:sldMk cId="1341855929" sldId="323"/>
            <ac:spMk id="7" creationId="{7DE5F09F-0BD8-8E82-7790-F95C6D0108B2}"/>
          </ac:spMkLst>
        </pc:spChg>
        <pc:spChg chg="del">
          <ac:chgData name="Mónica Cubas" userId="032445def7dca2a8" providerId="LiveId" clId="{9EA21897-7EC5-43C8-9E31-26F0134B444D}" dt="2022-12-08T03:49:45.268" v="4" actId="478"/>
          <ac:spMkLst>
            <pc:docMk/>
            <pc:sldMk cId="1341855929" sldId="323"/>
            <ac:spMk id="8" creationId="{A36A6B8E-EFBD-0B8E-D5C4-3714273D3559}"/>
          </ac:spMkLst>
        </pc:spChg>
        <pc:picChg chg="add mod">
          <ac:chgData name="Mónica Cubas" userId="032445def7dca2a8" providerId="LiveId" clId="{9EA21897-7EC5-43C8-9E31-26F0134B444D}" dt="2022-12-08T04:00:12.505" v="10" actId="962"/>
          <ac:picMkLst>
            <pc:docMk/>
            <pc:sldMk cId="1341855929" sldId="323"/>
            <ac:picMk id="3" creationId="{B459D837-C3B0-0A28-72B0-B02E554DF2B5}"/>
          </ac:picMkLst>
        </pc:picChg>
        <pc:picChg chg="del">
          <ac:chgData name="Mónica Cubas" userId="032445def7dca2a8" providerId="LiveId" clId="{9EA21897-7EC5-43C8-9E31-26F0134B444D}" dt="2022-12-08T03:49:46.626" v="5" actId="478"/>
          <ac:picMkLst>
            <pc:docMk/>
            <pc:sldMk cId="1341855929" sldId="323"/>
            <ac:picMk id="3076" creationId="{735034FB-1570-3C44-192F-A437B9E944A3}"/>
          </ac:picMkLst>
        </pc:picChg>
        <pc:cxnChg chg="del mod">
          <ac:chgData name="Mónica Cubas" userId="032445def7dca2a8" providerId="LiveId" clId="{9EA21897-7EC5-43C8-9E31-26F0134B444D}" dt="2022-12-08T03:49:49.568" v="6" actId="478"/>
          <ac:cxnSpMkLst>
            <pc:docMk/>
            <pc:sldMk cId="1341855929" sldId="323"/>
            <ac:cxnSpMk id="10" creationId="{69619DB5-58FD-1D8B-EB64-5906F0CD7BAF}"/>
          </ac:cxnSpMkLst>
        </pc:cxnChg>
      </pc:sldChg>
      <pc:sldChg chg="addSp delSp modSp add mod">
        <pc:chgData name="Mónica Cubas" userId="032445def7dca2a8" providerId="LiveId" clId="{9EA21897-7EC5-43C8-9E31-26F0134B444D}" dt="2022-12-08T04:00:17.392" v="13" actId="962"/>
        <pc:sldMkLst>
          <pc:docMk/>
          <pc:sldMk cId="3103897758" sldId="324"/>
        </pc:sldMkLst>
        <pc:spChg chg="del">
          <ac:chgData name="Mónica Cubas" userId="032445def7dca2a8" providerId="LiveId" clId="{9EA21897-7EC5-43C8-9E31-26F0134B444D}" dt="2022-12-08T03:49:40.143" v="3" actId="478"/>
          <ac:spMkLst>
            <pc:docMk/>
            <pc:sldMk cId="3103897758" sldId="324"/>
            <ac:spMk id="7" creationId="{7DE5F09F-0BD8-8E82-7790-F95C6D0108B2}"/>
          </ac:spMkLst>
        </pc:spChg>
        <pc:spChg chg="del">
          <ac:chgData name="Mónica Cubas" userId="032445def7dca2a8" providerId="LiveId" clId="{9EA21897-7EC5-43C8-9E31-26F0134B444D}" dt="2022-12-08T03:49:35.900" v="2" actId="478"/>
          <ac:spMkLst>
            <pc:docMk/>
            <pc:sldMk cId="3103897758" sldId="324"/>
            <ac:spMk id="8" creationId="{A36A6B8E-EFBD-0B8E-D5C4-3714273D3559}"/>
          </ac:spMkLst>
        </pc:spChg>
        <pc:picChg chg="add mod">
          <ac:chgData name="Mónica Cubas" userId="032445def7dca2a8" providerId="LiveId" clId="{9EA21897-7EC5-43C8-9E31-26F0134B444D}" dt="2022-12-08T04:00:17.392" v="13" actId="962"/>
          <ac:picMkLst>
            <pc:docMk/>
            <pc:sldMk cId="3103897758" sldId="324"/>
            <ac:picMk id="3" creationId="{B8F95483-1187-2395-8207-AC2FE872659A}"/>
          </ac:picMkLst>
        </pc:picChg>
        <pc:picChg chg="del">
          <ac:chgData name="Mónica Cubas" userId="032445def7dca2a8" providerId="LiveId" clId="{9EA21897-7EC5-43C8-9E31-26F0134B444D}" dt="2022-12-08T03:49:35.900" v="2" actId="478"/>
          <ac:picMkLst>
            <pc:docMk/>
            <pc:sldMk cId="3103897758" sldId="324"/>
            <ac:picMk id="3076" creationId="{735034FB-1570-3C44-192F-A437B9E944A3}"/>
          </ac:picMkLst>
        </pc:picChg>
        <pc:cxnChg chg="del">
          <ac:chgData name="Mónica Cubas" userId="032445def7dca2a8" providerId="LiveId" clId="{9EA21897-7EC5-43C8-9E31-26F0134B444D}" dt="2022-12-08T03:49:35.900" v="2" actId="478"/>
          <ac:cxnSpMkLst>
            <pc:docMk/>
            <pc:sldMk cId="3103897758" sldId="324"/>
            <ac:cxnSpMk id="10" creationId="{69619DB5-58FD-1D8B-EB64-5906F0CD7BAF}"/>
          </ac:cxnSpMkLst>
        </pc:cxnChg>
      </pc:sldChg>
      <pc:sldChg chg="addSp modSp add mod">
        <pc:chgData name="Mónica Cubas" userId="032445def7dca2a8" providerId="LiveId" clId="{9EA21897-7EC5-43C8-9E31-26F0134B444D}" dt="2022-12-08T04:00:22.400" v="16" actId="962"/>
        <pc:sldMkLst>
          <pc:docMk/>
          <pc:sldMk cId="3369404266" sldId="325"/>
        </pc:sldMkLst>
        <pc:picChg chg="add mod">
          <ac:chgData name="Mónica Cubas" userId="032445def7dca2a8" providerId="LiveId" clId="{9EA21897-7EC5-43C8-9E31-26F0134B444D}" dt="2022-12-08T04:00:22.400" v="16" actId="962"/>
          <ac:picMkLst>
            <pc:docMk/>
            <pc:sldMk cId="3369404266" sldId="325"/>
            <ac:picMk id="3" creationId="{7A241B51-7689-F7D4-D8A7-2AC1058D9627}"/>
          </ac:picMkLst>
        </pc:picChg>
      </pc:sldChg>
    </pc:docChg>
  </pc:docChgLst>
  <pc:docChgLst>
    <pc:chgData name="Mónica Cubas" userId="032445def7dca2a8" providerId="LiveId" clId="{80CC6FD9-2DBD-4F19-A20C-82DAEC2B03CA}"/>
    <pc:docChg chg="undo custSel addSld delSld modSld sldOrd delMainMaster">
      <pc:chgData name="Mónica Cubas" userId="032445def7dca2a8" providerId="LiveId" clId="{80CC6FD9-2DBD-4F19-A20C-82DAEC2B03CA}" dt="2022-12-07T23:41:37.405" v="1033" actId="478"/>
      <pc:docMkLst>
        <pc:docMk/>
      </pc:docMkLst>
      <pc:sldChg chg="del">
        <pc:chgData name="Mónica Cubas" userId="032445def7dca2a8" providerId="LiveId" clId="{80CC6FD9-2DBD-4F19-A20C-82DAEC2B03CA}" dt="2022-12-06T20:43:03.569" v="3" actId="47"/>
        <pc:sldMkLst>
          <pc:docMk/>
          <pc:sldMk cId="0" sldId="258"/>
        </pc:sldMkLst>
      </pc:sldChg>
      <pc:sldChg chg="del">
        <pc:chgData name="Mónica Cubas" userId="032445def7dca2a8" providerId="LiveId" clId="{80CC6FD9-2DBD-4F19-A20C-82DAEC2B03CA}" dt="2022-12-06T20:43:06.557" v="6" actId="47"/>
        <pc:sldMkLst>
          <pc:docMk/>
          <pc:sldMk cId="0" sldId="260"/>
        </pc:sldMkLst>
      </pc:sldChg>
      <pc:sldChg chg="del">
        <pc:chgData name="Mónica Cubas" userId="032445def7dca2a8" providerId="LiveId" clId="{80CC6FD9-2DBD-4F19-A20C-82DAEC2B03CA}" dt="2022-12-06T20:43:16.469" v="17" actId="47"/>
        <pc:sldMkLst>
          <pc:docMk/>
          <pc:sldMk cId="0" sldId="261"/>
        </pc:sldMkLst>
      </pc:sldChg>
      <pc:sldChg chg="modSp add del mod setBg">
        <pc:chgData name="Mónica Cubas" userId="032445def7dca2a8" providerId="LiveId" clId="{80CC6FD9-2DBD-4F19-A20C-82DAEC2B03CA}" dt="2022-12-07T20:19:38.946" v="641" actId="1076"/>
        <pc:sldMkLst>
          <pc:docMk/>
          <pc:sldMk cId="0" sldId="262"/>
        </pc:sldMkLst>
        <pc:spChg chg="mod">
          <ac:chgData name="Mónica Cubas" userId="032445def7dca2a8" providerId="LiveId" clId="{80CC6FD9-2DBD-4F19-A20C-82DAEC2B03CA}" dt="2022-12-07T20:19:38.946" v="641" actId="1076"/>
          <ac:spMkLst>
            <pc:docMk/>
            <pc:sldMk cId="0" sldId="262"/>
            <ac:spMk id="403" creationId="{00000000-0000-0000-0000-000000000000}"/>
          </ac:spMkLst>
        </pc:spChg>
      </pc:sldChg>
      <pc:sldChg chg="del">
        <pc:chgData name="Mónica Cubas" userId="032445def7dca2a8" providerId="LiveId" clId="{80CC6FD9-2DBD-4F19-A20C-82DAEC2B03CA}" dt="2022-12-06T20:43:43.315" v="44" actId="47"/>
        <pc:sldMkLst>
          <pc:docMk/>
          <pc:sldMk cId="0" sldId="263"/>
        </pc:sldMkLst>
      </pc:sldChg>
      <pc:sldChg chg="del">
        <pc:chgData name="Mónica Cubas" userId="032445def7dca2a8" providerId="LiveId" clId="{80CC6FD9-2DBD-4F19-A20C-82DAEC2B03CA}" dt="2022-12-06T20:43:42.977" v="43" actId="47"/>
        <pc:sldMkLst>
          <pc:docMk/>
          <pc:sldMk cId="0" sldId="265"/>
        </pc:sldMkLst>
      </pc:sldChg>
      <pc:sldChg chg="del">
        <pc:chgData name="Mónica Cubas" userId="032445def7dca2a8" providerId="LiveId" clId="{80CC6FD9-2DBD-4F19-A20C-82DAEC2B03CA}" dt="2022-12-06T20:43:33.554" v="18" actId="47"/>
        <pc:sldMkLst>
          <pc:docMk/>
          <pc:sldMk cId="0" sldId="266"/>
        </pc:sldMkLst>
      </pc:sldChg>
      <pc:sldChg chg="del">
        <pc:chgData name="Mónica Cubas" userId="032445def7dca2a8" providerId="LiveId" clId="{80CC6FD9-2DBD-4F19-A20C-82DAEC2B03CA}" dt="2022-12-06T20:43:34.196" v="19" actId="47"/>
        <pc:sldMkLst>
          <pc:docMk/>
          <pc:sldMk cId="0" sldId="267"/>
        </pc:sldMkLst>
      </pc:sldChg>
      <pc:sldChg chg="del">
        <pc:chgData name="Mónica Cubas" userId="032445def7dca2a8" providerId="LiveId" clId="{80CC6FD9-2DBD-4F19-A20C-82DAEC2B03CA}" dt="2022-12-06T20:43:05.833" v="5" actId="47"/>
        <pc:sldMkLst>
          <pc:docMk/>
          <pc:sldMk cId="0" sldId="268"/>
        </pc:sldMkLst>
      </pc:sldChg>
      <pc:sldChg chg="del">
        <pc:chgData name="Mónica Cubas" userId="032445def7dca2a8" providerId="LiveId" clId="{80CC6FD9-2DBD-4F19-A20C-82DAEC2B03CA}" dt="2022-12-06T20:43:34.431" v="20" actId="47"/>
        <pc:sldMkLst>
          <pc:docMk/>
          <pc:sldMk cId="0" sldId="269"/>
        </pc:sldMkLst>
      </pc:sldChg>
      <pc:sldChg chg="del">
        <pc:chgData name="Mónica Cubas" userId="032445def7dca2a8" providerId="LiveId" clId="{80CC6FD9-2DBD-4F19-A20C-82DAEC2B03CA}" dt="2022-12-06T20:43:34.667" v="21" actId="47"/>
        <pc:sldMkLst>
          <pc:docMk/>
          <pc:sldMk cId="0" sldId="270"/>
        </pc:sldMkLst>
      </pc:sldChg>
      <pc:sldChg chg="del">
        <pc:chgData name="Mónica Cubas" userId="032445def7dca2a8" providerId="LiveId" clId="{80CC6FD9-2DBD-4F19-A20C-82DAEC2B03CA}" dt="2022-12-06T20:43:02.075" v="2" actId="47"/>
        <pc:sldMkLst>
          <pc:docMk/>
          <pc:sldMk cId="3798620354" sldId="271"/>
        </pc:sldMkLst>
      </pc:sldChg>
      <pc:sldChg chg="del">
        <pc:chgData name="Mónica Cubas" userId="032445def7dca2a8" providerId="LiveId" clId="{80CC6FD9-2DBD-4F19-A20C-82DAEC2B03CA}" dt="2022-12-06T20:43:35.084" v="23" actId="47"/>
        <pc:sldMkLst>
          <pc:docMk/>
          <pc:sldMk cId="0" sldId="273"/>
        </pc:sldMkLst>
      </pc:sldChg>
      <pc:sldChg chg="del">
        <pc:chgData name="Mónica Cubas" userId="032445def7dca2a8" providerId="LiveId" clId="{80CC6FD9-2DBD-4F19-A20C-82DAEC2B03CA}" dt="2022-12-06T20:43:35.610" v="24" actId="47"/>
        <pc:sldMkLst>
          <pc:docMk/>
          <pc:sldMk cId="0" sldId="275"/>
        </pc:sldMkLst>
      </pc:sldChg>
      <pc:sldChg chg="del">
        <pc:chgData name="Mónica Cubas" userId="032445def7dca2a8" providerId="LiveId" clId="{80CC6FD9-2DBD-4F19-A20C-82DAEC2B03CA}" dt="2022-12-06T20:43:35.962" v="25" actId="47"/>
        <pc:sldMkLst>
          <pc:docMk/>
          <pc:sldMk cId="0" sldId="276"/>
        </pc:sldMkLst>
      </pc:sldChg>
      <pc:sldChg chg="del">
        <pc:chgData name="Mónica Cubas" userId="032445def7dca2a8" providerId="LiveId" clId="{80CC6FD9-2DBD-4F19-A20C-82DAEC2B03CA}" dt="2022-12-06T20:43:36.193" v="26" actId="47"/>
        <pc:sldMkLst>
          <pc:docMk/>
          <pc:sldMk cId="0" sldId="277"/>
        </pc:sldMkLst>
      </pc:sldChg>
      <pc:sldChg chg="del">
        <pc:chgData name="Mónica Cubas" userId="032445def7dca2a8" providerId="LiveId" clId="{80CC6FD9-2DBD-4F19-A20C-82DAEC2B03CA}" dt="2022-12-06T20:43:36.455" v="27" actId="47"/>
        <pc:sldMkLst>
          <pc:docMk/>
          <pc:sldMk cId="0" sldId="278"/>
        </pc:sldMkLst>
      </pc:sldChg>
      <pc:sldChg chg="del">
        <pc:chgData name="Mónica Cubas" userId="032445def7dca2a8" providerId="LiveId" clId="{80CC6FD9-2DBD-4F19-A20C-82DAEC2B03CA}" dt="2022-12-06T20:43:36.614" v="28" actId="47"/>
        <pc:sldMkLst>
          <pc:docMk/>
          <pc:sldMk cId="0" sldId="279"/>
        </pc:sldMkLst>
      </pc:sldChg>
      <pc:sldChg chg="del">
        <pc:chgData name="Mónica Cubas" userId="032445def7dca2a8" providerId="LiveId" clId="{80CC6FD9-2DBD-4F19-A20C-82DAEC2B03CA}" dt="2022-12-06T20:43:37.274" v="29" actId="47"/>
        <pc:sldMkLst>
          <pc:docMk/>
          <pc:sldMk cId="0" sldId="280"/>
        </pc:sldMkLst>
      </pc:sldChg>
      <pc:sldChg chg="del">
        <pc:chgData name="Mónica Cubas" userId="032445def7dca2a8" providerId="LiveId" clId="{80CC6FD9-2DBD-4F19-A20C-82DAEC2B03CA}" dt="2022-12-06T20:43:37.577" v="30" actId="47"/>
        <pc:sldMkLst>
          <pc:docMk/>
          <pc:sldMk cId="0" sldId="281"/>
        </pc:sldMkLst>
      </pc:sldChg>
      <pc:sldChg chg="del">
        <pc:chgData name="Mónica Cubas" userId="032445def7dca2a8" providerId="LiveId" clId="{80CC6FD9-2DBD-4F19-A20C-82DAEC2B03CA}" dt="2022-12-06T20:43:37.659" v="31" actId="47"/>
        <pc:sldMkLst>
          <pc:docMk/>
          <pc:sldMk cId="0" sldId="282"/>
        </pc:sldMkLst>
      </pc:sldChg>
      <pc:sldChg chg="del">
        <pc:chgData name="Mónica Cubas" userId="032445def7dca2a8" providerId="LiveId" clId="{80CC6FD9-2DBD-4F19-A20C-82DAEC2B03CA}" dt="2022-12-06T20:43:37.958" v="32" actId="47"/>
        <pc:sldMkLst>
          <pc:docMk/>
          <pc:sldMk cId="0" sldId="283"/>
        </pc:sldMkLst>
      </pc:sldChg>
      <pc:sldChg chg="del">
        <pc:chgData name="Mónica Cubas" userId="032445def7dca2a8" providerId="LiveId" clId="{80CC6FD9-2DBD-4F19-A20C-82DAEC2B03CA}" dt="2022-12-06T20:43:38.361" v="33" actId="47"/>
        <pc:sldMkLst>
          <pc:docMk/>
          <pc:sldMk cId="0" sldId="284"/>
        </pc:sldMkLst>
      </pc:sldChg>
      <pc:sldChg chg="del">
        <pc:chgData name="Mónica Cubas" userId="032445def7dca2a8" providerId="LiveId" clId="{80CC6FD9-2DBD-4F19-A20C-82DAEC2B03CA}" dt="2022-12-06T20:43:38.741" v="34" actId="47"/>
        <pc:sldMkLst>
          <pc:docMk/>
          <pc:sldMk cId="0" sldId="285"/>
        </pc:sldMkLst>
      </pc:sldChg>
      <pc:sldChg chg="del">
        <pc:chgData name="Mónica Cubas" userId="032445def7dca2a8" providerId="LiveId" clId="{80CC6FD9-2DBD-4F19-A20C-82DAEC2B03CA}" dt="2022-12-06T20:43:39.071" v="35" actId="47"/>
        <pc:sldMkLst>
          <pc:docMk/>
          <pc:sldMk cId="0" sldId="286"/>
        </pc:sldMkLst>
      </pc:sldChg>
      <pc:sldChg chg="del">
        <pc:chgData name="Mónica Cubas" userId="032445def7dca2a8" providerId="LiveId" clId="{80CC6FD9-2DBD-4F19-A20C-82DAEC2B03CA}" dt="2022-12-06T20:43:39.378" v="36" actId="47"/>
        <pc:sldMkLst>
          <pc:docMk/>
          <pc:sldMk cId="0" sldId="287"/>
        </pc:sldMkLst>
      </pc:sldChg>
      <pc:sldChg chg="del">
        <pc:chgData name="Mónica Cubas" userId="032445def7dca2a8" providerId="LiveId" clId="{80CC6FD9-2DBD-4F19-A20C-82DAEC2B03CA}" dt="2022-12-06T20:43:39.863" v="37" actId="47"/>
        <pc:sldMkLst>
          <pc:docMk/>
          <pc:sldMk cId="0" sldId="288"/>
        </pc:sldMkLst>
      </pc:sldChg>
      <pc:sldChg chg="del">
        <pc:chgData name="Mónica Cubas" userId="032445def7dca2a8" providerId="LiveId" clId="{80CC6FD9-2DBD-4F19-A20C-82DAEC2B03CA}" dt="2022-12-06T20:43:40.343" v="38" actId="47"/>
        <pc:sldMkLst>
          <pc:docMk/>
          <pc:sldMk cId="0" sldId="289"/>
        </pc:sldMkLst>
      </pc:sldChg>
      <pc:sldChg chg="del">
        <pc:chgData name="Mónica Cubas" userId="032445def7dca2a8" providerId="LiveId" clId="{80CC6FD9-2DBD-4F19-A20C-82DAEC2B03CA}" dt="2022-12-06T20:43:40.770" v="39" actId="47"/>
        <pc:sldMkLst>
          <pc:docMk/>
          <pc:sldMk cId="0" sldId="290"/>
        </pc:sldMkLst>
      </pc:sldChg>
      <pc:sldChg chg="del">
        <pc:chgData name="Mónica Cubas" userId="032445def7dca2a8" providerId="LiveId" clId="{80CC6FD9-2DBD-4F19-A20C-82DAEC2B03CA}" dt="2022-12-06T20:43:41.194" v="40" actId="47"/>
        <pc:sldMkLst>
          <pc:docMk/>
          <pc:sldMk cId="0" sldId="291"/>
        </pc:sldMkLst>
      </pc:sldChg>
      <pc:sldChg chg="del">
        <pc:chgData name="Mónica Cubas" userId="032445def7dca2a8" providerId="LiveId" clId="{80CC6FD9-2DBD-4F19-A20C-82DAEC2B03CA}" dt="2022-12-06T20:43:41.507" v="41" actId="47"/>
        <pc:sldMkLst>
          <pc:docMk/>
          <pc:sldMk cId="0" sldId="292"/>
        </pc:sldMkLst>
      </pc:sldChg>
      <pc:sldChg chg="del">
        <pc:chgData name="Mónica Cubas" userId="032445def7dca2a8" providerId="LiveId" clId="{80CC6FD9-2DBD-4F19-A20C-82DAEC2B03CA}" dt="2022-12-06T20:43:42.003" v="42" actId="47"/>
        <pc:sldMkLst>
          <pc:docMk/>
          <pc:sldMk cId="0" sldId="293"/>
        </pc:sldMkLst>
      </pc:sldChg>
      <pc:sldChg chg="del">
        <pc:chgData name="Mónica Cubas" userId="032445def7dca2a8" providerId="LiveId" clId="{80CC6FD9-2DBD-4F19-A20C-82DAEC2B03CA}" dt="2022-12-06T20:43:06.931" v="7" actId="47"/>
        <pc:sldMkLst>
          <pc:docMk/>
          <pc:sldMk cId="998028411" sldId="294"/>
        </pc:sldMkLst>
      </pc:sldChg>
      <pc:sldChg chg="del">
        <pc:chgData name="Mónica Cubas" userId="032445def7dca2a8" providerId="LiveId" clId="{80CC6FD9-2DBD-4F19-A20C-82DAEC2B03CA}" dt="2022-12-06T20:43:07.303" v="8" actId="47"/>
        <pc:sldMkLst>
          <pc:docMk/>
          <pc:sldMk cId="2951308066" sldId="295"/>
        </pc:sldMkLst>
      </pc:sldChg>
      <pc:sldChg chg="del">
        <pc:chgData name="Mónica Cubas" userId="032445def7dca2a8" providerId="LiveId" clId="{80CC6FD9-2DBD-4F19-A20C-82DAEC2B03CA}" dt="2022-12-06T20:43:08.602" v="10" actId="47"/>
        <pc:sldMkLst>
          <pc:docMk/>
          <pc:sldMk cId="1485228805" sldId="296"/>
        </pc:sldMkLst>
      </pc:sldChg>
      <pc:sldChg chg="del">
        <pc:chgData name="Mónica Cubas" userId="032445def7dca2a8" providerId="LiveId" clId="{80CC6FD9-2DBD-4F19-A20C-82DAEC2B03CA}" dt="2022-12-06T20:43:09.148" v="11" actId="47"/>
        <pc:sldMkLst>
          <pc:docMk/>
          <pc:sldMk cId="3274586405" sldId="297"/>
        </pc:sldMkLst>
      </pc:sldChg>
      <pc:sldChg chg="del">
        <pc:chgData name="Mónica Cubas" userId="032445def7dca2a8" providerId="LiveId" clId="{80CC6FD9-2DBD-4F19-A20C-82DAEC2B03CA}" dt="2022-12-06T20:43:09.536" v="12" actId="47"/>
        <pc:sldMkLst>
          <pc:docMk/>
          <pc:sldMk cId="1709719323" sldId="298"/>
        </pc:sldMkLst>
      </pc:sldChg>
      <pc:sldChg chg="del">
        <pc:chgData name="Mónica Cubas" userId="032445def7dca2a8" providerId="LiveId" clId="{80CC6FD9-2DBD-4F19-A20C-82DAEC2B03CA}" dt="2022-12-06T20:43:10.134" v="13" actId="47"/>
        <pc:sldMkLst>
          <pc:docMk/>
          <pc:sldMk cId="630326185" sldId="299"/>
        </pc:sldMkLst>
      </pc:sldChg>
      <pc:sldChg chg="del">
        <pc:chgData name="Mónica Cubas" userId="032445def7dca2a8" providerId="LiveId" clId="{80CC6FD9-2DBD-4F19-A20C-82DAEC2B03CA}" dt="2022-12-06T20:43:10.601" v="14" actId="47"/>
        <pc:sldMkLst>
          <pc:docMk/>
          <pc:sldMk cId="43507867" sldId="300"/>
        </pc:sldMkLst>
      </pc:sldChg>
      <pc:sldChg chg="del">
        <pc:chgData name="Mónica Cubas" userId="032445def7dca2a8" providerId="LiveId" clId="{80CC6FD9-2DBD-4F19-A20C-82DAEC2B03CA}" dt="2022-12-06T20:43:04.889" v="4" actId="47"/>
        <pc:sldMkLst>
          <pc:docMk/>
          <pc:sldMk cId="829038390" sldId="301"/>
        </pc:sldMkLst>
      </pc:sldChg>
      <pc:sldChg chg="del">
        <pc:chgData name="Mónica Cubas" userId="032445def7dca2a8" providerId="LiveId" clId="{80CC6FD9-2DBD-4F19-A20C-82DAEC2B03CA}" dt="2022-12-06T20:43:34.862" v="22" actId="47"/>
        <pc:sldMkLst>
          <pc:docMk/>
          <pc:sldMk cId="3534079077" sldId="302"/>
        </pc:sldMkLst>
      </pc:sldChg>
      <pc:sldChg chg="del">
        <pc:chgData name="Mónica Cubas" userId="032445def7dca2a8" providerId="LiveId" clId="{80CC6FD9-2DBD-4F19-A20C-82DAEC2B03CA}" dt="2022-12-06T20:43:01.183" v="1" actId="47"/>
        <pc:sldMkLst>
          <pc:docMk/>
          <pc:sldMk cId="4108043294" sldId="303"/>
        </pc:sldMkLst>
      </pc:sldChg>
      <pc:sldChg chg="del">
        <pc:chgData name="Mónica Cubas" userId="032445def7dca2a8" providerId="LiveId" clId="{80CC6FD9-2DBD-4F19-A20C-82DAEC2B03CA}" dt="2022-12-06T20:43:07.849" v="9" actId="47"/>
        <pc:sldMkLst>
          <pc:docMk/>
          <pc:sldMk cId="1555286147" sldId="304"/>
        </pc:sldMkLst>
      </pc:sldChg>
      <pc:sldChg chg="addSp delSp modSp mod">
        <pc:chgData name="Mónica Cubas" userId="032445def7dca2a8" providerId="LiveId" clId="{80CC6FD9-2DBD-4F19-A20C-82DAEC2B03CA}" dt="2022-12-07T22:01:28.542" v="907" actId="20577"/>
        <pc:sldMkLst>
          <pc:docMk/>
          <pc:sldMk cId="903526085" sldId="305"/>
        </pc:sldMkLst>
        <pc:spChg chg="add mod">
          <ac:chgData name="Mónica Cubas" userId="032445def7dca2a8" providerId="LiveId" clId="{80CC6FD9-2DBD-4F19-A20C-82DAEC2B03CA}" dt="2022-12-07T19:43:19.016" v="628" actId="20577"/>
          <ac:spMkLst>
            <pc:docMk/>
            <pc:sldMk cId="903526085" sldId="305"/>
            <ac:spMk id="3" creationId="{8D72DCBB-C64D-FD77-F11A-4F5AD1038235}"/>
          </ac:spMkLst>
        </pc:spChg>
        <pc:spChg chg="add mod">
          <ac:chgData name="Mónica Cubas" userId="032445def7dca2a8" providerId="LiveId" clId="{80CC6FD9-2DBD-4F19-A20C-82DAEC2B03CA}" dt="2022-12-07T18:56:32.007" v="606" actId="1076"/>
          <ac:spMkLst>
            <pc:docMk/>
            <pc:sldMk cId="903526085" sldId="305"/>
            <ac:spMk id="4" creationId="{147BCB41-BBED-58F1-0361-E7AFCD7597D4}"/>
          </ac:spMkLst>
        </pc:spChg>
        <pc:spChg chg="mod">
          <ac:chgData name="Mónica Cubas" userId="032445def7dca2a8" providerId="LiveId" clId="{80CC6FD9-2DBD-4F19-A20C-82DAEC2B03CA}" dt="2022-12-07T18:55:57.394" v="597" actId="20577"/>
          <ac:spMkLst>
            <pc:docMk/>
            <pc:sldMk cId="903526085" sldId="305"/>
            <ac:spMk id="38" creationId="{B5564325-25BE-3C2A-3903-FCE3315C5F11}"/>
          </ac:spMkLst>
        </pc:spChg>
        <pc:spChg chg="mod">
          <ac:chgData name="Mónica Cubas" userId="032445def7dca2a8" providerId="LiveId" clId="{80CC6FD9-2DBD-4F19-A20C-82DAEC2B03CA}" dt="2022-12-07T18:56:02.396" v="600" actId="1076"/>
          <ac:spMkLst>
            <pc:docMk/>
            <pc:sldMk cId="903526085" sldId="305"/>
            <ac:spMk id="39" creationId="{CD40CB06-74D4-0B47-88C3-C66AF013A624}"/>
          </ac:spMkLst>
        </pc:spChg>
        <pc:spChg chg="mod">
          <ac:chgData name="Mónica Cubas" userId="032445def7dca2a8" providerId="LiveId" clId="{80CC6FD9-2DBD-4F19-A20C-82DAEC2B03CA}" dt="2022-12-07T22:01:28.542" v="907" actId="20577"/>
          <ac:spMkLst>
            <pc:docMk/>
            <pc:sldMk cId="903526085" sldId="305"/>
            <ac:spMk id="40" creationId="{9177C6F4-A83B-7B53-F92E-E7B8C9B7B86A}"/>
          </ac:spMkLst>
        </pc:spChg>
        <pc:spChg chg="del">
          <ac:chgData name="Mónica Cubas" userId="032445def7dca2a8" providerId="LiveId" clId="{80CC6FD9-2DBD-4F19-A20C-82DAEC2B03CA}" dt="2022-12-07T14:51:45.373" v="134" actId="478"/>
          <ac:spMkLst>
            <pc:docMk/>
            <pc:sldMk cId="903526085" sldId="305"/>
            <ac:spMk id="979" creationId="{E0015AFF-8BFD-0CBC-8E6B-44D52A286858}"/>
          </ac:spMkLst>
        </pc:spChg>
      </pc:sldChg>
      <pc:sldChg chg="modSp mod">
        <pc:chgData name="Mónica Cubas" userId="032445def7dca2a8" providerId="LiveId" clId="{80CC6FD9-2DBD-4F19-A20C-82DAEC2B03CA}" dt="2022-12-07T19:53:54.754" v="639" actId="21"/>
        <pc:sldMkLst>
          <pc:docMk/>
          <pc:sldMk cId="4267348448" sldId="307"/>
        </pc:sldMkLst>
        <pc:spChg chg="mod">
          <ac:chgData name="Mónica Cubas" userId="032445def7dca2a8" providerId="LiveId" clId="{80CC6FD9-2DBD-4F19-A20C-82DAEC2B03CA}" dt="2022-12-07T19:53:54.754" v="639" actId="21"/>
          <ac:spMkLst>
            <pc:docMk/>
            <pc:sldMk cId="4267348448" sldId="307"/>
            <ac:spMk id="7" creationId="{5008E6E8-63D2-942B-9EF0-CEA7054AC526}"/>
          </ac:spMkLst>
        </pc:spChg>
      </pc:sldChg>
      <pc:sldChg chg="modSp mod">
        <pc:chgData name="Mónica Cubas" userId="032445def7dca2a8" providerId="LiveId" clId="{80CC6FD9-2DBD-4F19-A20C-82DAEC2B03CA}" dt="2022-12-07T23:36:05.840" v="1032" actId="313"/>
        <pc:sldMkLst>
          <pc:docMk/>
          <pc:sldMk cId="0" sldId="308"/>
        </pc:sldMkLst>
        <pc:spChg chg="mod">
          <ac:chgData name="Mónica Cubas" userId="032445def7dca2a8" providerId="LiveId" clId="{80CC6FD9-2DBD-4F19-A20C-82DAEC2B03CA}" dt="2022-12-07T00:10:19.670" v="90" actId="1076"/>
          <ac:spMkLst>
            <pc:docMk/>
            <pc:sldMk cId="0" sldId="308"/>
            <ac:spMk id="12" creationId="{77FB93C5-57E3-30C2-7591-6B141951820A}"/>
          </ac:spMkLst>
        </pc:spChg>
        <pc:spChg chg="mod">
          <ac:chgData name="Mónica Cubas" userId="032445def7dca2a8" providerId="LiveId" clId="{80CC6FD9-2DBD-4F19-A20C-82DAEC2B03CA}" dt="2022-12-07T23:35:36.690" v="1016" actId="20577"/>
          <ac:spMkLst>
            <pc:docMk/>
            <pc:sldMk cId="0" sldId="308"/>
            <ac:spMk id="14" creationId="{96E7A8A7-6D5B-D520-CC63-2ABC30B6FBC8}"/>
          </ac:spMkLst>
        </pc:spChg>
        <pc:spChg chg="mod">
          <ac:chgData name="Mónica Cubas" userId="032445def7dca2a8" providerId="LiveId" clId="{80CC6FD9-2DBD-4F19-A20C-82DAEC2B03CA}" dt="2022-12-07T23:36:05.840" v="1032" actId="313"/>
          <ac:spMkLst>
            <pc:docMk/>
            <pc:sldMk cId="0" sldId="308"/>
            <ac:spMk id="29" creationId="{9E047E11-1E30-899C-948D-7121E94028D9}"/>
          </ac:spMkLst>
        </pc:spChg>
        <pc:spChg chg="mod">
          <ac:chgData name="Mónica Cubas" userId="032445def7dca2a8" providerId="LiveId" clId="{80CC6FD9-2DBD-4F19-A20C-82DAEC2B03CA}" dt="2022-12-07T00:10:13.788" v="89" actId="14100"/>
          <ac:spMkLst>
            <pc:docMk/>
            <pc:sldMk cId="0" sldId="308"/>
            <ac:spMk id="35" creationId="{E126A973-95A4-9167-84C2-16CE5146EA90}"/>
          </ac:spMkLst>
        </pc:spChg>
      </pc:sldChg>
      <pc:sldChg chg="addSp delSp modSp mod ord">
        <pc:chgData name="Mónica Cubas" userId="032445def7dca2a8" providerId="LiveId" clId="{80CC6FD9-2DBD-4F19-A20C-82DAEC2B03CA}" dt="2022-12-07T22:47:36.762" v="927" actId="6549"/>
        <pc:sldMkLst>
          <pc:docMk/>
          <pc:sldMk cId="1563243246" sldId="309"/>
        </pc:sldMkLst>
        <pc:spChg chg="add mod">
          <ac:chgData name="Mónica Cubas" userId="032445def7dca2a8" providerId="LiveId" clId="{80CC6FD9-2DBD-4F19-A20C-82DAEC2B03CA}" dt="2022-12-07T22:47:36.762" v="927" actId="6549"/>
          <ac:spMkLst>
            <pc:docMk/>
            <pc:sldMk cId="1563243246" sldId="309"/>
            <ac:spMk id="3" creationId="{9E47EA5A-9D03-C6D1-1D17-8FDD184C9D8C}"/>
          </ac:spMkLst>
        </pc:spChg>
        <pc:spChg chg="add mod">
          <ac:chgData name="Mónica Cubas" userId="032445def7dca2a8" providerId="LiveId" clId="{80CC6FD9-2DBD-4F19-A20C-82DAEC2B03CA}" dt="2022-12-07T20:59:48.586" v="681" actId="1076"/>
          <ac:spMkLst>
            <pc:docMk/>
            <pc:sldMk cId="1563243246" sldId="309"/>
            <ac:spMk id="7" creationId="{A06A917D-1D36-5AA3-1F97-0A71793E1099}"/>
          </ac:spMkLst>
        </pc:spChg>
        <pc:spChg chg="add mod">
          <ac:chgData name="Mónica Cubas" userId="032445def7dca2a8" providerId="LiveId" clId="{80CC6FD9-2DBD-4F19-A20C-82DAEC2B03CA}" dt="2022-12-07T20:59:59.356" v="683" actId="207"/>
          <ac:spMkLst>
            <pc:docMk/>
            <pc:sldMk cId="1563243246" sldId="309"/>
            <ac:spMk id="8" creationId="{4134ABA9-A938-48F1-F24A-5E7DCB2E9425}"/>
          </ac:spMkLst>
        </pc:spChg>
        <pc:spChg chg="del">
          <ac:chgData name="Mónica Cubas" userId="032445def7dca2a8" providerId="LiveId" clId="{80CC6FD9-2DBD-4F19-A20C-82DAEC2B03CA}" dt="2022-12-07T20:52:50.256" v="642" actId="478"/>
          <ac:spMkLst>
            <pc:docMk/>
            <pc:sldMk cId="1563243246" sldId="309"/>
            <ac:spMk id="12" creationId="{E85EAE1F-1711-FDB9-F9D3-130B575C3617}"/>
          </ac:spMkLst>
        </pc:spChg>
        <pc:spChg chg="add mod">
          <ac:chgData name="Mónica Cubas" userId="032445def7dca2a8" providerId="LiveId" clId="{80CC6FD9-2DBD-4F19-A20C-82DAEC2B03CA}" dt="2022-12-07T21:03:04.275" v="709" actId="20577"/>
          <ac:spMkLst>
            <pc:docMk/>
            <pc:sldMk cId="1563243246" sldId="309"/>
            <ac:spMk id="13" creationId="{E8AFF237-4293-3514-6C0D-27C3B3A11C49}"/>
          </ac:spMkLst>
        </pc:spChg>
        <pc:spChg chg="del">
          <ac:chgData name="Mónica Cubas" userId="032445def7dca2a8" providerId="LiveId" clId="{80CC6FD9-2DBD-4F19-A20C-82DAEC2B03CA}" dt="2022-12-07T19:08:38.569" v="620" actId="478"/>
          <ac:spMkLst>
            <pc:docMk/>
            <pc:sldMk cId="1563243246" sldId="309"/>
            <ac:spMk id="14" creationId="{7A5F3686-1C03-22FE-7945-61BA22BFABE9}"/>
          </ac:spMkLst>
        </pc:spChg>
        <pc:spChg chg="del">
          <ac:chgData name="Mónica Cubas" userId="032445def7dca2a8" providerId="LiveId" clId="{80CC6FD9-2DBD-4F19-A20C-82DAEC2B03CA}" dt="2022-12-07T19:08:36.919" v="619" actId="478"/>
          <ac:spMkLst>
            <pc:docMk/>
            <pc:sldMk cId="1563243246" sldId="309"/>
            <ac:spMk id="16" creationId="{884C0486-CD01-B89B-52EF-02B5B8823C5D}"/>
          </ac:spMkLst>
        </pc:spChg>
        <pc:picChg chg="add mod">
          <ac:chgData name="Mónica Cubas" userId="032445def7dca2a8" providerId="LiveId" clId="{80CC6FD9-2DBD-4F19-A20C-82DAEC2B03CA}" dt="2022-12-07T21:01:05.935" v="688" actId="1076"/>
          <ac:picMkLst>
            <pc:docMk/>
            <pc:sldMk cId="1563243246" sldId="309"/>
            <ac:picMk id="5" creationId="{E8EC609A-8D1B-81CD-99A9-D4FC79545B96}"/>
          </ac:picMkLst>
        </pc:picChg>
        <pc:cxnChg chg="add">
          <ac:chgData name="Mónica Cubas" userId="032445def7dca2a8" providerId="LiveId" clId="{80CC6FD9-2DBD-4F19-A20C-82DAEC2B03CA}" dt="2022-12-07T21:00:49.475" v="684" actId="11529"/>
          <ac:cxnSpMkLst>
            <pc:docMk/>
            <pc:sldMk cId="1563243246" sldId="309"/>
            <ac:cxnSpMk id="10" creationId="{EF4C8CC7-B9A9-34BF-2353-46B164EA5058}"/>
          </ac:cxnSpMkLst>
        </pc:cxnChg>
      </pc:sldChg>
      <pc:sldChg chg="addSp delSp modSp mod ord">
        <pc:chgData name="Mónica Cubas" userId="032445def7dca2a8" providerId="LiveId" clId="{80CC6FD9-2DBD-4F19-A20C-82DAEC2B03CA}" dt="2022-12-07T18:19:29.345" v="494" actId="14100"/>
        <pc:sldMkLst>
          <pc:docMk/>
          <pc:sldMk cId="4054437068" sldId="310"/>
        </pc:sldMkLst>
        <pc:spChg chg="add mod">
          <ac:chgData name="Mónica Cubas" userId="032445def7dca2a8" providerId="LiveId" clId="{80CC6FD9-2DBD-4F19-A20C-82DAEC2B03CA}" dt="2022-12-07T17:42:43.577" v="395" actId="1076"/>
          <ac:spMkLst>
            <pc:docMk/>
            <pc:sldMk cId="4054437068" sldId="310"/>
            <ac:spMk id="5" creationId="{63F24B50-C1CA-38A2-74B5-33B250836F35}"/>
          </ac:spMkLst>
        </pc:spChg>
        <pc:spChg chg="add del mod">
          <ac:chgData name="Mónica Cubas" userId="032445def7dca2a8" providerId="LiveId" clId="{80CC6FD9-2DBD-4F19-A20C-82DAEC2B03CA}" dt="2022-12-07T17:42:24.474" v="391" actId="478"/>
          <ac:spMkLst>
            <pc:docMk/>
            <pc:sldMk cId="4054437068" sldId="310"/>
            <ac:spMk id="9" creationId="{7A8C997B-17D0-70DE-1431-84961EFC51D6}"/>
          </ac:spMkLst>
        </pc:spChg>
        <pc:spChg chg="add mod">
          <ac:chgData name="Mónica Cubas" userId="032445def7dca2a8" providerId="LiveId" clId="{80CC6FD9-2DBD-4F19-A20C-82DAEC2B03CA}" dt="2022-12-07T17:47:56.432" v="422" actId="1076"/>
          <ac:spMkLst>
            <pc:docMk/>
            <pc:sldMk cId="4054437068" sldId="310"/>
            <ac:spMk id="11" creationId="{D2D099F2-811E-BD35-F1ED-DE882536B1C0}"/>
          </ac:spMkLst>
        </pc:spChg>
        <pc:spChg chg="del">
          <ac:chgData name="Mónica Cubas" userId="032445def7dca2a8" providerId="LiveId" clId="{80CC6FD9-2DBD-4F19-A20C-82DAEC2B03CA}" dt="2022-12-07T15:21:11.547" v="196" actId="478"/>
          <ac:spMkLst>
            <pc:docMk/>
            <pc:sldMk cId="4054437068" sldId="310"/>
            <ac:spMk id="12" creationId="{E85EAE1F-1711-FDB9-F9D3-130B575C3617}"/>
          </ac:spMkLst>
        </pc:spChg>
        <pc:spChg chg="add del mod">
          <ac:chgData name="Mónica Cubas" userId="032445def7dca2a8" providerId="LiveId" clId="{80CC6FD9-2DBD-4F19-A20C-82DAEC2B03CA}" dt="2022-12-07T17:42:01.886" v="389" actId="478"/>
          <ac:spMkLst>
            <pc:docMk/>
            <pc:sldMk cId="4054437068" sldId="310"/>
            <ac:spMk id="15" creationId="{26571B37-77C3-AF6E-1F06-DED794E546C0}"/>
          </ac:spMkLst>
        </pc:spChg>
        <pc:spChg chg="add mod">
          <ac:chgData name="Mónica Cubas" userId="032445def7dca2a8" providerId="LiveId" clId="{80CC6FD9-2DBD-4F19-A20C-82DAEC2B03CA}" dt="2022-12-07T18:19:29.345" v="494" actId="14100"/>
          <ac:spMkLst>
            <pc:docMk/>
            <pc:sldMk cId="4054437068" sldId="310"/>
            <ac:spMk id="16" creationId="{B2195315-7807-2101-E42F-DDFC3B74DCD7}"/>
          </ac:spMkLst>
        </pc:spChg>
        <pc:spChg chg="add mod">
          <ac:chgData name="Mónica Cubas" userId="032445def7dca2a8" providerId="LiveId" clId="{80CC6FD9-2DBD-4F19-A20C-82DAEC2B03CA}" dt="2022-12-07T17:50:00.489" v="454" actId="20577"/>
          <ac:spMkLst>
            <pc:docMk/>
            <pc:sldMk cId="4054437068" sldId="310"/>
            <ac:spMk id="27" creationId="{B9C65340-D03E-1E4B-8AF7-31B81F9C62E8}"/>
          </ac:spMkLst>
        </pc:spChg>
        <pc:spChg chg="add mod">
          <ac:chgData name="Mónica Cubas" userId="032445def7dca2a8" providerId="LiveId" clId="{80CC6FD9-2DBD-4F19-A20C-82DAEC2B03CA}" dt="2022-12-07T17:48:43.986" v="433" actId="1038"/>
          <ac:spMkLst>
            <pc:docMk/>
            <pc:sldMk cId="4054437068" sldId="310"/>
            <ac:spMk id="28" creationId="{6B8A75C2-4245-5458-21B3-EA9C44996E61}"/>
          </ac:spMkLst>
        </pc:spChg>
        <pc:spChg chg="add mod">
          <ac:chgData name="Mónica Cubas" userId="032445def7dca2a8" providerId="LiveId" clId="{80CC6FD9-2DBD-4F19-A20C-82DAEC2B03CA}" dt="2022-12-07T17:49:40.789" v="453" actId="1035"/>
          <ac:spMkLst>
            <pc:docMk/>
            <pc:sldMk cId="4054437068" sldId="310"/>
            <ac:spMk id="31" creationId="{4C67A082-2471-3F7E-1FDC-AD11CE83DDF7}"/>
          </ac:spMkLst>
        </pc:spChg>
        <pc:picChg chg="add del mod">
          <ac:chgData name="Mónica Cubas" userId="032445def7dca2a8" providerId="LiveId" clId="{80CC6FD9-2DBD-4F19-A20C-82DAEC2B03CA}" dt="2022-12-07T17:43:40.465" v="396" actId="478"/>
          <ac:picMkLst>
            <pc:docMk/>
            <pc:sldMk cId="4054437068" sldId="310"/>
            <ac:picMk id="3" creationId="{D7466644-9674-BEB9-7CCE-03ACD110B8D4}"/>
          </ac:picMkLst>
        </pc:picChg>
        <pc:picChg chg="add mod">
          <ac:chgData name="Mónica Cubas" userId="032445def7dca2a8" providerId="LiveId" clId="{80CC6FD9-2DBD-4F19-A20C-82DAEC2B03CA}" dt="2022-12-07T17:49:19.348" v="437" actId="1076"/>
          <ac:picMkLst>
            <pc:docMk/>
            <pc:sldMk cId="4054437068" sldId="310"/>
            <ac:picMk id="25" creationId="{24944798-2599-CF42-915E-9EDBB4784619}"/>
          </ac:picMkLst>
        </pc:picChg>
        <pc:cxnChg chg="add del mod">
          <ac:chgData name="Mónica Cubas" userId="032445def7dca2a8" providerId="LiveId" clId="{80CC6FD9-2DBD-4F19-A20C-82DAEC2B03CA}" dt="2022-12-07T15:34:48.563" v="300" actId="478"/>
          <ac:cxnSpMkLst>
            <pc:docMk/>
            <pc:sldMk cId="4054437068" sldId="310"/>
            <ac:cxnSpMk id="7" creationId="{105C7931-445E-42C5-6167-068216694C4B}"/>
          </ac:cxnSpMkLst>
        </pc:cxnChg>
        <pc:cxnChg chg="add del mod">
          <ac:chgData name="Mónica Cubas" userId="032445def7dca2a8" providerId="LiveId" clId="{80CC6FD9-2DBD-4F19-A20C-82DAEC2B03CA}" dt="2022-12-07T15:38:49.605" v="336" actId="478"/>
          <ac:cxnSpMkLst>
            <pc:docMk/>
            <pc:sldMk cId="4054437068" sldId="310"/>
            <ac:cxnSpMk id="13" creationId="{45A2956D-290F-C486-31F9-7A422F8BF54D}"/>
          </ac:cxnSpMkLst>
        </pc:cxnChg>
        <pc:cxnChg chg="add del mod">
          <ac:chgData name="Mónica Cubas" userId="032445def7dca2a8" providerId="LiveId" clId="{80CC6FD9-2DBD-4F19-A20C-82DAEC2B03CA}" dt="2022-12-07T15:39:42.720" v="343" actId="478"/>
          <ac:cxnSpMkLst>
            <pc:docMk/>
            <pc:sldMk cId="4054437068" sldId="310"/>
            <ac:cxnSpMk id="18" creationId="{173F3CC9-6457-7F6F-4DC6-04691041126F}"/>
          </ac:cxnSpMkLst>
        </pc:cxnChg>
        <pc:cxnChg chg="add del">
          <ac:chgData name="Mónica Cubas" userId="032445def7dca2a8" providerId="LiveId" clId="{80CC6FD9-2DBD-4F19-A20C-82DAEC2B03CA}" dt="2022-12-07T15:39:51.880" v="345" actId="478"/>
          <ac:cxnSpMkLst>
            <pc:docMk/>
            <pc:sldMk cId="4054437068" sldId="310"/>
            <ac:cxnSpMk id="21" creationId="{B3065557-FF20-FF18-6BC4-8EAD0D9F6619}"/>
          </ac:cxnSpMkLst>
        </pc:cxnChg>
        <pc:cxnChg chg="add del">
          <ac:chgData name="Mónica Cubas" userId="032445def7dca2a8" providerId="LiveId" clId="{80CC6FD9-2DBD-4F19-A20C-82DAEC2B03CA}" dt="2022-12-07T15:40:01.382" v="347" actId="478"/>
          <ac:cxnSpMkLst>
            <pc:docMk/>
            <pc:sldMk cId="4054437068" sldId="310"/>
            <ac:cxnSpMk id="23" creationId="{34C078F7-A5BC-C2CB-CC6A-592C1278F671}"/>
          </ac:cxnSpMkLst>
        </pc:cxnChg>
        <pc:cxnChg chg="add">
          <ac:chgData name="Mónica Cubas" userId="032445def7dca2a8" providerId="LiveId" clId="{80CC6FD9-2DBD-4F19-A20C-82DAEC2B03CA}" dt="2022-12-07T17:49:00.828" v="434" actId="11529"/>
          <ac:cxnSpMkLst>
            <pc:docMk/>
            <pc:sldMk cId="4054437068" sldId="310"/>
            <ac:cxnSpMk id="30" creationId="{9718218E-E0C6-A741-E9F0-5766E5110FE8}"/>
          </ac:cxnSpMkLst>
        </pc:cxnChg>
        <pc:cxnChg chg="add mod">
          <ac:chgData name="Mónica Cubas" userId="032445def7dca2a8" providerId="LiveId" clId="{80CC6FD9-2DBD-4F19-A20C-82DAEC2B03CA}" dt="2022-12-07T17:50:32.984" v="459" actId="14100"/>
          <ac:cxnSpMkLst>
            <pc:docMk/>
            <pc:sldMk cId="4054437068" sldId="310"/>
            <ac:cxnSpMk id="33" creationId="{0618BACA-AA35-7F7A-D3DD-53A387169BD2}"/>
          </ac:cxnSpMkLst>
        </pc:cxnChg>
        <pc:cxnChg chg="del mod">
          <ac:chgData name="Mónica Cubas" userId="032445def7dca2a8" providerId="LiveId" clId="{80CC6FD9-2DBD-4F19-A20C-82DAEC2B03CA}" dt="2022-12-07T15:28:36.546" v="204" actId="478"/>
          <ac:cxnSpMkLst>
            <pc:docMk/>
            <pc:sldMk cId="4054437068" sldId="310"/>
            <ac:cxnSpMk id="600" creationId="{00000000-0000-0000-0000-000000000000}"/>
          </ac:cxnSpMkLst>
        </pc:cxnChg>
      </pc:sldChg>
      <pc:sldChg chg="del">
        <pc:chgData name="Mónica Cubas" userId="032445def7dca2a8" providerId="LiveId" clId="{80CC6FD9-2DBD-4F19-A20C-82DAEC2B03CA}" dt="2022-12-06T20:43:00.421" v="0" actId="47"/>
        <pc:sldMkLst>
          <pc:docMk/>
          <pc:sldMk cId="1730270272" sldId="311"/>
        </pc:sldMkLst>
      </pc:sldChg>
      <pc:sldChg chg="addSp delSp modSp mod ord">
        <pc:chgData name="Mónica Cubas" userId="032445def7dca2a8" providerId="LiveId" clId="{80CC6FD9-2DBD-4F19-A20C-82DAEC2B03CA}" dt="2022-12-07T15:12:39.991" v="180"/>
        <pc:sldMkLst>
          <pc:docMk/>
          <pc:sldMk cId="2090131648" sldId="312"/>
        </pc:sldMkLst>
        <pc:spChg chg="add mod">
          <ac:chgData name="Mónica Cubas" userId="032445def7dca2a8" providerId="LiveId" clId="{80CC6FD9-2DBD-4F19-A20C-82DAEC2B03CA}" dt="2022-12-07T15:12:17.155" v="173"/>
          <ac:spMkLst>
            <pc:docMk/>
            <pc:sldMk cId="2090131648" sldId="312"/>
            <ac:spMk id="7" creationId="{69C8690E-FA6C-42C6-FAB2-B4C42BB2019A}"/>
          </ac:spMkLst>
        </pc:spChg>
        <pc:spChg chg="del mod">
          <ac:chgData name="Mónica Cubas" userId="032445def7dca2a8" providerId="LiveId" clId="{80CC6FD9-2DBD-4F19-A20C-82DAEC2B03CA}" dt="2022-12-07T15:12:20.514" v="174" actId="21"/>
          <ac:spMkLst>
            <pc:docMk/>
            <pc:sldMk cId="2090131648" sldId="312"/>
            <ac:spMk id="602" creationId="{7ADB2AB3-C30E-FD21-5D3B-BCD0C79E375F}"/>
          </ac:spMkLst>
        </pc:spChg>
      </pc:sldChg>
      <pc:sldChg chg="modSp mod">
        <pc:chgData name="Mónica Cubas" userId="032445def7dca2a8" providerId="LiveId" clId="{80CC6FD9-2DBD-4F19-A20C-82DAEC2B03CA}" dt="2022-12-07T21:12:08.948" v="758" actId="20577"/>
        <pc:sldMkLst>
          <pc:docMk/>
          <pc:sldMk cId="3697151007" sldId="313"/>
        </pc:sldMkLst>
        <pc:spChg chg="mod">
          <ac:chgData name="Mónica Cubas" userId="032445def7dca2a8" providerId="LiveId" clId="{80CC6FD9-2DBD-4F19-A20C-82DAEC2B03CA}" dt="2022-12-07T21:12:08.948" v="758" actId="20577"/>
          <ac:spMkLst>
            <pc:docMk/>
            <pc:sldMk cId="3697151007" sldId="313"/>
            <ac:spMk id="18" creationId="{BC1BF489-BAEF-F8E9-62F5-07AB249E0526}"/>
          </ac:spMkLst>
        </pc:spChg>
        <pc:spChg chg="mod">
          <ac:chgData name="Mónica Cubas" userId="032445def7dca2a8" providerId="LiveId" clId="{80CC6FD9-2DBD-4F19-A20C-82DAEC2B03CA}" dt="2022-12-07T15:07:47.117" v="166" actId="6549"/>
          <ac:spMkLst>
            <pc:docMk/>
            <pc:sldMk cId="3697151007" sldId="313"/>
            <ac:spMk id="626" creationId="{00000000-0000-0000-0000-000000000000}"/>
          </ac:spMkLst>
        </pc:spChg>
      </pc:sldChg>
      <pc:sldChg chg="addSp delSp modSp mod ord">
        <pc:chgData name="Mónica Cubas" userId="032445def7dca2a8" providerId="LiveId" clId="{80CC6FD9-2DBD-4F19-A20C-82DAEC2B03CA}" dt="2022-12-07T21:11:26.749" v="755" actId="1036"/>
        <pc:sldMkLst>
          <pc:docMk/>
          <pc:sldMk cId="3631805102" sldId="314"/>
        </pc:sldMkLst>
        <pc:spChg chg="add mod">
          <ac:chgData name="Mónica Cubas" userId="032445def7dca2a8" providerId="LiveId" clId="{80CC6FD9-2DBD-4F19-A20C-82DAEC2B03CA}" dt="2022-12-07T21:11:26.749" v="755" actId="1036"/>
          <ac:spMkLst>
            <pc:docMk/>
            <pc:sldMk cId="3631805102" sldId="314"/>
            <ac:spMk id="2" creationId="{B5A1BCE7-1B30-E540-0BB3-37B4F5BBB700}"/>
          </ac:spMkLst>
        </pc:spChg>
        <pc:spChg chg="del mod">
          <ac:chgData name="Mónica Cubas" userId="032445def7dca2a8" providerId="LiveId" clId="{80CC6FD9-2DBD-4F19-A20C-82DAEC2B03CA}" dt="2022-12-07T15:12:25.420" v="175" actId="478"/>
          <ac:spMkLst>
            <pc:docMk/>
            <pc:sldMk cId="3631805102" sldId="314"/>
            <ac:spMk id="602" creationId="{7ADB2AB3-C30E-FD21-5D3B-BCD0C79E375F}"/>
          </ac:spMkLst>
        </pc:spChg>
      </pc:sldChg>
      <pc:sldChg chg="addSp delSp modSp mod ord">
        <pc:chgData name="Mónica Cubas" userId="032445def7dca2a8" providerId="LiveId" clId="{80CC6FD9-2DBD-4F19-A20C-82DAEC2B03CA}" dt="2022-12-07T19:02:50.926" v="615" actId="478"/>
        <pc:sldMkLst>
          <pc:docMk/>
          <pc:sldMk cId="7782907" sldId="315"/>
        </pc:sldMkLst>
        <pc:spChg chg="add del mod">
          <ac:chgData name="Mónica Cubas" userId="032445def7dca2a8" providerId="LiveId" clId="{80CC6FD9-2DBD-4F19-A20C-82DAEC2B03CA}" dt="2022-12-07T19:02:50.926" v="615" actId="478"/>
          <ac:spMkLst>
            <pc:docMk/>
            <pc:sldMk cId="7782907" sldId="315"/>
            <ac:spMk id="2" creationId="{EB78A74B-0E0D-5F8A-87CA-F6B9D6D3A342}"/>
          </ac:spMkLst>
        </pc:spChg>
        <pc:spChg chg="add del">
          <ac:chgData name="Mónica Cubas" userId="032445def7dca2a8" providerId="LiveId" clId="{80CC6FD9-2DBD-4F19-A20C-82DAEC2B03CA}" dt="2022-12-07T01:54:29.594" v="118" actId="22"/>
          <ac:spMkLst>
            <pc:docMk/>
            <pc:sldMk cId="7782907" sldId="315"/>
            <ac:spMk id="5" creationId="{210EBE8D-A5CB-4B9C-A01C-C61E7AC71BEB}"/>
          </ac:spMkLst>
        </pc:spChg>
        <pc:spChg chg="add mod">
          <ac:chgData name="Mónica Cubas" userId="032445def7dca2a8" providerId="LiveId" clId="{80CC6FD9-2DBD-4F19-A20C-82DAEC2B03CA}" dt="2022-12-07T18:36:04.789" v="591" actId="113"/>
          <ac:spMkLst>
            <pc:docMk/>
            <pc:sldMk cId="7782907" sldId="315"/>
            <ac:spMk id="7" creationId="{BC3EF612-A419-C82B-51A9-F4C04DD1077C}"/>
          </ac:spMkLst>
        </pc:spChg>
        <pc:picChg chg="add mod">
          <ac:chgData name="Mónica Cubas" userId="032445def7dca2a8" providerId="LiveId" clId="{80CC6FD9-2DBD-4F19-A20C-82DAEC2B03CA}" dt="2022-12-07T15:10:30.602" v="167" actId="1036"/>
          <ac:picMkLst>
            <pc:docMk/>
            <pc:sldMk cId="7782907" sldId="315"/>
            <ac:picMk id="3" creationId="{E63950C1-40D1-589C-A5A7-37F9A225BBF3}"/>
          </ac:picMkLst>
        </pc:picChg>
      </pc:sldChg>
      <pc:sldChg chg="modSp mod">
        <pc:chgData name="Mónica Cubas" userId="032445def7dca2a8" providerId="LiveId" clId="{80CC6FD9-2DBD-4F19-A20C-82DAEC2B03CA}" dt="2022-12-07T22:21:30.425" v="910" actId="20577"/>
        <pc:sldMkLst>
          <pc:docMk/>
          <pc:sldMk cId="1739147571" sldId="316"/>
        </pc:sldMkLst>
        <pc:spChg chg="mod">
          <ac:chgData name="Mónica Cubas" userId="032445def7dca2a8" providerId="LiveId" clId="{80CC6FD9-2DBD-4F19-A20C-82DAEC2B03CA}" dt="2022-12-07T15:14:06.298" v="189" actId="1076"/>
          <ac:spMkLst>
            <pc:docMk/>
            <pc:sldMk cId="1739147571" sldId="316"/>
            <ac:spMk id="601" creationId="{C4447CD4-88C3-5B92-E449-DE51E142C838}"/>
          </ac:spMkLst>
        </pc:spChg>
        <pc:spChg chg="mod">
          <ac:chgData name="Mónica Cubas" userId="032445def7dca2a8" providerId="LiveId" clId="{80CC6FD9-2DBD-4F19-A20C-82DAEC2B03CA}" dt="2022-12-07T22:21:30.425" v="910" actId="20577"/>
          <ac:spMkLst>
            <pc:docMk/>
            <pc:sldMk cId="1739147571" sldId="316"/>
            <ac:spMk id="602" creationId="{7ADB2AB3-C30E-FD21-5D3B-BCD0C79E375F}"/>
          </ac:spMkLst>
        </pc:spChg>
      </pc:sldChg>
      <pc:sldChg chg="addSp delSp modSp add mod">
        <pc:chgData name="Mónica Cubas" userId="032445def7dca2a8" providerId="LiveId" clId="{80CC6FD9-2DBD-4F19-A20C-82DAEC2B03CA}" dt="2022-12-07T23:11:33.052" v="984" actId="1076"/>
        <pc:sldMkLst>
          <pc:docMk/>
          <pc:sldMk cId="616561102" sldId="317"/>
        </pc:sldMkLst>
        <pc:spChg chg="add mod">
          <ac:chgData name="Mónica Cubas" userId="032445def7dca2a8" providerId="LiveId" clId="{80CC6FD9-2DBD-4F19-A20C-82DAEC2B03CA}" dt="2022-12-07T21:23:58.602" v="809" actId="20577"/>
          <ac:spMkLst>
            <pc:docMk/>
            <pc:sldMk cId="616561102" sldId="317"/>
            <ac:spMk id="3" creationId="{1D4EBF54-3142-40B6-099B-46D278CD8BED}"/>
          </ac:spMkLst>
        </pc:spChg>
        <pc:spChg chg="add mod">
          <ac:chgData name="Mónica Cubas" userId="032445def7dca2a8" providerId="LiveId" clId="{80CC6FD9-2DBD-4F19-A20C-82DAEC2B03CA}" dt="2022-12-07T21:37:13.931" v="858" actId="1037"/>
          <ac:spMkLst>
            <pc:docMk/>
            <pc:sldMk cId="616561102" sldId="317"/>
            <ac:spMk id="4" creationId="{29B9CAA2-7AC6-DFEF-4E4F-524889D7B313}"/>
          </ac:spMkLst>
        </pc:spChg>
        <pc:spChg chg="add mod">
          <ac:chgData name="Mónica Cubas" userId="032445def7dca2a8" providerId="LiveId" clId="{80CC6FD9-2DBD-4F19-A20C-82DAEC2B03CA}" dt="2022-12-07T23:11:11.921" v="983" actId="313"/>
          <ac:spMkLst>
            <pc:docMk/>
            <pc:sldMk cId="616561102" sldId="317"/>
            <ac:spMk id="10" creationId="{596459A3-54D7-B3F7-B7CA-6A29D77AF310}"/>
          </ac:spMkLst>
        </pc:spChg>
        <pc:spChg chg="del">
          <ac:chgData name="Mónica Cubas" userId="032445def7dca2a8" providerId="LiveId" clId="{80CC6FD9-2DBD-4F19-A20C-82DAEC2B03CA}" dt="2022-12-07T21:20:49.063" v="778" actId="478"/>
          <ac:spMkLst>
            <pc:docMk/>
            <pc:sldMk cId="616561102" sldId="317"/>
            <ac:spMk id="12" creationId="{E85EAE1F-1711-FDB9-F9D3-130B575C3617}"/>
          </ac:spMkLst>
        </pc:spChg>
        <pc:spChg chg="add mod">
          <ac:chgData name="Mónica Cubas" userId="032445def7dca2a8" providerId="LiveId" clId="{80CC6FD9-2DBD-4F19-A20C-82DAEC2B03CA}" dt="2022-12-07T23:11:33.052" v="984" actId="1076"/>
          <ac:spMkLst>
            <pc:docMk/>
            <pc:sldMk cId="616561102" sldId="317"/>
            <ac:spMk id="13" creationId="{1E0DCBCB-54C2-8040-ECA3-69EBF831F9C8}"/>
          </ac:spMkLst>
        </pc:spChg>
        <pc:picChg chg="add mod">
          <ac:chgData name="Mónica Cubas" userId="032445def7dca2a8" providerId="LiveId" clId="{80CC6FD9-2DBD-4F19-A20C-82DAEC2B03CA}" dt="2022-12-07T21:36:50.723" v="836" actId="1076"/>
          <ac:picMkLst>
            <pc:docMk/>
            <pc:sldMk cId="616561102" sldId="317"/>
            <ac:picMk id="1026" creationId="{1453EFA8-1E26-903B-75D0-E8AE6A522397}"/>
          </ac:picMkLst>
        </pc:picChg>
        <pc:cxnChg chg="add del mod">
          <ac:chgData name="Mónica Cubas" userId="032445def7dca2a8" providerId="LiveId" clId="{80CC6FD9-2DBD-4F19-A20C-82DAEC2B03CA}" dt="2022-12-07T21:37:23.325" v="860" actId="478"/>
          <ac:cxnSpMkLst>
            <pc:docMk/>
            <pc:sldMk cId="616561102" sldId="317"/>
            <ac:cxnSpMk id="6" creationId="{CB561B6B-7F9E-8222-9BB0-301FCDA2CF19}"/>
          </ac:cxnSpMkLst>
        </pc:cxnChg>
        <pc:cxnChg chg="add mod">
          <ac:chgData name="Mónica Cubas" userId="032445def7dca2a8" providerId="LiveId" clId="{80CC6FD9-2DBD-4F19-A20C-82DAEC2B03CA}" dt="2022-12-07T23:11:05.355" v="982" actId="14100"/>
          <ac:cxnSpMkLst>
            <pc:docMk/>
            <pc:sldMk cId="616561102" sldId="317"/>
            <ac:cxnSpMk id="8" creationId="{D78288BA-9360-1EB6-6BB0-E362350D2389}"/>
          </ac:cxnSpMkLst>
        </pc:cxnChg>
        <pc:cxnChg chg="mod">
          <ac:chgData name="Mónica Cubas" userId="032445def7dca2a8" providerId="LiveId" clId="{80CC6FD9-2DBD-4F19-A20C-82DAEC2B03CA}" dt="2022-12-07T21:37:08.573" v="849" actId="1035"/>
          <ac:cxnSpMkLst>
            <pc:docMk/>
            <pc:sldMk cId="616561102" sldId="317"/>
            <ac:cxnSpMk id="600" creationId="{00000000-0000-0000-0000-000000000000}"/>
          </ac:cxnSpMkLst>
        </pc:cxnChg>
      </pc:sldChg>
      <pc:sldChg chg="addSp delSp modSp add mod">
        <pc:chgData name="Mónica Cubas" userId="032445def7dca2a8" providerId="LiveId" clId="{80CC6FD9-2DBD-4F19-A20C-82DAEC2B03CA}" dt="2022-12-07T20:08:11.078" v="640" actId="21"/>
        <pc:sldMkLst>
          <pc:docMk/>
          <pc:sldMk cId="3743437755" sldId="318"/>
        </pc:sldMkLst>
        <pc:spChg chg="add del mod">
          <ac:chgData name="Mónica Cubas" userId="032445def7dca2a8" providerId="LiveId" clId="{80CC6FD9-2DBD-4F19-A20C-82DAEC2B03CA}" dt="2022-12-07T18:19:17.283" v="493" actId="1076"/>
          <ac:spMkLst>
            <pc:docMk/>
            <pc:sldMk cId="3743437755" sldId="318"/>
            <ac:spMk id="4" creationId="{0CAA3AEB-CB0A-2A83-9C63-721E43F52F1D}"/>
          </ac:spMkLst>
        </pc:spChg>
        <pc:spChg chg="mod">
          <ac:chgData name="Mónica Cubas" userId="032445def7dca2a8" providerId="LiveId" clId="{80CC6FD9-2DBD-4F19-A20C-82DAEC2B03CA}" dt="2022-12-07T18:19:17.283" v="493" actId="1076"/>
          <ac:spMkLst>
            <pc:docMk/>
            <pc:sldMk cId="3743437755" sldId="318"/>
            <ac:spMk id="5" creationId="{63F24B50-C1CA-38A2-74B5-33B250836F35}"/>
          </ac:spMkLst>
        </pc:spChg>
        <pc:spChg chg="add del mod">
          <ac:chgData name="Mónica Cubas" userId="032445def7dca2a8" providerId="LiveId" clId="{80CC6FD9-2DBD-4F19-A20C-82DAEC2B03CA}" dt="2022-12-07T18:26:52.160" v="515" actId="21"/>
          <ac:spMkLst>
            <pc:docMk/>
            <pc:sldMk cId="3743437755" sldId="318"/>
            <ac:spMk id="7" creationId="{5C4F8C76-A416-8B08-03DA-2DDE50CF0334}"/>
          </ac:spMkLst>
        </pc:spChg>
        <pc:spChg chg="add del">
          <ac:chgData name="Mónica Cubas" userId="032445def7dca2a8" providerId="LiveId" clId="{80CC6FD9-2DBD-4F19-A20C-82DAEC2B03CA}" dt="2022-12-07T18:18:30.037" v="482" actId="478"/>
          <ac:spMkLst>
            <pc:docMk/>
            <pc:sldMk cId="3743437755" sldId="318"/>
            <ac:spMk id="9" creationId="{7A8C997B-17D0-70DE-1431-84961EFC51D6}"/>
          </ac:spMkLst>
        </pc:spChg>
        <pc:spChg chg="del">
          <ac:chgData name="Mónica Cubas" userId="032445def7dca2a8" providerId="LiveId" clId="{80CC6FD9-2DBD-4F19-A20C-82DAEC2B03CA}" dt="2022-12-07T17:50:52.866" v="460" actId="478"/>
          <ac:spMkLst>
            <pc:docMk/>
            <pc:sldMk cId="3743437755" sldId="318"/>
            <ac:spMk id="11" creationId="{D2D099F2-811E-BD35-F1ED-DE882536B1C0}"/>
          </ac:spMkLst>
        </pc:spChg>
        <pc:spChg chg="mod">
          <ac:chgData name="Mónica Cubas" userId="032445def7dca2a8" providerId="LiveId" clId="{80CC6FD9-2DBD-4F19-A20C-82DAEC2B03CA}" dt="2022-12-07T20:08:11.078" v="640" actId="21"/>
          <ac:spMkLst>
            <pc:docMk/>
            <pc:sldMk cId="3743437755" sldId="318"/>
            <ac:spMk id="15" creationId="{26571B37-77C3-AF6E-1F06-DED794E546C0}"/>
          </ac:spMkLst>
        </pc:spChg>
        <pc:spChg chg="mod">
          <ac:chgData name="Mónica Cubas" userId="032445def7dca2a8" providerId="LiveId" clId="{80CC6FD9-2DBD-4F19-A20C-82DAEC2B03CA}" dt="2022-12-07T18:19:17.283" v="493" actId="1076"/>
          <ac:spMkLst>
            <pc:docMk/>
            <pc:sldMk cId="3743437755" sldId="318"/>
            <ac:spMk id="16" creationId="{B2195315-7807-2101-E42F-DDFC3B74DCD7}"/>
          </ac:spMkLst>
        </pc:spChg>
        <pc:picChg chg="add del mod">
          <ac:chgData name="Mónica Cubas" userId="032445def7dca2a8" providerId="LiveId" clId="{80CC6FD9-2DBD-4F19-A20C-82DAEC2B03CA}" dt="2022-12-07T18:19:17.283" v="493" actId="1076"/>
          <ac:picMkLst>
            <pc:docMk/>
            <pc:sldMk cId="3743437755" sldId="318"/>
            <ac:picMk id="3" creationId="{D7466644-9674-BEB9-7CCE-03ACD110B8D4}"/>
          </ac:picMkLst>
        </pc:picChg>
      </pc:sldChg>
      <pc:sldChg chg="addSp delSp modSp add mod ord">
        <pc:chgData name="Mónica Cubas" userId="032445def7dca2a8" providerId="LiveId" clId="{80CC6FD9-2DBD-4F19-A20C-82DAEC2B03CA}" dt="2022-12-07T19:07:26.329" v="618" actId="20578"/>
        <pc:sldMkLst>
          <pc:docMk/>
          <pc:sldMk cId="2756045762" sldId="319"/>
        </pc:sldMkLst>
        <pc:spChg chg="del">
          <ac:chgData name="Mónica Cubas" userId="032445def7dca2a8" providerId="LiveId" clId="{80CC6FD9-2DBD-4F19-A20C-82DAEC2B03CA}" dt="2022-12-07T18:25:53.853" v="503" actId="478"/>
          <ac:spMkLst>
            <pc:docMk/>
            <pc:sldMk cId="2756045762" sldId="319"/>
            <ac:spMk id="4" creationId="{0CAA3AEB-CB0A-2A83-9C63-721E43F52F1D}"/>
          </ac:spMkLst>
        </pc:spChg>
        <pc:spChg chg="del">
          <ac:chgData name="Mónica Cubas" userId="032445def7dca2a8" providerId="LiveId" clId="{80CC6FD9-2DBD-4F19-A20C-82DAEC2B03CA}" dt="2022-12-07T18:25:57.122" v="505" actId="478"/>
          <ac:spMkLst>
            <pc:docMk/>
            <pc:sldMk cId="2756045762" sldId="319"/>
            <ac:spMk id="5" creationId="{63F24B50-C1CA-38A2-74B5-33B250836F35}"/>
          </ac:spMkLst>
        </pc:spChg>
        <pc:spChg chg="mod">
          <ac:chgData name="Mónica Cubas" userId="032445def7dca2a8" providerId="LiveId" clId="{80CC6FD9-2DBD-4F19-A20C-82DAEC2B03CA}" dt="2022-12-07T18:30:46.820" v="557" actId="20577"/>
          <ac:spMkLst>
            <pc:docMk/>
            <pc:sldMk cId="2756045762" sldId="319"/>
            <ac:spMk id="7" creationId="{5C4F8C76-A416-8B08-03DA-2DDE50CF0334}"/>
          </ac:spMkLst>
        </pc:spChg>
        <pc:spChg chg="add del mod">
          <ac:chgData name="Mónica Cubas" userId="032445def7dca2a8" providerId="LiveId" clId="{80CC6FD9-2DBD-4F19-A20C-82DAEC2B03CA}" dt="2022-12-07T18:26:57.264" v="517"/>
          <ac:spMkLst>
            <pc:docMk/>
            <pc:sldMk cId="2756045762" sldId="319"/>
            <ac:spMk id="8" creationId="{6B12C91B-4773-A775-914A-49FE4541AA43}"/>
          </ac:spMkLst>
        </pc:spChg>
        <pc:spChg chg="add mod">
          <ac:chgData name="Mónica Cubas" userId="032445def7dca2a8" providerId="LiveId" clId="{80CC6FD9-2DBD-4F19-A20C-82DAEC2B03CA}" dt="2022-12-07T18:28:18.421" v="533" actId="1076"/>
          <ac:spMkLst>
            <pc:docMk/>
            <pc:sldMk cId="2756045762" sldId="319"/>
            <ac:spMk id="10" creationId="{71BE93B4-0B8B-26BC-1B13-E13FDFE7C151}"/>
          </ac:spMkLst>
        </pc:spChg>
        <pc:spChg chg="mod">
          <ac:chgData name="Mónica Cubas" userId="032445def7dca2a8" providerId="LiveId" clId="{80CC6FD9-2DBD-4F19-A20C-82DAEC2B03CA}" dt="2022-12-07T18:28:03.330" v="530"/>
          <ac:spMkLst>
            <pc:docMk/>
            <pc:sldMk cId="2756045762" sldId="319"/>
            <ac:spMk id="12" creationId="{33FC2B3A-6ACD-AAA8-A085-C463888A1EDA}"/>
          </ac:spMkLst>
        </pc:spChg>
        <pc:spChg chg="mod">
          <ac:chgData name="Mónica Cubas" userId="032445def7dca2a8" providerId="LiveId" clId="{80CC6FD9-2DBD-4F19-A20C-82DAEC2B03CA}" dt="2022-12-07T18:28:03.330" v="530"/>
          <ac:spMkLst>
            <pc:docMk/>
            <pc:sldMk cId="2756045762" sldId="319"/>
            <ac:spMk id="13" creationId="{080FB234-50BC-1DD6-55FF-2FFDA242F36E}"/>
          </ac:spMkLst>
        </pc:spChg>
        <pc:spChg chg="mod">
          <ac:chgData name="Mónica Cubas" userId="032445def7dca2a8" providerId="LiveId" clId="{80CC6FD9-2DBD-4F19-A20C-82DAEC2B03CA}" dt="2022-12-07T18:28:03.330" v="530"/>
          <ac:spMkLst>
            <pc:docMk/>
            <pc:sldMk cId="2756045762" sldId="319"/>
            <ac:spMk id="14" creationId="{FED06078-11A6-DAB0-DC65-653CDFBB321F}"/>
          </ac:spMkLst>
        </pc:spChg>
        <pc:spChg chg="del">
          <ac:chgData name="Mónica Cubas" userId="032445def7dca2a8" providerId="LiveId" clId="{80CC6FD9-2DBD-4F19-A20C-82DAEC2B03CA}" dt="2022-12-07T18:25:51.910" v="502" actId="478"/>
          <ac:spMkLst>
            <pc:docMk/>
            <pc:sldMk cId="2756045762" sldId="319"/>
            <ac:spMk id="15" creationId="{26571B37-77C3-AF6E-1F06-DED794E546C0}"/>
          </ac:spMkLst>
        </pc:spChg>
        <pc:spChg chg="del">
          <ac:chgData name="Mónica Cubas" userId="032445def7dca2a8" providerId="LiveId" clId="{80CC6FD9-2DBD-4F19-A20C-82DAEC2B03CA}" dt="2022-12-07T18:25:50.260" v="501" actId="478"/>
          <ac:spMkLst>
            <pc:docMk/>
            <pc:sldMk cId="2756045762" sldId="319"/>
            <ac:spMk id="16" creationId="{B2195315-7807-2101-E42F-DDFC3B74DCD7}"/>
          </ac:spMkLst>
        </pc:spChg>
        <pc:grpChg chg="add mod">
          <ac:chgData name="Mónica Cubas" userId="032445def7dca2a8" providerId="LiveId" clId="{80CC6FD9-2DBD-4F19-A20C-82DAEC2B03CA}" dt="2022-12-07T18:28:23.150" v="541" actId="1036"/>
          <ac:grpSpMkLst>
            <pc:docMk/>
            <pc:sldMk cId="2756045762" sldId="319"/>
            <ac:grpSpMk id="11" creationId="{60D3AE20-4AD4-FD4D-88E3-4972D737960B}"/>
          </ac:grpSpMkLst>
        </pc:grpChg>
        <pc:picChg chg="del">
          <ac:chgData name="Mónica Cubas" userId="032445def7dca2a8" providerId="LiveId" clId="{80CC6FD9-2DBD-4F19-A20C-82DAEC2B03CA}" dt="2022-12-07T18:25:55.384" v="504" actId="478"/>
          <ac:picMkLst>
            <pc:docMk/>
            <pc:sldMk cId="2756045762" sldId="319"/>
            <ac:picMk id="3" creationId="{D7466644-9674-BEB9-7CCE-03ACD110B8D4}"/>
          </ac:picMkLst>
        </pc:picChg>
        <pc:picChg chg="add mod">
          <ac:chgData name="Mónica Cubas" userId="032445def7dca2a8" providerId="LiveId" clId="{80CC6FD9-2DBD-4F19-A20C-82DAEC2B03CA}" dt="2022-12-07T18:28:43.036" v="550" actId="1076"/>
          <ac:picMkLst>
            <pc:docMk/>
            <pc:sldMk cId="2756045762" sldId="319"/>
            <ac:picMk id="6" creationId="{8A20C9D3-2ED2-C086-7909-BADD0F6B1283}"/>
          </ac:picMkLst>
        </pc:picChg>
      </pc:sldChg>
      <pc:sldChg chg="addSp delSp modSp add mod">
        <pc:chgData name="Mónica Cubas" userId="032445def7dca2a8" providerId="LiveId" clId="{80CC6FD9-2DBD-4F19-A20C-82DAEC2B03CA}" dt="2022-12-07T23:41:37.405" v="1033" actId="478"/>
        <pc:sldMkLst>
          <pc:docMk/>
          <pc:sldMk cId="2340056183" sldId="320"/>
        </pc:sldMkLst>
        <pc:spChg chg="del">
          <ac:chgData name="Mónica Cubas" userId="032445def7dca2a8" providerId="LiveId" clId="{80CC6FD9-2DBD-4F19-A20C-82DAEC2B03CA}" dt="2022-12-07T23:41:37.405" v="1033" actId="478"/>
          <ac:spMkLst>
            <pc:docMk/>
            <pc:sldMk cId="2340056183" sldId="320"/>
            <ac:spMk id="3" creationId="{9E47EA5A-9D03-C6D1-1D17-8FDD184C9D8C}"/>
          </ac:spMkLst>
        </pc:spChg>
        <pc:spChg chg="mod">
          <ac:chgData name="Mónica Cubas" userId="032445def7dca2a8" providerId="LiveId" clId="{80CC6FD9-2DBD-4F19-A20C-82DAEC2B03CA}" dt="2022-12-07T21:06:37.255" v="722" actId="14100"/>
          <ac:spMkLst>
            <pc:docMk/>
            <pc:sldMk cId="2340056183" sldId="320"/>
            <ac:spMk id="8" creationId="{4134ABA9-A938-48F1-F24A-5E7DCB2E9425}"/>
          </ac:spMkLst>
        </pc:spChg>
        <pc:spChg chg="add mod">
          <ac:chgData name="Mónica Cubas" userId="032445def7dca2a8" providerId="LiveId" clId="{80CC6FD9-2DBD-4F19-A20C-82DAEC2B03CA}" dt="2022-12-07T21:19:22.293" v="777" actId="6549"/>
          <ac:spMkLst>
            <pc:docMk/>
            <pc:sldMk cId="2340056183" sldId="320"/>
            <ac:spMk id="11" creationId="{04D05DA8-B457-B442-76AD-043208EE55A4}"/>
          </ac:spMkLst>
        </pc:spChg>
        <pc:spChg chg="del">
          <ac:chgData name="Mónica Cubas" userId="032445def7dca2a8" providerId="LiveId" clId="{80CC6FD9-2DBD-4F19-A20C-82DAEC2B03CA}" dt="2022-12-07T21:07:52.845" v="737" actId="478"/>
          <ac:spMkLst>
            <pc:docMk/>
            <pc:sldMk cId="2340056183" sldId="320"/>
            <ac:spMk id="13" creationId="{E8AFF237-4293-3514-6C0D-27C3B3A11C49}"/>
          </ac:spMkLst>
        </pc:spChg>
        <pc:spChg chg="add mod">
          <ac:chgData name="Mónica Cubas" userId="032445def7dca2a8" providerId="LiveId" clId="{80CC6FD9-2DBD-4F19-A20C-82DAEC2B03CA}" dt="2022-12-07T21:09:18.694" v="743" actId="14100"/>
          <ac:spMkLst>
            <pc:docMk/>
            <pc:sldMk cId="2340056183" sldId="320"/>
            <ac:spMk id="15" creationId="{58C0A7CD-28D1-3516-C1CD-6F85C982F4D5}"/>
          </ac:spMkLst>
        </pc:spChg>
        <pc:picChg chg="add mod">
          <ac:chgData name="Mónica Cubas" userId="032445def7dca2a8" providerId="LiveId" clId="{80CC6FD9-2DBD-4F19-A20C-82DAEC2B03CA}" dt="2022-12-07T21:06:31.675" v="721" actId="1036"/>
          <ac:picMkLst>
            <pc:docMk/>
            <pc:sldMk cId="2340056183" sldId="320"/>
            <ac:picMk id="4" creationId="{5F8581FE-167D-AE91-0F53-FF3974895F49}"/>
          </ac:picMkLst>
        </pc:picChg>
        <pc:picChg chg="del">
          <ac:chgData name="Mónica Cubas" userId="032445def7dca2a8" providerId="LiveId" clId="{80CC6FD9-2DBD-4F19-A20C-82DAEC2B03CA}" dt="2022-12-07T21:05:36.304" v="711" actId="478"/>
          <ac:picMkLst>
            <pc:docMk/>
            <pc:sldMk cId="2340056183" sldId="320"/>
            <ac:picMk id="5" creationId="{E8EC609A-8D1B-81CD-99A9-D4FC79545B96}"/>
          </ac:picMkLst>
        </pc:picChg>
        <pc:picChg chg="add mod">
          <ac:chgData name="Mónica Cubas" userId="032445def7dca2a8" providerId="LiveId" clId="{80CC6FD9-2DBD-4F19-A20C-82DAEC2B03CA}" dt="2022-12-07T21:09:09.454" v="740" actId="1076"/>
          <ac:picMkLst>
            <pc:docMk/>
            <pc:sldMk cId="2340056183" sldId="320"/>
            <ac:picMk id="14" creationId="{D144E618-1920-E7CC-6EE8-A9FBF8CCE63A}"/>
          </ac:picMkLst>
        </pc:picChg>
        <pc:cxnChg chg="del mod">
          <ac:chgData name="Mónica Cubas" userId="032445def7dca2a8" providerId="LiveId" clId="{80CC6FD9-2DBD-4F19-A20C-82DAEC2B03CA}" dt="2022-12-07T21:07:50.284" v="736" actId="478"/>
          <ac:cxnSpMkLst>
            <pc:docMk/>
            <pc:sldMk cId="2340056183" sldId="320"/>
            <ac:cxnSpMk id="10" creationId="{EF4C8CC7-B9A9-34BF-2353-46B164EA5058}"/>
          </ac:cxnSpMkLst>
        </pc:cxnChg>
      </pc:sldChg>
      <pc:sldChg chg="addSp delSp modSp add mod">
        <pc:chgData name="Mónica Cubas" userId="032445def7dca2a8" providerId="LiveId" clId="{80CC6FD9-2DBD-4F19-A20C-82DAEC2B03CA}" dt="2022-12-07T23:12:45.922" v="993" actId="1076"/>
        <pc:sldMkLst>
          <pc:docMk/>
          <pc:sldMk cId="3647658466" sldId="321"/>
        </pc:sldMkLst>
        <pc:spChg chg="add mod">
          <ac:chgData name="Mónica Cubas" userId="032445def7dca2a8" providerId="LiveId" clId="{80CC6FD9-2DBD-4F19-A20C-82DAEC2B03CA}" dt="2022-12-07T23:12:40.005" v="991" actId="1076"/>
          <ac:spMkLst>
            <pc:docMk/>
            <pc:sldMk cId="3647658466" sldId="321"/>
            <ac:spMk id="3" creationId="{666B43A5-7B7D-567E-A609-38B8E90637F0}"/>
          </ac:spMkLst>
        </pc:spChg>
        <pc:spChg chg="add mod">
          <ac:chgData name="Mónica Cubas" userId="032445def7dca2a8" providerId="LiveId" clId="{80CC6FD9-2DBD-4F19-A20C-82DAEC2B03CA}" dt="2022-12-07T21:40:26.193" v="887" actId="14100"/>
          <ac:spMkLst>
            <pc:docMk/>
            <pc:sldMk cId="3647658466" sldId="321"/>
            <ac:spMk id="4" creationId="{72759F9C-843E-D117-DCD9-6F1369E8A56D}"/>
          </ac:spMkLst>
        </pc:spChg>
        <pc:spChg chg="add mod">
          <ac:chgData name="Mónica Cubas" userId="032445def7dca2a8" providerId="LiveId" clId="{80CC6FD9-2DBD-4F19-A20C-82DAEC2B03CA}" dt="2022-12-07T23:12:21.658" v="986" actId="207"/>
          <ac:spMkLst>
            <pc:docMk/>
            <pc:sldMk cId="3647658466" sldId="321"/>
            <ac:spMk id="7" creationId="{9FCE5594-6986-8EEB-C23C-F2586E359CA7}"/>
          </ac:spMkLst>
        </pc:spChg>
        <pc:spChg chg="add mod">
          <ac:chgData name="Mónica Cubas" userId="032445def7dca2a8" providerId="LiveId" clId="{80CC6FD9-2DBD-4F19-A20C-82DAEC2B03CA}" dt="2022-12-07T23:12:45.922" v="993" actId="1076"/>
          <ac:spMkLst>
            <pc:docMk/>
            <pc:sldMk cId="3647658466" sldId="321"/>
            <ac:spMk id="11" creationId="{6D3888CD-0BC8-C94D-0A1C-0BFB8ECA9E35}"/>
          </ac:spMkLst>
        </pc:spChg>
        <pc:spChg chg="del">
          <ac:chgData name="Mónica Cubas" userId="032445def7dca2a8" providerId="LiveId" clId="{80CC6FD9-2DBD-4F19-A20C-82DAEC2B03CA}" dt="2022-12-07T21:24:06.262" v="810" actId="478"/>
          <ac:spMkLst>
            <pc:docMk/>
            <pc:sldMk cId="3647658466" sldId="321"/>
            <ac:spMk id="12" creationId="{E85EAE1F-1711-FDB9-F9D3-130B575C3617}"/>
          </ac:spMkLst>
        </pc:spChg>
        <pc:picChg chg="del">
          <ac:chgData name="Mónica Cubas" userId="032445def7dca2a8" providerId="LiveId" clId="{80CC6FD9-2DBD-4F19-A20C-82DAEC2B03CA}" dt="2022-12-07T21:13:22.073" v="764" actId="478"/>
          <ac:picMkLst>
            <pc:docMk/>
            <pc:sldMk cId="3647658466" sldId="321"/>
            <ac:picMk id="1026" creationId="{1453EFA8-1E26-903B-75D0-E8AE6A522397}"/>
          </ac:picMkLst>
        </pc:picChg>
        <pc:picChg chg="add mod">
          <ac:chgData name="Mónica Cubas" userId="032445def7dca2a8" providerId="LiveId" clId="{80CC6FD9-2DBD-4F19-A20C-82DAEC2B03CA}" dt="2022-12-07T21:40:19.613" v="885" actId="1076"/>
          <ac:picMkLst>
            <pc:docMk/>
            <pc:sldMk cId="3647658466" sldId="321"/>
            <ac:picMk id="2050" creationId="{B159E78C-2F5A-1534-E064-F343897F0544}"/>
          </ac:picMkLst>
        </pc:picChg>
        <pc:cxnChg chg="add mod">
          <ac:chgData name="Mónica Cubas" userId="032445def7dca2a8" providerId="LiveId" clId="{80CC6FD9-2DBD-4F19-A20C-82DAEC2B03CA}" dt="2022-12-07T23:12:33.646" v="989" actId="14100"/>
          <ac:cxnSpMkLst>
            <pc:docMk/>
            <pc:sldMk cId="3647658466" sldId="321"/>
            <ac:cxnSpMk id="6" creationId="{C0EE33ED-79A6-7A4C-36BF-33C049276D93}"/>
          </ac:cxnSpMkLst>
        </pc:cxnChg>
        <pc:cxnChg chg="del">
          <ac:chgData name="Mónica Cubas" userId="032445def7dca2a8" providerId="LiveId" clId="{80CC6FD9-2DBD-4F19-A20C-82DAEC2B03CA}" dt="2022-12-07T21:40:14.367" v="883" actId="478"/>
          <ac:cxnSpMkLst>
            <pc:docMk/>
            <pc:sldMk cId="3647658466" sldId="321"/>
            <ac:cxnSpMk id="600" creationId="{00000000-0000-0000-0000-000000000000}"/>
          </ac:cxnSpMkLst>
        </pc:cxnChg>
      </pc:sldChg>
      <pc:sldChg chg="addSp delSp modSp add mod">
        <pc:chgData name="Mónica Cubas" userId="032445def7dca2a8" providerId="LiveId" clId="{80CC6FD9-2DBD-4F19-A20C-82DAEC2B03CA}" dt="2022-12-07T21:41:52.894" v="902" actId="1076"/>
        <pc:sldMkLst>
          <pc:docMk/>
          <pc:sldMk cId="3561504224" sldId="322"/>
        </pc:sldMkLst>
        <pc:spChg chg="add del mod">
          <ac:chgData name="Mónica Cubas" userId="032445def7dca2a8" providerId="LiveId" clId="{80CC6FD9-2DBD-4F19-A20C-82DAEC2B03CA}" dt="2022-12-07T21:35:43.831" v="826" actId="478"/>
          <ac:spMkLst>
            <pc:docMk/>
            <pc:sldMk cId="3561504224" sldId="322"/>
            <ac:spMk id="3" creationId="{70375495-056B-A5B0-B389-28F349B881C3}"/>
          </ac:spMkLst>
        </pc:spChg>
        <pc:spChg chg="add del">
          <ac:chgData name="Mónica Cubas" userId="032445def7dca2a8" providerId="LiveId" clId="{80CC6FD9-2DBD-4F19-A20C-82DAEC2B03CA}" dt="2022-12-07T21:35:45.364" v="828" actId="22"/>
          <ac:spMkLst>
            <pc:docMk/>
            <pc:sldMk cId="3561504224" sldId="322"/>
            <ac:spMk id="5" creationId="{1B18A330-2292-4DD3-78D0-076EA335B6CF}"/>
          </ac:spMkLst>
        </pc:spChg>
        <pc:spChg chg="add mod">
          <ac:chgData name="Mónica Cubas" userId="032445def7dca2a8" providerId="LiveId" clId="{80CC6FD9-2DBD-4F19-A20C-82DAEC2B03CA}" dt="2022-12-07T21:41:52.894" v="902" actId="1076"/>
          <ac:spMkLst>
            <pc:docMk/>
            <pc:sldMk cId="3561504224" sldId="322"/>
            <ac:spMk id="7" creationId="{7DE5F09F-0BD8-8E82-7790-F95C6D0108B2}"/>
          </ac:spMkLst>
        </pc:spChg>
        <pc:spChg chg="add mod">
          <ac:chgData name="Mónica Cubas" userId="032445def7dca2a8" providerId="LiveId" clId="{80CC6FD9-2DBD-4F19-A20C-82DAEC2B03CA}" dt="2022-12-07T21:41:32.342" v="897"/>
          <ac:spMkLst>
            <pc:docMk/>
            <pc:sldMk cId="3561504224" sldId="322"/>
            <ac:spMk id="8" creationId="{A36A6B8E-EFBD-0B8E-D5C4-3714273D3559}"/>
          </ac:spMkLst>
        </pc:spChg>
        <pc:spChg chg="del">
          <ac:chgData name="Mónica Cubas" userId="032445def7dca2a8" providerId="LiveId" clId="{80CC6FD9-2DBD-4F19-A20C-82DAEC2B03CA}" dt="2022-12-07T21:24:13.261" v="811" actId="478"/>
          <ac:spMkLst>
            <pc:docMk/>
            <pc:sldMk cId="3561504224" sldId="322"/>
            <ac:spMk id="12" creationId="{E85EAE1F-1711-FDB9-F9D3-130B575C3617}"/>
          </ac:spMkLst>
        </pc:spChg>
        <pc:picChg chg="del">
          <ac:chgData name="Mónica Cubas" userId="032445def7dca2a8" providerId="LiveId" clId="{80CC6FD9-2DBD-4F19-A20C-82DAEC2B03CA}" dt="2022-12-07T21:13:42.013" v="769" actId="478"/>
          <ac:picMkLst>
            <pc:docMk/>
            <pc:sldMk cId="3561504224" sldId="322"/>
            <ac:picMk id="2050" creationId="{B159E78C-2F5A-1534-E064-F343897F0544}"/>
          </ac:picMkLst>
        </pc:picChg>
        <pc:picChg chg="add del mod">
          <ac:chgData name="Mónica Cubas" userId="032445def7dca2a8" providerId="LiveId" clId="{80CC6FD9-2DBD-4F19-A20C-82DAEC2B03CA}" dt="2022-12-07T21:35:38.425" v="823" actId="478"/>
          <ac:picMkLst>
            <pc:docMk/>
            <pc:sldMk cId="3561504224" sldId="322"/>
            <ac:picMk id="3074" creationId="{34469C7B-11A0-6078-AF53-49E1C5605893}"/>
          </ac:picMkLst>
        </pc:picChg>
        <pc:picChg chg="add mod">
          <ac:chgData name="Mónica Cubas" userId="032445def7dca2a8" providerId="LiveId" clId="{80CC6FD9-2DBD-4F19-A20C-82DAEC2B03CA}" dt="2022-12-07T21:41:35.740" v="898" actId="1076"/>
          <ac:picMkLst>
            <pc:docMk/>
            <pc:sldMk cId="3561504224" sldId="322"/>
            <ac:picMk id="3076" creationId="{735034FB-1570-3C44-192F-A437B9E944A3}"/>
          </ac:picMkLst>
        </pc:picChg>
        <pc:cxnChg chg="add mod">
          <ac:chgData name="Mónica Cubas" userId="032445def7dca2a8" providerId="LiveId" clId="{80CC6FD9-2DBD-4F19-A20C-82DAEC2B03CA}" dt="2022-12-07T21:41:46.359" v="899" actId="11529"/>
          <ac:cxnSpMkLst>
            <pc:docMk/>
            <pc:sldMk cId="3561504224" sldId="322"/>
            <ac:cxnSpMk id="10" creationId="{69619DB5-58FD-1D8B-EB64-5906F0CD7BAF}"/>
          </ac:cxnSpMkLst>
        </pc:cxnChg>
        <pc:cxnChg chg="del">
          <ac:chgData name="Mónica Cubas" userId="032445def7dca2a8" providerId="LiveId" clId="{80CC6FD9-2DBD-4F19-A20C-82DAEC2B03CA}" dt="2022-12-07T21:41:31.750" v="896" actId="478"/>
          <ac:cxnSpMkLst>
            <pc:docMk/>
            <pc:sldMk cId="3561504224" sldId="322"/>
            <ac:cxnSpMk id="600" creationId="{00000000-0000-0000-0000-000000000000}"/>
          </ac:cxnSpMkLst>
        </pc:cxnChg>
      </pc:sldChg>
      <pc:sldMasterChg chg="addSldLayout delSldLayout">
        <pc:chgData name="Mónica Cubas" userId="032445def7dca2a8" providerId="LiveId" clId="{80CC6FD9-2DBD-4F19-A20C-82DAEC2B03CA}" dt="2022-12-06T20:43:44.453" v="45" actId="47"/>
        <pc:sldMasterMkLst>
          <pc:docMk/>
          <pc:sldMasterMk cId="0" sldId="2147483666"/>
        </pc:sldMasterMkLst>
        <pc:sldLayoutChg chg="del">
          <pc:chgData name="Mónica Cubas" userId="032445def7dca2a8" providerId="LiveId" clId="{80CC6FD9-2DBD-4F19-A20C-82DAEC2B03CA}" dt="2022-12-06T20:43:10.601" v="14" actId="47"/>
          <pc:sldLayoutMkLst>
            <pc:docMk/>
            <pc:sldMasterMk cId="0" sldId="2147483666"/>
            <pc:sldLayoutMk cId="0" sldId="2147483650"/>
          </pc:sldLayoutMkLst>
        </pc:sldLayoutChg>
        <pc:sldLayoutChg chg="del">
          <pc:chgData name="Mónica Cubas" userId="032445def7dca2a8" providerId="LiveId" clId="{80CC6FD9-2DBD-4F19-A20C-82DAEC2B03CA}" dt="2022-12-06T20:43:16.469" v="17" actId="47"/>
          <pc:sldLayoutMkLst>
            <pc:docMk/>
            <pc:sldMasterMk cId="0" sldId="2147483666"/>
            <pc:sldLayoutMk cId="0" sldId="2147483652"/>
          </pc:sldLayoutMkLst>
        </pc:sldLayoutChg>
        <pc:sldLayoutChg chg="add del">
          <pc:chgData name="Mónica Cubas" userId="032445def7dca2a8" providerId="LiveId" clId="{80CC6FD9-2DBD-4F19-A20C-82DAEC2B03CA}" dt="2022-12-06T20:43:44.453" v="45" actId="47"/>
          <pc:sldLayoutMkLst>
            <pc:docMk/>
            <pc:sldMasterMk cId="0" sldId="2147483666"/>
            <pc:sldLayoutMk cId="0" sldId="2147483653"/>
          </pc:sldLayoutMkLst>
        </pc:sldLayoutChg>
        <pc:sldLayoutChg chg="del">
          <pc:chgData name="Mónica Cubas" userId="032445def7dca2a8" providerId="LiveId" clId="{80CC6FD9-2DBD-4F19-A20C-82DAEC2B03CA}" dt="2022-12-06T20:43:43.315" v="44" actId="47"/>
          <pc:sldLayoutMkLst>
            <pc:docMk/>
            <pc:sldMasterMk cId="0" sldId="2147483666"/>
            <pc:sldLayoutMk cId="0" sldId="2147483654"/>
          </pc:sldLayoutMkLst>
        </pc:sldLayoutChg>
        <pc:sldLayoutChg chg="del">
          <pc:chgData name="Mónica Cubas" userId="032445def7dca2a8" providerId="LiveId" clId="{80CC6FD9-2DBD-4F19-A20C-82DAEC2B03CA}" dt="2022-12-06T20:43:34.196" v="19" actId="47"/>
          <pc:sldLayoutMkLst>
            <pc:docMk/>
            <pc:sldMasterMk cId="0" sldId="2147483666"/>
            <pc:sldLayoutMk cId="0" sldId="2147483658"/>
          </pc:sldLayoutMkLst>
        </pc:sldLayoutChg>
        <pc:sldLayoutChg chg="del">
          <pc:chgData name="Mónica Cubas" userId="032445def7dca2a8" providerId="LiveId" clId="{80CC6FD9-2DBD-4F19-A20C-82DAEC2B03CA}" dt="2022-12-06T20:43:35.610" v="24" actId="47"/>
          <pc:sldLayoutMkLst>
            <pc:docMk/>
            <pc:sldMasterMk cId="0" sldId="2147483666"/>
            <pc:sldLayoutMk cId="0" sldId="2147483661"/>
          </pc:sldLayoutMkLst>
        </pc:sldLayoutChg>
        <pc:sldLayoutChg chg="del">
          <pc:chgData name="Mónica Cubas" userId="032445def7dca2a8" providerId="LiveId" clId="{80CC6FD9-2DBD-4F19-A20C-82DAEC2B03CA}" dt="2022-12-06T20:43:35.962" v="25" actId="47"/>
          <pc:sldLayoutMkLst>
            <pc:docMk/>
            <pc:sldMasterMk cId="0" sldId="2147483666"/>
            <pc:sldLayoutMk cId="0" sldId="2147483662"/>
          </pc:sldLayoutMkLst>
        </pc:sldLayoutChg>
      </pc:sldMasterChg>
      <pc:sldMasterChg chg="del delSldLayout">
        <pc:chgData name="Mónica Cubas" userId="032445def7dca2a8" providerId="LiveId" clId="{80CC6FD9-2DBD-4F19-A20C-82DAEC2B03CA}" dt="2022-12-06T20:43:36.455" v="27" actId="47"/>
        <pc:sldMasterMkLst>
          <pc:docMk/>
          <pc:sldMasterMk cId="0" sldId="2147483667"/>
        </pc:sldMasterMkLst>
        <pc:sldLayoutChg chg="del">
          <pc:chgData name="Mónica Cubas" userId="032445def7dca2a8" providerId="LiveId" clId="{80CC6FD9-2DBD-4F19-A20C-82DAEC2B03CA}" dt="2022-12-06T20:43:36.455" v="27" actId="47"/>
          <pc:sldLayoutMkLst>
            <pc:docMk/>
            <pc:sldMasterMk cId="0" sldId="2147483667"/>
            <pc:sldLayoutMk cId="0" sldId="2147483664"/>
          </pc:sldLayoutMkLst>
        </pc:sldLayoutChg>
      </pc:sldMasterChg>
      <pc:sldMasterChg chg="del delSldLayout">
        <pc:chgData name="Mónica Cubas" userId="032445def7dca2a8" providerId="LiveId" clId="{80CC6FD9-2DBD-4F19-A20C-82DAEC2B03CA}" dt="2022-12-06T20:43:42.003" v="42" actId="47"/>
        <pc:sldMasterMkLst>
          <pc:docMk/>
          <pc:sldMasterMk cId="0" sldId="2147483668"/>
        </pc:sldMasterMkLst>
        <pc:sldLayoutChg chg="del">
          <pc:chgData name="Mónica Cubas" userId="032445def7dca2a8" providerId="LiveId" clId="{80CC6FD9-2DBD-4F19-A20C-82DAEC2B03CA}" dt="2022-12-06T20:43:42.003" v="42" actId="47"/>
          <pc:sldLayoutMkLst>
            <pc:docMk/>
            <pc:sldMasterMk cId="0" sldId="2147483668"/>
            <pc:sldLayoutMk cId="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924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507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964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271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161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253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872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028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82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28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134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52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828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0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78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886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48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97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08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60" r:id="rId5"/>
    <p:sldLayoutId id="2147483663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rolagani.com/StockQuote.asp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1346" y="1969012"/>
            <a:ext cx="3129600" cy="9395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</a:rPr>
              <a:t>Final Project 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BDAT 1004</a:t>
            </a:r>
            <a:br>
              <a:rPr lang="en-US" sz="4000" dirty="0">
                <a:solidFill>
                  <a:schemeClr val="accent1"/>
                </a:solidFill>
              </a:rPr>
            </a:b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Web Application: 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StockQuote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698419" y="3766229"/>
            <a:ext cx="2392655" cy="532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 dirty="0"/>
              <a:t>Instructor</a:t>
            </a:r>
            <a:r>
              <a:rPr lang="en-US" sz="1400" b="1" dirty="0"/>
              <a:t>: Roshan Sahu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Georgian College </a:t>
            </a:r>
            <a:endParaRPr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06476-0D38-999F-9050-6B99D65EC917}"/>
              </a:ext>
            </a:extLst>
          </p:cNvPr>
          <p:cNvSpPr txBox="1"/>
          <p:nvPr/>
        </p:nvSpPr>
        <p:spPr>
          <a:xfrm>
            <a:off x="5231346" y="2917423"/>
            <a:ext cx="312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</a:rPr>
              <a:t>Data Programming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6E02D9-839D-3D43-7D06-834583DDB512}"/>
              </a:ext>
            </a:extLst>
          </p:cNvPr>
          <p:cNvSpPr/>
          <p:nvPr/>
        </p:nvSpPr>
        <p:spPr>
          <a:xfrm>
            <a:off x="5777668" y="3232180"/>
            <a:ext cx="2036956" cy="5484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7" name="Google Shape;795;p43">
            <a:extLst>
              <a:ext uri="{FF2B5EF4-FFF2-40B4-BE49-F238E27FC236}">
                <a16:creationId xmlns:a16="http://schemas.microsoft.com/office/drawing/2014/main" id="{3F48FE8C-2BD0-54FF-8679-5BFB03307A2A}"/>
              </a:ext>
            </a:extLst>
          </p:cNvPr>
          <p:cNvGrpSpPr/>
          <p:nvPr/>
        </p:nvGrpSpPr>
        <p:grpSpPr>
          <a:xfrm>
            <a:off x="457198" y="740196"/>
            <a:ext cx="4176135" cy="3663093"/>
            <a:chOff x="457198" y="740196"/>
            <a:chExt cx="4176135" cy="3663093"/>
          </a:xfrm>
        </p:grpSpPr>
        <p:sp>
          <p:nvSpPr>
            <p:cNvPr id="358" name="Google Shape;796;p43">
              <a:extLst>
                <a:ext uri="{FF2B5EF4-FFF2-40B4-BE49-F238E27FC236}">
                  <a16:creationId xmlns:a16="http://schemas.microsoft.com/office/drawing/2014/main" id="{DE13946F-70DE-64AE-0A9F-32F46FDBCF23}"/>
                </a:ext>
              </a:extLst>
            </p:cNvPr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97;p43">
              <a:extLst>
                <a:ext uri="{FF2B5EF4-FFF2-40B4-BE49-F238E27FC236}">
                  <a16:creationId xmlns:a16="http://schemas.microsoft.com/office/drawing/2014/main" id="{C890DD30-566C-785C-6C85-436A95867AC3}"/>
                </a:ext>
              </a:extLst>
            </p:cNvPr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98;p43">
              <a:extLst>
                <a:ext uri="{FF2B5EF4-FFF2-40B4-BE49-F238E27FC236}">
                  <a16:creationId xmlns:a16="http://schemas.microsoft.com/office/drawing/2014/main" id="{71BE88FE-BCD0-C4DD-CC1C-211F8EE17AFF}"/>
                </a:ext>
              </a:extLst>
            </p:cNvPr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99;p43">
              <a:extLst>
                <a:ext uri="{FF2B5EF4-FFF2-40B4-BE49-F238E27FC236}">
                  <a16:creationId xmlns:a16="http://schemas.microsoft.com/office/drawing/2014/main" id="{53BC6D79-CEEF-5FDB-933C-4B55419AFA84}"/>
                </a:ext>
              </a:extLst>
            </p:cNvPr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800;p43">
              <a:extLst>
                <a:ext uri="{FF2B5EF4-FFF2-40B4-BE49-F238E27FC236}">
                  <a16:creationId xmlns:a16="http://schemas.microsoft.com/office/drawing/2014/main" id="{B8DE1749-18BD-4171-94D5-309DE75EAA36}"/>
                </a:ext>
              </a:extLst>
            </p:cNvPr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" name="Google Shape;801;p43">
              <a:extLst>
                <a:ext uri="{FF2B5EF4-FFF2-40B4-BE49-F238E27FC236}">
                  <a16:creationId xmlns:a16="http://schemas.microsoft.com/office/drawing/2014/main" id="{9B6E8D74-3FDC-34E1-3D6C-74D7C335C121}"/>
                </a:ext>
              </a:extLst>
            </p:cNvPr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364" name="Google Shape;802;p43">
                <a:extLst>
                  <a:ext uri="{FF2B5EF4-FFF2-40B4-BE49-F238E27FC236}">
                    <a16:creationId xmlns:a16="http://schemas.microsoft.com/office/drawing/2014/main" id="{846A4A83-4C12-2912-EB7D-E68BAE12643B}"/>
                  </a:ext>
                </a:extLst>
              </p:cNvPr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803;p43">
                <a:extLst>
                  <a:ext uri="{FF2B5EF4-FFF2-40B4-BE49-F238E27FC236}">
                    <a16:creationId xmlns:a16="http://schemas.microsoft.com/office/drawing/2014/main" id="{D2DECE50-B3AA-6F48-3A71-2969D03A074A}"/>
                  </a:ext>
                </a:extLst>
              </p:cNvPr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804;p43">
                <a:extLst>
                  <a:ext uri="{FF2B5EF4-FFF2-40B4-BE49-F238E27FC236}">
                    <a16:creationId xmlns:a16="http://schemas.microsoft.com/office/drawing/2014/main" id="{FEBE0B22-1176-9A80-4C7D-506543886E01}"/>
                  </a:ext>
                </a:extLst>
              </p:cNvPr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805;p43">
                <a:extLst>
                  <a:ext uri="{FF2B5EF4-FFF2-40B4-BE49-F238E27FC236}">
                    <a16:creationId xmlns:a16="http://schemas.microsoft.com/office/drawing/2014/main" id="{04EAE1AD-988C-BD39-68D9-942493BE5642}"/>
                  </a:ext>
                </a:extLst>
              </p:cNvPr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806;p43">
                <a:extLst>
                  <a:ext uri="{FF2B5EF4-FFF2-40B4-BE49-F238E27FC236}">
                    <a16:creationId xmlns:a16="http://schemas.microsoft.com/office/drawing/2014/main" id="{6A50B07C-CD69-9AB9-7CB9-7D271C3E227B}"/>
                  </a:ext>
                </a:extLst>
              </p:cNvPr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807;p43">
                <a:extLst>
                  <a:ext uri="{FF2B5EF4-FFF2-40B4-BE49-F238E27FC236}">
                    <a16:creationId xmlns:a16="http://schemas.microsoft.com/office/drawing/2014/main" id="{DD24F75F-E2A5-D320-6BC3-981221EB850B}"/>
                  </a:ext>
                </a:extLst>
              </p:cNvPr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808;p43">
                <a:extLst>
                  <a:ext uri="{FF2B5EF4-FFF2-40B4-BE49-F238E27FC236}">
                    <a16:creationId xmlns:a16="http://schemas.microsoft.com/office/drawing/2014/main" id="{8591BB8E-3231-F63D-6EDF-0F72839052C6}"/>
                  </a:ext>
                </a:extLst>
              </p:cNvPr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809;p43">
                <a:extLst>
                  <a:ext uri="{FF2B5EF4-FFF2-40B4-BE49-F238E27FC236}">
                    <a16:creationId xmlns:a16="http://schemas.microsoft.com/office/drawing/2014/main" id="{16A56957-1402-3261-FE67-A3A039D414CA}"/>
                  </a:ext>
                </a:extLst>
              </p:cNvPr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810;p43">
                <a:extLst>
                  <a:ext uri="{FF2B5EF4-FFF2-40B4-BE49-F238E27FC236}">
                    <a16:creationId xmlns:a16="http://schemas.microsoft.com/office/drawing/2014/main" id="{6321F823-143E-B800-DA87-8D400B8FD928}"/>
                  </a:ext>
                </a:extLst>
              </p:cNvPr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811;p43">
                <a:extLst>
                  <a:ext uri="{FF2B5EF4-FFF2-40B4-BE49-F238E27FC236}">
                    <a16:creationId xmlns:a16="http://schemas.microsoft.com/office/drawing/2014/main" id="{9A1B1379-B428-87C6-46FD-B00E18C3D103}"/>
                  </a:ext>
                </a:extLst>
              </p:cNvPr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812;p43">
                <a:extLst>
                  <a:ext uri="{FF2B5EF4-FFF2-40B4-BE49-F238E27FC236}">
                    <a16:creationId xmlns:a16="http://schemas.microsoft.com/office/drawing/2014/main" id="{C0EBEFE2-938C-B045-3728-A605C6C94ECA}"/>
                  </a:ext>
                </a:extLst>
              </p:cNvPr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813;p43">
                <a:extLst>
                  <a:ext uri="{FF2B5EF4-FFF2-40B4-BE49-F238E27FC236}">
                    <a16:creationId xmlns:a16="http://schemas.microsoft.com/office/drawing/2014/main" id="{CCE089EE-EBD0-32C3-732B-BDF4373DEEDE}"/>
                  </a:ext>
                </a:extLst>
              </p:cNvPr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814;p43">
                <a:extLst>
                  <a:ext uri="{FF2B5EF4-FFF2-40B4-BE49-F238E27FC236}">
                    <a16:creationId xmlns:a16="http://schemas.microsoft.com/office/drawing/2014/main" id="{DC01C3CF-91E8-DD76-0061-7BB5C3CDDFBA}"/>
                  </a:ext>
                </a:extLst>
              </p:cNvPr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815;p43">
                <a:extLst>
                  <a:ext uri="{FF2B5EF4-FFF2-40B4-BE49-F238E27FC236}">
                    <a16:creationId xmlns:a16="http://schemas.microsoft.com/office/drawing/2014/main" id="{723F5394-4F72-7F19-0A8B-46DD678C5D1F}"/>
                  </a:ext>
                </a:extLst>
              </p:cNvPr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816;p43">
                <a:extLst>
                  <a:ext uri="{FF2B5EF4-FFF2-40B4-BE49-F238E27FC236}">
                    <a16:creationId xmlns:a16="http://schemas.microsoft.com/office/drawing/2014/main" id="{CD69F945-F195-6D85-2671-C5F18E5A340A}"/>
                  </a:ext>
                </a:extLst>
              </p:cNvPr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817;p43">
                <a:extLst>
                  <a:ext uri="{FF2B5EF4-FFF2-40B4-BE49-F238E27FC236}">
                    <a16:creationId xmlns:a16="http://schemas.microsoft.com/office/drawing/2014/main" id="{F0893F09-8D0D-E2EF-213C-61AD0A17BC84}"/>
                  </a:ext>
                </a:extLst>
              </p:cNvPr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818;p43">
                <a:extLst>
                  <a:ext uri="{FF2B5EF4-FFF2-40B4-BE49-F238E27FC236}">
                    <a16:creationId xmlns:a16="http://schemas.microsoft.com/office/drawing/2014/main" id="{7D9B67DB-C30B-DCD8-B57E-36777E4AA5F6}"/>
                  </a:ext>
                </a:extLst>
              </p:cNvPr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819;p43">
                <a:extLst>
                  <a:ext uri="{FF2B5EF4-FFF2-40B4-BE49-F238E27FC236}">
                    <a16:creationId xmlns:a16="http://schemas.microsoft.com/office/drawing/2014/main" id="{CE13080D-CA34-FE15-41BB-0A3AD8388896}"/>
                  </a:ext>
                </a:extLst>
              </p:cNvPr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820;p43">
                <a:extLst>
                  <a:ext uri="{FF2B5EF4-FFF2-40B4-BE49-F238E27FC236}">
                    <a16:creationId xmlns:a16="http://schemas.microsoft.com/office/drawing/2014/main" id="{8BF46909-2216-7F67-AFC6-DD89114A273F}"/>
                  </a:ext>
                </a:extLst>
              </p:cNvPr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821;p43">
                <a:extLst>
                  <a:ext uri="{FF2B5EF4-FFF2-40B4-BE49-F238E27FC236}">
                    <a16:creationId xmlns:a16="http://schemas.microsoft.com/office/drawing/2014/main" id="{94DF95C3-8C89-A3D0-CFAD-5A1A7A707DD8}"/>
                  </a:ext>
                </a:extLst>
              </p:cNvPr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822;p43">
                <a:extLst>
                  <a:ext uri="{FF2B5EF4-FFF2-40B4-BE49-F238E27FC236}">
                    <a16:creationId xmlns:a16="http://schemas.microsoft.com/office/drawing/2014/main" id="{5B9E3CD4-E1B7-5A74-C120-B61FDE3D605D}"/>
                  </a:ext>
                </a:extLst>
              </p:cNvPr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823;p43">
                <a:extLst>
                  <a:ext uri="{FF2B5EF4-FFF2-40B4-BE49-F238E27FC236}">
                    <a16:creationId xmlns:a16="http://schemas.microsoft.com/office/drawing/2014/main" id="{0FE99056-5E50-4E68-DBE6-4018C66C1557}"/>
                  </a:ext>
                </a:extLst>
              </p:cNvPr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824;p43">
                <a:extLst>
                  <a:ext uri="{FF2B5EF4-FFF2-40B4-BE49-F238E27FC236}">
                    <a16:creationId xmlns:a16="http://schemas.microsoft.com/office/drawing/2014/main" id="{4896CE9D-0E9D-6F29-5267-86559AA6DE7E}"/>
                  </a:ext>
                </a:extLst>
              </p:cNvPr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825;p43">
                <a:extLst>
                  <a:ext uri="{FF2B5EF4-FFF2-40B4-BE49-F238E27FC236}">
                    <a16:creationId xmlns:a16="http://schemas.microsoft.com/office/drawing/2014/main" id="{D3E36AA6-9195-4D65-D3EC-23F6AFF12BF4}"/>
                  </a:ext>
                </a:extLst>
              </p:cNvPr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826;p43">
                <a:extLst>
                  <a:ext uri="{FF2B5EF4-FFF2-40B4-BE49-F238E27FC236}">
                    <a16:creationId xmlns:a16="http://schemas.microsoft.com/office/drawing/2014/main" id="{4D8DBEF9-51C0-7A8A-246D-11CF16F57D39}"/>
                  </a:ext>
                </a:extLst>
              </p:cNvPr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827;p43">
                <a:extLst>
                  <a:ext uri="{FF2B5EF4-FFF2-40B4-BE49-F238E27FC236}">
                    <a16:creationId xmlns:a16="http://schemas.microsoft.com/office/drawing/2014/main" id="{B197ADB5-DB90-CFF3-3800-EFBA9A7A8EE1}"/>
                  </a:ext>
                </a:extLst>
              </p:cNvPr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828;p43">
                <a:extLst>
                  <a:ext uri="{FF2B5EF4-FFF2-40B4-BE49-F238E27FC236}">
                    <a16:creationId xmlns:a16="http://schemas.microsoft.com/office/drawing/2014/main" id="{DE1D8F8E-6EC7-B6E9-F016-1F15BB848D36}"/>
                  </a:ext>
                </a:extLst>
              </p:cNvPr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829;p43">
                <a:extLst>
                  <a:ext uri="{FF2B5EF4-FFF2-40B4-BE49-F238E27FC236}">
                    <a16:creationId xmlns:a16="http://schemas.microsoft.com/office/drawing/2014/main" id="{379E1F11-0DC2-5AA1-B474-A5E78C1DEA94}"/>
                  </a:ext>
                </a:extLst>
              </p:cNvPr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830;p43">
                <a:extLst>
                  <a:ext uri="{FF2B5EF4-FFF2-40B4-BE49-F238E27FC236}">
                    <a16:creationId xmlns:a16="http://schemas.microsoft.com/office/drawing/2014/main" id="{3E3AE016-323B-A2D9-820E-9EE508055599}"/>
                  </a:ext>
                </a:extLst>
              </p:cNvPr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831;p43">
                <a:extLst>
                  <a:ext uri="{FF2B5EF4-FFF2-40B4-BE49-F238E27FC236}">
                    <a16:creationId xmlns:a16="http://schemas.microsoft.com/office/drawing/2014/main" id="{3E785028-D2A5-C722-B0CD-8DE53DCFF143}"/>
                  </a:ext>
                </a:extLst>
              </p:cNvPr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832;p43">
                <a:extLst>
                  <a:ext uri="{FF2B5EF4-FFF2-40B4-BE49-F238E27FC236}">
                    <a16:creationId xmlns:a16="http://schemas.microsoft.com/office/drawing/2014/main" id="{44CBE7AA-1E5F-2768-2212-C61A32E6E408}"/>
                  </a:ext>
                </a:extLst>
              </p:cNvPr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833;p43">
                <a:extLst>
                  <a:ext uri="{FF2B5EF4-FFF2-40B4-BE49-F238E27FC236}">
                    <a16:creationId xmlns:a16="http://schemas.microsoft.com/office/drawing/2014/main" id="{C376B903-3779-A41C-426E-1C6B9478EB29}"/>
                  </a:ext>
                </a:extLst>
              </p:cNvPr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834;p43">
                <a:extLst>
                  <a:ext uri="{FF2B5EF4-FFF2-40B4-BE49-F238E27FC236}">
                    <a16:creationId xmlns:a16="http://schemas.microsoft.com/office/drawing/2014/main" id="{6A74A7C4-CF6E-87F3-A0F3-77A2668FA4FA}"/>
                  </a:ext>
                </a:extLst>
              </p:cNvPr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835;p43">
                <a:extLst>
                  <a:ext uri="{FF2B5EF4-FFF2-40B4-BE49-F238E27FC236}">
                    <a16:creationId xmlns:a16="http://schemas.microsoft.com/office/drawing/2014/main" id="{CF960FE0-7A5D-9CA9-9D70-D16FC68969FE}"/>
                  </a:ext>
                </a:extLst>
              </p:cNvPr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836;p43">
                <a:extLst>
                  <a:ext uri="{FF2B5EF4-FFF2-40B4-BE49-F238E27FC236}">
                    <a16:creationId xmlns:a16="http://schemas.microsoft.com/office/drawing/2014/main" id="{04204256-FD6A-282B-C70A-11CDEC2B8B3D}"/>
                  </a:ext>
                </a:extLst>
              </p:cNvPr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837;p43">
                <a:extLst>
                  <a:ext uri="{FF2B5EF4-FFF2-40B4-BE49-F238E27FC236}">
                    <a16:creationId xmlns:a16="http://schemas.microsoft.com/office/drawing/2014/main" id="{F64BC4DA-4950-E706-D756-BFBFA2231564}"/>
                  </a:ext>
                </a:extLst>
              </p:cNvPr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838;p43">
                <a:extLst>
                  <a:ext uri="{FF2B5EF4-FFF2-40B4-BE49-F238E27FC236}">
                    <a16:creationId xmlns:a16="http://schemas.microsoft.com/office/drawing/2014/main" id="{BAF86B01-42F5-D583-E77E-F1469127B165}"/>
                  </a:ext>
                </a:extLst>
              </p:cNvPr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839;p43">
                <a:extLst>
                  <a:ext uri="{FF2B5EF4-FFF2-40B4-BE49-F238E27FC236}">
                    <a16:creationId xmlns:a16="http://schemas.microsoft.com/office/drawing/2014/main" id="{6382A461-88AF-6BB8-BB70-AE97CD420125}"/>
                  </a:ext>
                </a:extLst>
              </p:cNvPr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840;p43">
                <a:extLst>
                  <a:ext uri="{FF2B5EF4-FFF2-40B4-BE49-F238E27FC236}">
                    <a16:creationId xmlns:a16="http://schemas.microsoft.com/office/drawing/2014/main" id="{0622E98E-1E35-08FB-D7A3-9E089B2AFAA6}"/>
                  </a:ext>
                </a:extLst>
              </p:cNvPr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841;p43">
                <a:extLst>
                  <a:ext uri="{FF2B5EF4-FFF2-40B4-BE49-F238E27FC236}">
                    <a16:creationId xmlns:a16="http://schemas.microsoft.com/office/drawing/2014/main" id="{0A7F648D-88DA-E3E5-90DE-8C3A01A38711}"/>
                  </a:ext>
                </a:extLst>
              </p:cNvPr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842;p43">
                <a:extLst>
                  <a:ext uri="{FF2B5EF4-FFF2-40B4-BE49-F238E27FC236}">
                    <a16:creationId xmlns:a16="http://schemas.microsoft.com/office/drawing/2014/main" id="{6A1871EA-FC70-871F-02F7-AEE17559207D}"/>
                  </a:ext>
                </a:extLst>
              </p:cNvPr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843;p43">
                <a:extLst>
                  <a:ext uri="{FF2B5EF4-FFF2-40B4-BE49-F238E27FC236}">
                    <a16:creationId xmlns:a16="http://schemas.microsoft.com/office/drawing/2014/main" id="{DC3645DA-A27A-6A8E-158C-9E1266D90FB0}"/>
                  </a:ext>
                </a:extLst>
              </p:cNvPr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844;p43">
                <a:extLst>
                  <a:ext uri="{FF2B5EF4-FFF2-40B4-BE49-F238E27FC236}">
                    <a16:creationId xmlns:a16="http://schemas.microsoft.com/office/drawing/2014/main" id="{67730CB1-A05C-D110-87B6-E3E06F10204D}"/>
                  </a:ext>
                </a:extLst>
              </p:cNvPr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845;p43">
                <a:extLst>
                  <a:ext uri="{FF2B5EF4-FFF2-40B4-BE49-F238E27FC236}">
                    <a16:creationId xmlns:a16="http://schemas.microsoft.com/office/drawing/2014/main" id="{74ABBD3C-9BE0-ECCF-CC79-03E7D7A3DF6A}"/>
                  </a:ext>
                </a:extLst>
              </p:cNvPr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846;p43">
                <a:extLst>
                  <a:ext uri="{FF2B5EF4-FFF2-40B4-BE49-F238E27FC236}">
                    <a16:creationId xmlns:a16="http://schemas.microsoft.com/office/drawing/2014/main" id="{0E34F493-B693-0163-F673-CD66AA0E166B}"/>
                  </a:ext>
                </a:extLst>
              </p:cNvPr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847;p43">
                <a:extLst>
                  <a:ext uri="{FF2B5EF4-FFF2-40B4-BE49-F238E27FC236}">
                    <a16:creationId xmlns:a16="http://schemas.microsoft.com/office/drawing/2014/main" id="{7ABDBD4D-8B4C-A137-746A-BAE076A7170C}"/>
                  </a:ext>
                </a:extLst>
              </p:cNvPr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848;p43">
                <a:extLst>
                  <a:ext uri="{FF2B5EF4-FFF2-40B4-BE49-F238E27FC236}">
                    <a16:creationId xmlns:a16="http://schemas.microsoft.com/office/drawing/2014/main" id="{FF91CCA5-331D-7DD2-44D0-C747B7C33A5B}"/>
                  </a:ext>
                </a:extLst>
              </p:cNvPr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849;p43">
                <a:extLst>
                  <a:ext uri="{FF2B5EF4-FFF2-40B4-BE49-F238E27FC236}">
                    <a16:creationId xmlns:a16="http://schemas.microsoft.com/office/drawing/2014/main" id="{DC8FC8B1-802F-31B9-005C-6A134B011297}"/>
                  </a:ext>
                </a:extLst>
              </p:cNvPr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850;p43">
                <a:extLst>
                  <a:ext uri="{FF2B5EF4-FFF2-40B4-BE49-F238E27FC236}">
                    <a16:creationId xmlns:a16="http://schemas.microsoft.com/office/drawing/2014/main" id="{ED961E33-49F5-58D6-0EB9-A0F0B95D50BC}"/>
                  </a:ext>
                </a:extLst>
              </p:cNvPr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851;p43">
                <a:extLst>
                  <a:ext uri="{FF2B5EF4-FFF2-40B4-BE49-F238E27FC236}">
                    <a16:creationId xmlns:a16="http://schemas.microsoft.com/office/drawing/2014/main" id="{9FEE269D-1F3A-EA33-77C1-4581364188F2}"/>
                  </a:ext>
                </a:extLst>
              </p:cNvPr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852;p43">
                <a:extLst>
                  <a:ext uri="{FF2B5EF4-FFF2-40B4-BE49-F238E27FC236}">
                    <a16:creationId xmlns:a16="http://schemas.microsoft.com/office/drawing/2014/main" id="{22F5E5F5-92B2-561C-18DA-CF3C63F2A62F}"/>
                  </a:ext>
                </a:extLst>
              </p:cNvPr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853;p43">
                <a:extLst>
                  <a:ext uri="{FF2B5EF4-FFF2-40B4-BE49-F238E27FC236}">
                    <a16:creationId xmlns:a16="http://schemas.microsoft.com/office/drawing/2014/main" id="{761AA9C7-F93A-9E60-6B7D-8A410DFE80CA}"/>
                  </a:ext>
                </a:extLst>
              </p:cNvPr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854;p43">
                <a:extLst>
                  <a:ext uri="{FF2B5EF4-FFF2-40B4-BE49-F238E27FC236}">
                    <a16:creationId xmlns:a16="http://schemas.microsoft.com/office/drawing/2014/main" id="{3E7530C6-46B1-F9C9-822B-BC08E42A4A39}"/>
                  </a:ext>
                </a:extLst>
              </p:cNvPr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855;p43">
                <a:extLst>
                  <a:ext uri="{FF2B5EF4-FFF2-40B4-BE49-F238E27FC236}">
                    <a16:creationId xmlns:a16="http://schemas.microsoft.com/office/drawing/2014/main" id="{C7B149B7-B313-4C93-6F00-46399BD4516D}"/>
                  </a:ext>
                </a:extLst>
              </p:cNvPr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856;p43">
                <a:extLst>
                  <a:ext uri="{FF2B5EF4-FFF2-40B4-BE49-F238E27FC236}">
                    <a16:creationId xmlns:a16="http://schemas.microsoft.com/office/drawing/2014/main" id="{9162FF9B-F9ED-EFEB-67DE-C7697CD335A6}"/>
                  </a:ext>
                </a:extLst>
              </p:cNvPr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857;p43">
                <a:extLst>
                  <a:ext uri="{FF2B5EF4-FFF2-40B4-BE49-F238E27FC236}">
                    <a16:creationId xmlns:a16="http://schemas.microsoft.com/office/drawing/2014/main" id="{A05782D0-C03A-7C4C-9A2B-602940CE1118}"/>
                  </a:ext>
                </a:extLst>
              </p:cNvPr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858;p43">
                <a:extLst>
                  <a:ext uri="{FF2B5EF4-FFF2-40B4-BE49-F238E27FC236}">
                    <a16:creationId xmlns:a16="http://schemas.microsoft.com/office/drawing/2014/main" id="{AE11C0C9-480C-29E8-9957-003B1F1DFF74}"/>
                  </a:ext>
                </a:extLst>
              </p:cNvPr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859;p43">
                <a:extLst>
                  <a:ext uri="{FF2B5EF4-FFF2-40B4-BE49-F238E27FC236}">
                    <a16:creationId xmlns:a16="http://schemas.microsoft.com/office/drawing/2014/main" id="{04B4019F-B2EC-1C5B-EF58-A505A284CC90}"/>
                  </a:ext>
                </a:extLst>
              </p:cNvPr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860;p43">
                <a:extLst>
                  <a:ext uri="{FF2B5EF4-FFF2-40B4-BE49-F238E27FC236}">
                    <a16:creationId xmlns:a16="http://schemas.microsoft.com/office/drawing/2014/main" id="{8D174BD1-2271-52DF-64D8-1269488C8475}"/>
                  </a:ext>
                </a:extLst>
              </p:cNvPr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861;p43">
                <a:extLst>
                  <a:ext uri="{FF2B5EF4-FFF2-40B4-BE49-F238E27FC236}">
                    <a16:creationId xmlns:a16="http://schemas.microsoft.com/office/drawing/2014/main" id="{1295D45C-A044-4122-2858-D51C9363F6E3}"/>
                  </a:ext>
                </a:extLst>
              </p:cNvPr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862;p43">
                <a:extLst>
                  <a:ext uri="{FF2B5EF4-FFF2-40B4-BE49-F238E27FC236}">
                    <a16:creationId xmlns:a16="http://schemas.microsoft.com/office/drawing/2014/main" id="{33123AC6-9B32-07D0-8D2E-970E0F9E45BC}"/>
                  </a:ext>
                </a:extLst>
              </p:cNvPr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863;p43">
                <a:extLst>
                  <a:ext uri="{FF2B5EF4-FFF2-40B4-BE49-F238E27FC236}">
                    <a16:creationId xmlns:a16="http://schemas.microsoft.com/office/drawing/2014/main" id="{414DBFC1-596A-4E2F-3684-E442C98C5B2B}"/>
                  </a:ext>
                </a:extLst>
              </p:cNvPr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864;p43">
                <a:extLst>
                  <a:ext uri="{FF2B5EF4-FFF2-40B4-BE49-F238E27FC236}">
                    <a16:creationId xmlns:a16="http://schemas.microsoft.com/office/drawing/2014/main" id="{F4B6EBFB-ADBE-AA3E-29DC-CAA45F79000A}"/>
                  </a:ext>
                </a:extLst>
              </p:cNvPr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865;p43">
                <a:extLst>
                  <a:ext uri="{FF2B5EF4-FFF2-40B4-BE49-F238E27FC236}">
                    <a16:creationId xmlns:a16="http://schemas.microsoft.com/office/drawing/2014/main" id="{BF438CB8-F805-1617-2367-02D5081D72F6}"/>
                  </a:ext>
                </a:extLst>
              </p:cNvPr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866;p43">
                <a:extLst>
                  <a:ext uri="{FF2B5EF4-FFF2-40B4-BE49-F238E27FC236}">
                    <a16:creationId xmlns:a16="http://schemas.microsoft.com/office/drawing/2014/main" id="{DD15113E-7BCB-E87F-3736-9CD5DA482A32}"/>
                  </a:ext>
                </a:extLst>
              </p:cNvPr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867;p43">
                <a:extLst>
                  <a:ext uri="{FF2B5EF4-FFF2-40B4-BE49-F238E27FC236}">
                    <a16:creationId xmlns:a16="http://schemas.microsoft.com/office/drawing/2014/main" id="{29957D8B-8308-CA11-7647-CCEB8FCFF7D9}"/>
                  </a:ext>
                </a:extLst>
              </p:cNvPr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868;p43">
                <a:extLst>
                  <a:ext uri="{FF2B5EF4-FFF2-40B4-BE49-F238E27FC236}">
                    <a16:creationId xmlns:a16="http://schemas.microsoft.com/office/drawing/2014/main" id="{47908501-34C6-4C90-B6DC-C348D2D4F49D}"/>
                  </a:ext>
                </a:extLst>
              </p:cNvPr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869;p43">
                <a:extLst>
                  <a:ext uri="{FF2B5EF4-FFF2-40B4-BE49-F238E27FC236}">
                    <a16:creationId xmlns:a16="http://schemas.microsoft.com/office/drawing/2014/main" id="{DFF92B0A-823B-417C-5575-30A070563BBC}"/>
                  </a:ext>
                </a:extLst>
              </p:cNvPr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870;p43">
                <a:extLst>
                  <a:ext uri="{FF2B5EF4-FFF2-40B4-BE49-F238E27FC236}">
                    <a16:creationId xmlns:a16="http://schemas.microsoft.com/office/drawing/2014/main" id="{740ABC5D-34BB-DEBC-DA7E-A270D34D101E}"/>
                  </a:ext>
                </a:extLst>
              </p:cNvPr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871;p43">
                <a:extLst>
                  <a:ext uri="{FF2B5EF4-FFF2-40B4-BE49-F238E27FC236}">
                    <a16:creationId xmlns:a16="http://schemas.microsoft.com/office/drawing/2014/main" id="{5FDD2334-66F5-5AE0-5FE3-DCFE1F8542A4}"/>
                  </a:ext>
                </a:extLst>
              </p:cNvPr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872;p43">
                <a:extLst>
                  <a:ext uri="{FF2B5EF4-FFF2-40B4-BE49-F238E27FC236}">
                    <a16:creationId xmlns:a16="http://schemas.microsoft.com/office/drawing/2014/main" id="{714FB7D0-454E-EA90-996B-5506A7BA89FE}"/>
                  </a:ext>
                </a:extLst>
              </p:cNvPr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873;p43">
                <a:extLst>
                  <a:ext uri="{FF2B5EF4-FFF2-40B4-BE49-F238E27FC236}">
                    <a16:creationId xmlns:a16="http://schemas.microsoft.com/office/drawing/2014/main" id="{C9A6FF16-D383-614C-C165-33D562A6BF60}"/>
                  </a:ext>
                </a:extLst>
              </p:cNvPr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874;p43">
                <a:extLst>
                  <a:ext uri="{FF2B5EF4-FFF2-40B4-BE49-F238E27FC236}">
                    <a16:creationId xmlns:a16="http://schemas.microsoft.com/office/drawing/2014/main" id="{812B9DEC-6BB2-7248-3099-2067D3DBAEBB}"/>
                  </a:ext>
                </a:extLst>
              </p:cNvPr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875;p43">
                <a:extLst>
                  <a:ext uri="{FF2B5EF4-FFF2-40B4-BE49-F238E27FC236}">
                    <a16:creationId xmlns:a16="http://schemas.microsoft.com/office/drawing/2014/main" id="{5AF916CB-58E2-44A2-2A93-0BFEDB2AB6FE}"/>
                  </a:ext>
                </a:extLst>
              </p:cNvPr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876;p43">
                <a:extLst>
                  <a:ext uri="{FF2B5EF4-FFF2-40B4-BE49-F238E27FC236}">
                    <a16:creationId xmlns:a16="http://schemas.microsoft.com/office/drawing/2014/main" id="{3654DF0A-DEAB-E85D-567D-F1B869C363A2}"/>
                  </a:ext>
                </a:extLst>
              </p:cNvPr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877;p43">
                <a:extLst>
                  <a:ext uri="{FF2B5EF4-FFF2-40B4-BE49-F238E27FC236}">
                    <a16:creationId xmlns:a16="http://schemas.microsoft.com/office/drawing/2014/main" id="{784BDA12-2F12-2441-5537-773FC4C99362}"/>
                  </a:ext>
                </a:extLst>
              </p:cNvPr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878;p43">
                <a:extLst>
                  <a:ext uri="{FF2B5EF4-FFF2-40B4-BE49-F238E27FC236}">
                    <a16:creationId xmlns:a16="http://schemas.microsoft.com/office/drawing/2014/main" id="{0D11195E-843D-D024-D800-F5AD83067BB6}"/>
                  </a:ext>
                </a:extLst>
              </p:cNvPr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879;p43">
                <a:extLst>
                  <a:ext uri="{FF2B5EF4-FFF2-40B4-BE49-F238E27FC236}">
                    <a16:creationId xmlns:a16="http://schemas.microsoft.com/office/drawing/2014/main" id="{FF170E80-6112-A770-E9AE-DB87EDFF7FEA}"/>
                  </a:ext>
                </a:extLst>
              </p:cNvPr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880;p43">
                <a:extLst>
                  <a:ext uri="{FF2B5EF4-FFF2-40B4-BE49-F238E27FC236}">
                    <a16:creationId xmlns:a16="http://schemas.microsoft.com/office/drawing/2014/main" id="{5D35715E-9ACF-81B9-6F12-8F24B9E2600C}"/>
                  </a:ext>
                </a:extLst>
              </p:cNvPr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881;p43">
                <a:extLst>
                  <a:ext uri="{FF2B5EF4-FFF2-40B4-BE49-F238E27FC236}">
                    <a16:creationId xmlns:a16="http://schemas.microsoft.com/office/drawing/2014/main" id="{14336ED4-18DB-8DC4-96AE-BB7EB3E66874}"/>
                  </a:ext>
                </a:extLst>
              </p:cNvPr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882;p43">
                <a:extLst>
                  <a:ext uri="{FF2B5EF4-FFF2-40B4-BE49-F238E27FC236}">
                    <a16:creationId xmlns:a16="http://schemas.microsoft.com/office/drawing/2014/main" id="{13BA7A81-FD89-5E87-8253-BDB5DF50BDB1}"/>
                  </a:ext>
                </a:extLst>
              </p:cNvPr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883;p43">
                <a:extLst>
                  <a:ext uri="{FF2B5EF4-FFF2-40B4-BE49-F238E27FC236}">
                    <a16:creationId xmlns:a16="http://schemas.microsoft.com/office/drawing/2014/main" id="{41645816-5BF7-5F46-F9BA-D0191B7BB527}"/>
                  </a:ext>
                </a:extLst>
              </p:cNvPr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884;p43">
                <a:extLst>
                  <a:ext uri="{FF2B5EF4-FFF2-40B4-BE49-F238E27FC236}">
                    <a16:creationId xmlns:a16="http://schemas.microsoft.com/office/drawing/2014/main" id="{33E527F5-D684-2FE6-34D3-FD176660D721}"/>
                  </a:ext>
                </a:extLst>
              </p:cNvPr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885;p43">
                <a:extLst>
                  <a:ext uri="{FF2B5EF4-FFF2-40B4-BE49-F238E27FC236}">
                    <a16:creationId xmlns:a16="http://schemas.microsoft.com/office/drawing/2014/main" id="{180E0910-F5B5-44CE-4AF2-CAE5CAE37091}"/>
                  </a:ext>
                </a:extLst>
              </p:cNvPr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886;p43">
                <a:extLst>
                  <a:ext uri="{FF2B5EF4-FFF2-40B4-BE49-F238E27FC236}">
                    <a16:creationId xmlns:a16="http://schemas.microsoft.com/office/drawing/2014/main" id="{CC493B30-EF02-C4AC-9C73-D4D92422F077}"/>
                  </a:ext>
                </a:extLst>
              </p:cNvPr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887;p43">
                <a:extLst>
                  <a:ext uri="{FF2B5EF4-FFF2-40B4-BE49-F238E27FC236}">
                    <a16:creationId xmlns:a16="http://schemas.microsoft.com/office/drawing/2014/main" id="{36DBD3D5-578D-E643-5FA5-4FA6F0390611}"/>
                  </a:ext>
                </a:extLst>
              </p:cNvPr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888;p43">
                <a:extLst>
                  <a:ext uri="{FF2B5EF4-FFF2-40B4-BE49-F238E27FC236}">
                    <a16:creationId xmlns:a16="http://schemas.microsoft.com/office/drawing/2014/main" id="{F98BB7AF-B4B8-AEA6-3C1B-5D8DFC3EF728}"/>
                  </a:ext>
                </a:extLst>
              </p:cNvPr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889;p43">
                <a:extLst>
                  <a:ext uri="{FF2B5EF4-FFF2-40B4-BE49-F238E27FC236}">
                    <a16:creationId xmlns:a16="http://schemas.microsoft.com/office/drawing/2014/main" id="{D56E3C06-B401-9421-5E64-8619D5FB105A}"/>
                  </a:ext>
                </a:extLst>
              </p:cNvPr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890;p43">
                <a:extLst>
                  <a:ext uri="{FF2B5EF4-FFF2-40B4-BE49-F238E27FC236}">
                    <a16:creationId xmlns:a16="http://schemas.microsoft.com/office/drawing/2014/main" id="{C6F4D1BA-DCC5-04EB-E391-A9EA3FBCBA2D}"/>
                  </a:ext>
                </a:extLst>
              </p:cNvPr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891;p43">
                <a:extLst>
                  <a:ext uri="{FF2B5EF4-FFF2-40B4-BE49-F238E27FC236}">
                    <a16:creationId xmlns:a16="http://schemas.microsoft.com/office/drawing/2014/main" id="{3269BA52-3D23-98E8-5BC4-C008812C39FE}"/>
                  </a:ext>
                </a:extLst>
              </p:cNvPr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892;p43">
                <a:extLst>
                  <a:ext uri="{FF2B5EF4-FFF2-40B4-BE49-F238E27FC236}">
                    <a16:creationId xmlns:a16="http://schemas.microsoft.com/office/drawing/2014/main" id="{E199D266-1C1E-1DD7-78F8-42EFD3D3C4EA}"/>
                  </a:ext>
                </a:extLst>
              </p:cNvPr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893;p43">
                <a:extLst>
                  <a:ext uri="{FF2B5EF4-FFF2-40B4-BE49-F238E27FC236}">
                    <a16:creationId xmlns:a16="http://schemas.microsoft.com/office/drawing/2014/main" id="{B2381149-1D23-C824-864F-0E79F55F1AC8}"/>
                  </a:ext>
                </a:extLst>
              </p:cNvPr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894;p43">
                <a:extLst>
                  <a:ext uri="{FF2B5EF4-FFF2-40B4-BE49-F238E27FC236}">
                    <a16:creationId xmlns:a16="http://schemas.microsoft.com/office/drawing/2014/main" id="{002021EF-9A7D-4E11-827C-ECEAE603270F}"/>
                  </a:ext>
                </a:extLst>
              </p:cNvPr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895;p43">
                <a:extLst>
                  <a:ext uri="{FF2B5EF4-FFF2-40B4-BE49-F238E27FC236}">
                    <a16:creationId xmlns:a16="http://schemas.microsoft.com/office/drawing/2014/main" id="{83AFC611-1CB1-BB03-1787-C188C4890A99}"/>
                  </a:ext>
                </a:extLst>
              </p:cNvPr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896;p43">
                <a:extLst>
                  <a:ext uri="{FF2B5EF4-FFF2-40B4-BE49-F238E27FC236}">
                    <a16:creationId xmlns:a16="http://schemas.microsoft.com/office/drawing/2014/main" id="{8F5D8CCD-E821-B119-2CA0-E4549E88AF37}"/>
                  </a:ext>
                </a:extLst>
              </p:cNvPr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897;p43">
                <a:extLst>
                  <a:ext uri="{FF2B5EF4-FFF2-40B4-BE49-F238E27FC236}">
                    <a16:creationId xmlns:a16="http://schemas.microsoft.com/office/drawing/2014/main" id="{F835A25F-6922-34A9-EB1E-7127991A565F}"/>
                  </a:ext>
                </a:extLst>
              </p:cNvPr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898;p43">
                <a:extLst>
                  <a:ext uri="{FF2B5EF4-FFF2-40B4-BE49-F238E27FC236}">
                    <a16:creationId xmlns:a16="http://schemas.microsoft.com/office/drawing/2014/main" id="{3F597BE4-4106-7907-3ECB-8059F5D9716E}"/>
                  </a:ext>
                </a:extLst>
              </p:cNvPr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899;p43">
                <a:extLst>
                  <a:ext uri="{FF2B5EF4-FFF2-40B4-BE49-F238E27FC236}">
                    <a16:creationId xmlns:a16="http://schemas.microsoft.com/office/drawing/2014/main" id="{FB2888A3-75EB-72BE-E66F-F551138FB382}"/>
                  </a:ext>
                </a:extLst>
              </p:cNvPr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900;p43">
                <a:extLst>
                  <a:ext uri="{FF2B5EF4-FFF2-40B4-BE49-F238E27FC236}">
                    <a16:creationId xmlns:a16="http://schemas.microsoft.com/office/drawing/2014/main" id="{2BB57C88-20D9-F163-EE93-AEC035721E15}"/>
                  </a:ext>
                </a:extLst>
              </p:cNvPr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901;p43">
                <a:extLst>
                  <a:ext uri="{FF2B5EF4-FFF2-40B4-BE49-F238E27FC236}">
                    <a16:creationId xmlns:a16="http://schemas.microsoft.com/office/drawing/2014/main" id="{A6BF3A4C-DF53-8FCD-5F02-BB4D08E65637}"/>
                  </a:ext>
                </a:extLst>
              </p:cNvPr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902;p43">
                <a:extLst>
                  <a:ext uri="{FF2B5EF4-FFF2-40B4-BE49-F238E27FC236}">
                    <a16:creationId xmlns:a16="http://schemas.microsoft.com/office/drawing/2014/main" id="{FD676CC1-A8F1-67ED-90FB-A4E2556E5D12}"/>
                  </a:ext>
                </a:extLst>
              </p:cNvPr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903;p43">
                <a:extLst>
                  <a:ext uri="{FF2B5EF4-FFF2-40B4-BE49-F238E27FC236}">
                    <a16:creationId xmlns:a16="http://schemas.microsoft.com/office/drawing/2014/main" id="{FEDD41D0-A734-1730-C217-BB272CA0F59F}"/>
                  </a:ext>
                </a:extLst>
              </p:cNvPr>
              <p:cNvSpPr/>
              <p:nvPr/>
            </p:nvSpPr>
            <p:spPr>
              <a:xfrm>
                <a:off x="4169070" y="4044176"/>
                <a:ext cx="269115" cy="66574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904;p43">
                <a:extLst>
                  <a:ext uri="{FF2B5EF4-FFF2-40B4-BE49-F238E27FC236}">
                    <a16:creationId xmlns:a16="http://schemas.microsoft.com/office/drawing/2014/main" id="{CEF91308-1B0D-E85D-D515-B93A7288394C}"/>
                  </a:ext>
                </a:extLst>
              </p:cNvPr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905;p43">
                <a:extLst>
                  <a:ext uri="{FF2B5EF4-FFF2-40B4-BE49-F238E27FC236}">
                    <a16:creationId xmlns:a16="http://schemas.microsoft.com/office/drawing/2014/main" id="{7878E6FF-78EF-2682-8518-F13ACF665E40}"/>
                  </a:ext>
                </a:extLst>
              </p:cNvPr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906;p43">
                <a:extLst>
                  <a:ext uri="{FF2B5EF4-FFF2-40B4-BE49-F238E27FC236}">
                    <a16:creationId xmlns:a16="http://schemas.microsoft.com/office/drawing/2014/main" id="{5C691800-9689-798C-3DC6-0D7975B1DB1D}"/>
                  </a:ext>
                </a:extLst>
              </p:cNvPr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907;p43">
                <a:extLst>
                  <a:ext uri="{FF2B5EF4-FFF2-40B4-BE49-F238E27FC236}">
                    <a16:creationId xmlns:a16="http://schemas.microsoft.com/office/drawing/2014/main" id="{759A5F47-5099-D551-5314-D234F8E7D813}"/>
                  </a:ext>
                </a:extLst>
              </p:cNvPr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908;p43">
                <a:extLst>
                  <a:ext uri="{FF2B5EF4-FFF2-40B4-BE49-F238E27FC236}">
                    <a16:creationId xmlns:a16="http://schemas.microsoft.com/office/drawing/2014/main" id="{2A6B0D0D-DC38-5207-58B8-2F4B4C60787B}"/>
                  </a:ext>
                </a:extLst>
              </p:cNvPr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909;p43">
                <a:extLst>
                  <a:ext uri="{FF2B5EF4-FFF2-40B4-BE49-F238E27FC236}">
                    <a16:creationId xmlns:a16="http://schemas.microsoft.com/office/drawing/2014/main" id="{66897868-13EC-43D2-B591-31B9E40CCE44}"/>
                  </a:ext>
                </a:extLst>
              </p:cNvPr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910;p43">
                <a:extLst>
                  <a:ext uri="{FF2B5EF4-FFF2-40B4-BE49-F238E27FC236}">
                    <a16:creationId xmlns:a16="http://schemas.microsoft.com/office/drawing/2014/main" id="{4AEE7252-3E17-70C9-4BFB-2D075D14E30F}"/>
                  </a:ext>
                </a:extLst>
              </p:cNvPr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911;p43">
                <a:extLst>
                  <a:ext uri="{FF2B5EF4-FFF2-40B4-BE49-F238E27FC236}">
                    <a16:creationId xmlns:a16="http://schemas.microsoft.com/office/drawing/2014/main" id="{B3479402-03FE-A2B2-3FEB-EE2293315E06}"/>
                  </a:ext>
                </a:extLst>
              </p:cNvPr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912;p43">
                <a:extLst>
                  <a:ext uri="{FF2B5EF4-FFF2-40B4-BE49-F238E27FC236}">
                    <a16:creationId xmlns:a16="http://schemas.microsoft.com/office/drawing/2014/main" id="{45C6CC9D-A8EA-9DDB-6D01-7E9E59ADCEC0}"/>
                  </a:ext>
                </a:extLst>
              </p:cNvPr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913;p43">
                <a:extLst>
                  <a:ext uri="{FF2B5EF4-FFF2-40B4-BE49-F238E27FC236}">
                    <a16:creationId xmlns:a16="http://schemas.microsoft.com/office/drawing/2014/main" id="{D61290C5-3FED-237B-18C6-CF6E93CDD113}"/>
                  </a:ext>
                </a:extLst>
              </p:cNvPr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914;p43">
                <a:extLst>
                  <a:ext uri="{FF2B5EF4-FFF2-40B4-BE49-F238E27FC236}">
                    <a16:creationId xmlns:a16="http://schemas.microsoft.com/office/drawing/2014/main" id="{AABB3925-A619-4600-8EA6-C21BE6C12379}"/>
                  </a:ext>
                </a:extLst>
              </p:cNvPr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915;p43">
                <a:extLst>
                  <a:ext uri="{FF2B5EF4-FFF2-40B4-BE49-F238E27FC236}">
                    <a16:creationId xmlns:a16="http://schemas.microsoft.com/office/drawing/2014/main" id="{252493EE-FC9D-5742-5060-504D56AB7E58}"/>
                  </a:ext>
                </a:extLst>
              </p:cNvPr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916;p43">
                <a:extLst>
                  <a:ext uri="{FF2B5EF4-FFF2-40B4-BE49-F238E27FC236}">
                    <a16:creationId xmlns:a16="http://schemas.microsoft.com/office/drawing/2014/main" id="{0765F005-B15F-72CA-7B38-48F59740D362}"/>
                  </a:ext>
                </a:extLst>
              </p:cNvPr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917;p43">
                <a:extLst>
                  <a:ext uri="{FF2B5EF4-FFF2-40B4-BE49-F238E27FC236}">
                    <a16:creationId xmlns:a16="http://schemas.microsoft.com/office/drawing/2014/main" id="{45CC56AF-CAAA-9FB6-645D-B7D2CE1C540E}"/>
                  </a:ext>
                </a:extLst>
              </p:cNvPr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918;p43">
                <a:extLst>
                  <a:ext uri="{FF2B5EF4-FFF2-40B4-BE49-F238E27FC236}">
                    <a16:creationId xmlns:a16="http://schemas.microsoft.com/office/drawing/2014/main" id="{61583D5B-1AFC-663E-DDB7-A1DB4C49B408}"/>
                  </a:ext>
                </a:extLst>
              </p:cNvPr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919;p43">
                <a:extLst>
                  <a:ext uri="{FF2B5EF4-FFF2-40B4-BE49-F238E27FC236}">
                    <a16:creationId xmlns:a16="http://schemas.microsoft.com/office/drawing/2014/main" id="{F3D4D89A-1BD3-A4E7-6C09-AA099DDE4126}"/>
                  </a:ext>
                </a:extLst>
              </p:cNvPr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920;p43">
                <a:extLst>
                  <a:ext uri="{FF2B5EF4-FFF2-40B4-BE49-F238E27FC236}">
                    <a16:creationId xmlns:a16="http://schemas.microsoft.com/office/drawing/2014/main" id="{EC87FC8B-79C7-CC34-AE20-1269AF717DB1}"/>
                  </a:ext>
                </a:extLst>
              </p:cNvPr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921;p43">
                <a:extLst>
                  <a:ext uri="{FF2B5EF4-FFF2-40B4-BE49-F238E27FC236}">
                    <a16:creationId xmlns:a16="http://schemas.microsoft.com/office/drawing/2014/main" id="{A9FBA9EE-830A-B115-117C-96F8A284EA1C}"/>
                  </a:ext>
                </a:extLst>
              </p:cNvPr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922;p43">
                <a:extLst>
                  <a:ext uri="{FF2B5EF4-FFF2-40B4-BE49-F238E27FC236}">
                    <a16:creationId xmlns:a16="http://schemas.microsoft.com/office/drawing/2014/main" id="{46BC5016-788C-094D-2EAC-10ECAB4D13FC}"/>
                  </a:ext>
                </a:extLst>
              </p:cNvPr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923;p43">
                <a:extLst>
                  <a:ext uri="{FF2B5EF4-FFF2-40B4-BE49-F238E27FC236}">
                    <a16:creationId xmlns:a16="http://schemas.microsoft.com/office/drawing/2014/main" id="{F0459AB3-E4AD-B678-A84A-FD4B63D6B477}"/>
                  </a:ext>
                </a:extLst>
              </p:cNvPr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924;p43">
                <a:extLst>
                  <a:ext uri="{FF2B5EF4-FFF2-40B4-BE49-F238E27FC236}">
                    <a16:creationId xmlns:a16="http://schemas.microsoft.com/office/drawing/2014/main" id="{5F3A9E20-15A7-2499-33CE-137A0134F793}"/>
                  </a:ext>
                </a:extLst>
              </p:cNvPr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925;p43">
                <a:extLst>
                  <a:ext uri="{FF2B5EF4-FFF2-40B4-BE49-F238E27FC236}">
                    <a16:creationId xmlns:a16="http://schemas.microsoft.com/office/drawing/2014/main" id="{6601B9D8-0ADA-CF9D-1261-B2D8E524C8C7}"/>
                  </a:ext>
                </a:extLst>
              </p:cNvPr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926;p43">
                <a:extLst>
                  <a:ext uri="{FF2B5EF4-FFF2-40B4-BE49-F238E27FC236}">
                    <a16:creationId xmlns:a16="http://schemas.microsoft.com/office/drawing/2014/main" id="{6676A45F-58BE-5C25-351C-0C547B7FB716}"/>
                  </a:ext>
                </a:extLst>
              </p:cNvPr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927;p43">
                <a:extLst>
                  <a:ext uri="{FF2B5EF4-FFF2-40B4-BE49-F238E27FC236}">
                    <a16:creationId xmlns:a16="http://schemas.microsoft.com/office/drawing/2014/main" id="{D2743C53-2B83-4F58-AFF9-940324D4C7A9}"/>
                  </a:ext>
                </a:extLst>
              </p:cNvPr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928;p43">
                <a:extLst>
                  <a:ext uri="{FF2B5EF4-FFF2-40B4-BE49-F238E27FC236}">
                    <a16:creationId xmlns:a16="http://schemas.microsoft.com/office/drawing/2014/main" id="{5E9B244E-EF77-14FA-436B-008F1F591BFB}"/>
                  </a:ext>
                </a:extLst>
              </p:cNvPr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929;p43">
                <a:extLst>
                  <a:ext uri="{FF2B5EF4-FFF2-40B4-BE49-F238E27FC236}">
                    <a16:creationId xmlns:a16="http://schemas.microsoft.com/office/drawing/2014/main" id="{613A9109-B5F1-12E6-7D03-F8C1E1BE00F0}"/>
                  </a:ext>
                </a:extLst>
              </p:cNvPr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930;p43">
                <a:extLst>
                  <a:ext uri="{FF2B5EF4-FFF2-40B4-BE49-F238E27FC236}">
                    <a16:creationId xmlns:a16="http://schemas.microsoft.com/office/drawing/2014/main" id="{61A43286-8A16-8D76-71C5-61DEC84431D4}"/>
                  </a:ext>
                </a:extLst>
              </p:cNvPr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931;p43">
                <a:extLst>
                  <a:ext uri="{FF2B5EF4-FFF2-40B4-BE49-F238E27FC236}">
                    <a16:creationId xmlns:a16="http://schemas.microsoft.com/office/drawing/2014/main" id="{1CB87EE0-A3D3-A354-CDD8-BBCED6B285AD}"/>
                  </a:ext>
                </a:extLst>
              </p:cNvPr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932;p43">
                <a:extLst>
                  <a:ext uri="{FF2B5EF4-FFF2-40B4-BE49-F238E27FC236}">
                    <a16:creationId xmlns:a16="http://schemas.microsoft.com/office/drawing/2014/main" id="{873BD3BA-917A-B46B-ECE1-D29095AC7F16}"/>
                  </a:ext>
                </a:extLst>
              </p:cNvPr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933;p43">
                <a:extLst>
                  <a:ext uri="{FF2B5EF4-FFF2-40B4-BE49-F238E27FC236}">
                    <a16:creationId xmlns:a16="http://schemas.microsoft.com/office/drawing/2014/main" id="{C9D1C00B-9918-403C-EBBA-F993B89D55AA}"/>
                  </a:ext>
                </a:extLst>
              </p:cNvPr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934;p43">
                <a:extLst>
                  <a:ext uri="{FF2B5EF4-FFF2-40B4-BE49-F238E27FC236}">
                    <a16:creationId xmlns:a16="http://schemas.microsoft.com/office/drawing/2014/main" id="{566D7073-8AB5-C7C1-98F0-37656BEFD1BC}"/>
                  </a:ext>
                </a:extLst>
              </p:cNvPr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935;p43">
                <a:extLst>
                  <a:ext uri="{FF2B5EF4-FFF2-40B4-BE49-F238E27FC236}">
                    <a16:creationId xmlns:a16="http://schemas.microsoft.com/office/drawing/2014/main" id="{950270A2-7B96-32A0-2DF9-8E81AFEC670B}"/>
                  </a:ext>
                </a:extLst>
              </p:cNvPr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936;p43">
                <a:extLst>
                  <a:ext uri="{FF2B5EF4-FFF2-40B4-BE49-F238E27FC236}">
                    <a16:creationId xmlns:a16="http://schemas.microsoft.com/office/drawing/2014/main" id="{83E85E0F-667A-4389-C4DC-F59CDF6EDBB7}"/>
                  </a:ext>
                </a:extLst>
              </p:cNvPr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937;p43">
                <a:extLst>
                  <a:ext uri="{FF2B5EF4-FFF2-40B4-BE49-F238E27FC236}">
                    <a16:creationId xmlns:a16="http://schemas.microsoft.com/office/drawing/2014/main" id="{FBE736F8-E685-EA85-3E11-4730F40E8BAC}"/>
                  </a:ext>
                </a:extLst>
              </p:cNvPr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938;p43">
                <a:extLst>
                  <a:ext uri="{FF2B5EF4-FFF2-40B4-BE49-F238E27FC236}">
                    <a16:creationId xmlns:a16="http://schemas.microsoft.com/office/drawing/2014/main" id="{D5938963-AC75-37D7-DE48-74FFCA5B6C94}"/>
                  </a:ext>
                </a:extLst>
              </p:cNvPr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939;p43">
                <a:extLst>
                  <a:ext uri="{FF2B5EF4-FFF2-40B4-BE49-F238E27FC236}">
                    <a16:creationId xmlns:a16="http://schemas.microsoft.com/office/drawing/2014/main" id="{B57318D4-A721-D95D-1317-C6CB40678331}"/>
                  </a:ext>
                </a:extLst>
              </p:cNvPr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940;p43">
                <a:extLst>
                  <a:ext uri="{FF2B5EF4-FFF2-40B4-BE49-F238E27FC236}">
                    <a16:creationId xmlns:a16="http://schemas.microsoft.com/office/drawing/2014/main" id="{F81F8860-4786-9DB4-148F-532751BCC7D1}"/>
                  </a:ext>
                </a:extLst>
              </p:cNvPr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941;p43">
                <a:extLst>
                  <a:ext uri="{FF2B5EF4-FFF2-40B4-BE49-F238E27FC236}">
                    <a16:creationId xmlns:a16="http://schemas.microsoft.com/office/drawing/2014/main" id="{8E567926-FDFC-9C9D-CB85-9F5CFD070FA7}"/>
                  </a:ext>
                </a:extLst>
              </p:cNvPr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942;p43">
                <a:extLst>
                  <a:ext uri="{FF2B5EF4-FFF2-40B4-BE49-F238E27FC236}">
                    <a16:creationId xmlns:a16="http://schemas.microsoft.com/office/drawing/2014/main" id="{4AF516D7-FF1D-C5EE-B041-94F68C0D01A6}"/>
                  </a:ext>
                </a:extLst>
              </p:cNvPr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943;p43">
                <a:extLst>
                  <a:ext uri="{FF2B5EF4-FFF2-40B4-BE49-F238E27FC236}">
                    <a16:creationId xmlns:a16="http://schemas.microsoft.com/office/drawing/2014/main" id="{BB7C6EDE-AAC2-ED77-866B-9C7F22495B0B}"/>
                  </a:ext>
                </a:extLst>
              </p:cNvPr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944;p43">
                <a:extLst>
                  <a:ext uri="{FF2B5EF4-FFF2-40B4-BE49-F238E27FC236}">
                    <a16:creationId xmlns:a16="http://schemas.microsoft.com/office/drawing/2014/main" id="{13609FE3-9AAF-296C-CD3A-F34992C23A13}"/>
                  </a:ext>
                </a:extLst>
              </p:cNvPr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945;p43">
                <a:extLst>
                  <a:ext uri="{FF2B5EF4-FFF2-40B4-BE49-F238E27FC236}">
                    <a16:creationId xmlns:a16="http://schemas.microsoft.com/office/drawing/2014/main" id="{BC878AED-A025-28E8-CF2A-9B59AB00ED1D}"/>
                  </a:ext>
                </a:extLst>
              </p:cNvPr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946;p43">
                <a:extLst>
                  <a:ext uri="{FF2B5EF4-FFF2-40B4-BE49-F238E27FC236}">
                    <a16:creationId xmlns:a16="http://schemas.microsoft.com/office/drawing/2014/main" id="{4E2A18A0-5499-05EC-E922-08AD56DBC3B4}"/>
                  </a:ext>
                </a:extLst>
              </p:cNvPr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947;p43">
                <a:extLst>
                  <a:ext uri="{FF2B5EF4-FFF2-40B4-BE49-F238E27FC236}">
                    <a16:creationId xmlns:a16="http://schemas.microsoft.com/office/drawing/2014/main" id="{3B20E553-FC97-07A6-E817-13A5A117432B}"/>
                  </a:ext>
                </a:extLst>
              </p:cNvPr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948;p43">
                <a:extLst>
                  <a:ext uri="{FF2B5EF4-FFF2-40B4-BE49-F238E27FC236}">
                    <a16:creationId xmlns:a16="http://schemas.microsoft.com/office/drawing/2014/main" id="{D6CEEF29-FA1A-9E4D-27D9-2ADE0FB97358}"/>
                  </a:ext>
                </a:extLst>
              </p:cNvPr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949;p43">
                <a:extLst>
                  <a:ext uri="{FF2B5EF4-FFF2-40B4-BE49-F238E27FC236}">
                    <a16:creationId xmlns:a16="http://schemas.microsoft.com/office/drawing/2014/main" id="{BCC834E8-4703-7615-3808-13745AEBEFA0}"/>
                  </a:ext>
                </a:extLst>
              </p:cNvPr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950;p43">
                <a:extLst>
                  <a:ext uri="{FF2B5EF4-FFF2-40B4-BE49-F238E27FC236}">
                    <a16:creationId xmlns:a16="http://schemas.microsoft.com/office/drawing/2014/main" id="{F623F015-981C-BA17-82D0-0E1204FA1F54}"/>
                  </a:ext>
                </a:extLst>
              </p:cNvPr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951;p43">
                <a:extLst>
                  <a:ext uri="{FF2B5EF4-FFF2-40B4-BE49-F238E27FC236}">
                    <a16:creationId xmlns:a16="http://schemas.microsoft.com/office/drawing/2014/main" id="{82F8167F-E8E5-5C70-9EE0-487628B9E627}"/>
                  </a:ext>
                </a:extLst>
              </p:cNvPr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952;p43">
                <a:extLst>
                  <a:ext uri="{FF2B5EF4-FFF2-40B4-BE49-F238E27FC236}">
                    <a16:creationId xmlns:a16="http://schemas.microsoft.com/office/drawing/2014/main" id="{A8EAB575-4AA1-7212-24B1-BF68B28D7553}"/>
                  </a:ext>
                </a:extLst>
              </p:cNvPr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953;p43">
                <a:extLst>
                  <a:ext uri="{FF2B5EF4-FFF2-40B4-BE49-F238E27FC236}">
                    <a16:creationId xmlns:a16="http://schemas.microsoft.com/office/drawing/2014/main" id="{598AD74A-07E6-0E31-B6D3-2E320807A4D6}"/>
                  </a:ext>
                </a:extLst>
              </p:cNvPr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954;p43">
                <a:extLst>
                  <a:ext uri="{FF2B5EF4-FFF2-40B4-BE49-F238E27FC236}">
                    <a16:creationId xmlns:a16="http://schemas.microsoft.com/office/drawing/2014/main" id="{92CE233E-BEE9-0A80-3981-C84AB7DE01A7}"/>
                  </a:ext>
                </a:extLst>
              </p:cNvPr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955;p43">
                <a:extLst>
                  <a:ext uri="{FF2B5EF4-FFF2-40B4-BE49-F238E27FC236}">
                    <a16:creationId xmlns:a16="http://schemas.microsoft.com/office/drawing/2014/main" id="{C750BF83-6574-45C9-09DE-4D963FA581DE}"/>
                  </a:ext>
                </a:extLst>
              </p:cNvPr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956;p43">
                <a:extLst>
                  <a:ext uri="{FF2B5EF4-FFF2-40B4-BE49-F238E27FC236}">
                    <a16:creationId xmlns:a16="http://schemas.microsoft.com/office/drawing/2014/main" id="{6E68D0D2-1C6E-3C7B-EB32-66AB879D7DB0}"/>
                  </a:ext>
                </a:extLst>
              </p:cNvPr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957;p43">
                <a:extLst>
                  <a:ext uri="{FF2B5EF4-FFF2-40B4-BE49-F238E27FC236}">
                    <a16:creationId xmlns:a16="http://schemas.microsoft.com/office/drawing/2014/main" id="{6BC0E697-DF81-CBD4-4FF9-B6078B3B8016}"/>
                  </a:ext>
                </a:extLst>
              </p:cNvPr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958;p43">
                <a:extLst>
                  <a:ext uri="{FF2B5EF4-FFF2-40B4-BE49-F238E27FC236}">
                    <a16:creationId xmlns:a16="http://schemas.microsoft.com/office/drawing/2014/main" id="{F3F018B4-E3DC-8720-9905-ADAB42DB59E7}"/>
                  </a:ext>
                </a:extLst>
              </p:cNvPr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959;p43">
                <a:extLst>
                  <a:ext uri="{FF2B5EF4-FFF2-40B4-BE49-F238E27FC236}">
                    <a16:creationId xmlns:a16="http://schemas.microsoft.com/office/drawing/2014/main" id="{CB20DE6A-1E33-D647-260A-0FB414831D73}"/>
                  </a:ext>
                </a:extLst>
              </p:cNvPr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960;p43">
                <a:extLst>
                  <a:ext uri="{FF2B5EF4-FFF2-40B4-BE49-F238E27FC236}">
                    <a16:creationId xmlns:a16="http://schemas.microsoft.com/office/drawing/2014/main" id="{4862BADD-50F3-CC33-555D-F929C8849394}"/>
                  </a:ext>
                </a:extLst>
              </p:cNvPr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961;p43">
                <a:extLst>
                  <a:ext uri="{FF2B5EF4-FFF2-40B4-BE49-F238E27FC236}">
                    <a16:creationId xmlns:a16="http://schemas.microsoft.com/office/drawing/2014/main" id="{DB1C9F18-9CB5-C066-8CB1-2B16D0BBF24D}"/>
                  </a:ext>
                </a:extLst>
              </p:cNvPr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962;p43">
                <a:extLst>
                  <a:ext uri="{FF2B5EF4-FFF2-40B4-BE49-F238E27FC236}">
                    <a16:creationId xmlns:a16="http://schemas.microsoft.com/office/drawing/2014/main" id="{E3AFA594-43FB-6A1F-7A08-1B18CA4470D2}"/>
                  </a:ext>
                </a:extLst>
              </p:cNvPr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963;p43">
                <a:extLst>
                  <a:ext uri="{FF2B5EF4-FFF2-40B4-BE49-F238E27FC236}">
                    <a16:creationId xmlns:a16="http://schemas.microsoft.com/office/drawing/2014/main" id="{8E0FF0AF-80FC-E3F5-E5D7-7A611C6D4BE2}"/>
                  </a:ext>
                </a:extLst>
              </p:cNvPr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964;p43">
                <a:extLst>
                  <a:ext uri="{FF2B5EF4-FFF2-40B4-BE49-F238E27FC236}">
                    <a16:creationId xmlns:a16="http://schemas.microsoft.com/office/drawing/2014/main" id="{C0EB2ED1-B427-99B5-3B9B-5DF2845C484A}"/>
                  </a:ext>
                </a:extLst>
              </p:cNvPr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965;p43">
                <a:extLst>
                  <a:ext uri="{FF2B5EF4-FFF2-40B4-BE49-F238E27FC236}">
                    <a16:creationId xmlns:a16="http://schemas.microsoft.com/office/drawing/2014/main" id="{464C9824-E837-1796-6D73-0C7F8B8FDDCC}"/>
                  </a:ext>
                </a:extLst>
              </p:cNvPr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966;p43">
                <a:extLst>
                  <a:ext uri="{FF2B5EF4-FFF2-40B4-BE49-F238E27FC236}">
                    <a16:creationId xmlns:a16="http://schemas.microsoft.com/office/drawing/2014/main" id="{4FCE4491-399A-6440-7B2E-840E97AAB58E}"/>
                  </a:ext>
                </a:extLst>
              </p:cNvPr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967;p43">
                <a:extLst>
                  <a:ext uri="{FF2B5EF4-FFF2-40B4-BE49-F238E27FC236}">
                    <a16:creationId xmlns:a16="http://schemas.microsoft.com/office/drawing/2014/main" id="{0B2D5D2F-095B-C49F-2703-232441B61BCD}"/>
                  </a:ext>
                </a:extLst>
              </p:cNvPr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968;p43">
                <a:extLst>
                  <a:ext uri="{FF2B5EF4-FFF2-40B4-BE49-F238E27FC236}">
                    <a16:creationId xmlns:a16="http://schemas.microsoft.com/office/drawing/2014/main" id="{125E707E-A358-72FA-2F87-2886D4AA1E33}"/>
                  </a:ext>
                </a:extLst>
              </p:cNvPr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969;p43">
                <a:extLst>
                  <a:ext uri="{FF2B5EF4-FFF2-40B4-BE49-F238E27FC236}">
                    <a16:creationId xmlns:a16="http://schemas.microsoft.com/office/drawing/2014/main" id="{844CD2B5-DCEA-3AA4-1B0D-AC444C224C6A}"/>
                  </a:ext>
                </a:extLst>
              </p:cNvPr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970;p43">
                <a:extLst>
                  <a:ext uri="{FF2B5EF4-FFF2-40B4-BE49-F238E27FC236}">
                    <a16:creationId xmlns:a16="http://schemas.microsoft.com/office/drawing/2014/main" id="{3E0334A8-FED8-228F-9F14-888027E5F290}"/>
                  </a:ext>
                </a:extLst>
              </p:cNvPr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971;p43">
                <a:extLst>
                  <a:ext uri="{FF2B5EF4-FFF2-40B4-BE49-F238E27FC236}">
                    <a16:creationId xmlns:a16="http://schemas.microsoft.com/office/drawing/2014/main" id="{37F6BAE0-C273-B729-20C7-A1C964B94BC4}"/>
                  </a:ext>
                </a:extLst>
              </p:cNvPr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972;p43">
                <a:extLst>
                  <a:ext uri="{FF2B5EF4-FFF2-40B4-BE49-F238E27FC236}">
                    <a16:creationId xmlns:a16="http://schemas.microsoft.com/office/drawing/2014/main" id="{E4C3CAAF-6E05-6E76-FA93-42351863C956}"/>
                  </a:ext>
                </a:extLst>
              </p:cNvPr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973;p43">
                <a:extLst>
                  <a:ext uri="{FF2B5EF4-FFF2-40B4-BE49-F238E27FC236}">
                    <a16:creationId xmlns:a16="http://schemas.microsoft.com/office/drawing/2014/main" id="{A35DC658-8D95-2736-98DF-7AA17B422D37}"/>
                  </a:ext>
                </a:extLst>
              </p:cNvPr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974;p43">
                <a:extLst>
                  <a:ext uri="{FF2B5EF4-FFF2-40B4-BE49-F238E27FC236}">
                    <a16:creationId xmlns:a16="http://schemas.microsoft.com/office/drawing/2014/main" id="{C5511809-E389-F6D2-C38F-51357D51C1CF}"/>
                  </a:ext>
                </a:extLst>
              </p:cNvPr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975;p43">
                <a:extLst>
                  <a:ext uri="{FF2B5EF4-FFF2-40B4-BE49-F238E27FC236}">
                    <a16:creationId xmlns:a16="http://schemas.microsoft.com/office/drawing/2014/main" id="{49DF56DC-D08E-899D-2C64-DF76690CCCD3}"/>
                  </a:ext>
                </a:extLst>
              </p:cNvPr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976;p43">
                <a:extLst>
                  <a:ext uri="{FF2B5EF4-FFF2-40B4-BE49-F238E27FC236}">
                    <a16:creationId xmlns:a16="http://schemas.microsoft.com/office/drawing/2014/main" id="{E11C22AE-076E-A755-CB55-90135BDCD2CD}"/>
                  </a:ext>
                </a:extLst>
              </p:cNvPr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977;p43">
                <a:extLst>
                  <a:ext uri="{FF2B5EF4-FFF2-40B4-BE49-F238E27FC236}">
                    <a16:creationId xmlns:a16="http://schemas.microsoft.com/office/drawing/2014/main" id="{6D387467-2040-33DD-61F2-314EC733B378}"/>
                  </a:ext>
                </a:extLst>
              </p:cNvPr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978;p43">
                <a:extLst>
                  <a:ext uri="{FF2B5EF4-FFF2-40B4-BE49-F238E27FC236}">
                    <a16:creationId xmlns:a16="http://schemas.microsoft.com/office/drawing/2014/main" id="{F2E4EF89-F36C-DC03-B423-97610FEEF741}"/>
                  </a:ext>
                </a:extLst>
              </p:cNvPr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979;p43">
                <a:extLst>
                  <a:ext uri="{FF2B5EF4-FFF2-40B4-BE49-F238E27FC236}">
                    <a16:creationId xmlns:a16="http://schemas.microsoft.com/office/drawing/2014/main" id="{04922B8D-7773-2F82-5D8A-05B9B1E1B029}"/>
                  </a:ext>
                </a:extLst>
              </p:cNvPr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980;p43">
                <a:extLst>
                  <a:ext uri="{FF2B5EF4-FFF2-40B4-BE49-F238E27FC236}">
                    <a16:creationId xmlns:a16="http://schemas.microsoft.com/office/drawing/2014/main" id="{3905042A-E4AB-DF66-1E2E-5418F68AE17E}"/>
                  </a:ext>
                </a:extLst>
              </p:cNvPr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981;p43">
                <a:extLst>
                  <a:ext uri="{FF2B5EF4-FFF2-40B4-BE49-F238E27FC236}">
                    <a16:creationId xmlns:a16="http://schemas.microsoft.com/office/drawing/2014/main" id="{1D3942C7-DBA8-754B-690C-4235D9D0D8BE}"/>
                  </a:ext>
                </a:extLst>
              </p:cNvPr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982;p43">
                <a:extLst>
                  <a:ext uri="{FF2B5EF4-FFF2-40B4-BE49-F238E27FC236}">
                    <a16:creationId xmlns:a16="http://schemas.microsoft.com/office/drawing/2014/main" id="{14E274A6-BA91-BD8D-2B54-B66412CB4E4A}"/>
                  </a:ext>
                </a:extLst>
              </p:cNvPr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983;p43">
                <a:extLst>
                  <a:ext uri="{FF2B5EF4-FFF2-40B4-BE49-F238E27FC236}">
                    <a16:creationId xmlns:a16="http://schemas.microsoft.com/office/drawing/2014/main" id="{5B805D16-8282-D6A4-602C-252BA8A571EC}"/>
                  </a:ext>
                </a:extLst>
              </p:cNvPr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984;p43">
                <a:extLst>
                  <a:ext uri="{FF2B5EF4-FFF2-40B4-BE49-F238E27FC236}">
                    <a16:creationId xmlns:a16="http://schemas.microsoft.com/office/drawing/2014/main" id="{E3AD8468-5671-F540-D428-948297581BD7}"/>
                  </a:ext>
                </a:extLst>
              </p:cNvPr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985;p43">
                <a:extLst>
                  <a:ext uri="{FF2B5EF4-FFF2-40B4-BE49-F238E27FC236}">
                    <a16:creationId xmlns:a16="http://schemas.microsoft.com/office/drawing/2014/main" id="{386E5C29-2B89-4BE7-66AE-C40BED266112}"/>
                  </a:ext>
                </a:extLst>
              </p:cNvPr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986;p43">
                <a:extLst>
                  <a:ext uri="{FF2B5EF4-FFF2-40B4-BE49-F238E27FC236}">
                    <a16:creationId xmlns:a16="http://schemas.microsoft.com/office/drawing/2014/main" id="{F7FF8D35-9231-3627-9B5A-84282D0F54A5}"/>
                  </a:ext>
                </a:extLst>
              </p:cNvPr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987;p43">
                <a:extLst>
                  <a:ext uri="{FF2B5EF4-FFF2-40B4-BE49-F238E27FC236}">
                    <a16:creationId xmlns:a16="http://schemas.microsoft.com/office/drawing/2014/main" id="{E4972F6D-2CDD-58BE-536E-FB7652246FAA}"/>
                  </a:ext>
                </a:extLst>
              </p:cNvPr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988;p43">
                <a:extLst>
                  <a:ext uri="{FF2B5EF4-FFF2-40B4-BE49-F238E27FC236}">
                    <a16:creationId xmlns:a16="http://schemas.microsoft.com/office/drawing/2014/main" id="{B1D8510F-F723-A5EC-0B20-A7FEB247FFCE}"/>
                  </a:ext>
                </a:extLst>
              </p:cNvPr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989;p43">
                <a:extLst>
                  <a:ext uri="{FF2B5EF4-FFF2-40B4-BE49-F238E27FC236}">
                    <a16:creationId xmlns:a16="http://schemas.microsoft.com/office/drawing/2014/main" id="{D4D99FE9-7110-89D4-6C96-F12B1A82C897}"/>
                  </a:ext>
                </a:extLst>
              </p:cNvPr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990;p43">
                <a:extLst>
                  <a:ext uri="{FF2B5EF4-FFF2-40B4-BE49-F238E27FC236}">
                    <a16:creationId xmlns:a16="http://schemas.microsoft.com/office/drawing/2014/main" id="{F9A76915-A1EA-6F05-A8EB-6C7DE64F3091}"/>
                  </a:ext>
                </a:extLst>
              </p:cNvPr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991;p43">
                <a:extLst>
                  <a:ext uri="{FF2B5EF4-FFF2-40B4-BE49-F238E27FC236}">
                    <a16:creationId xmlns:a16="http://schemas.microsoft.com/office/drawing/2014/main" id="{7A7AA361-C96E-45A3-74A5-D195E6327428}"/>
                  </a:ext>
                </a:extLst>
              </p:cNvPr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992;p43">
                <a:extLst>
                  <a:ext uri="{FF2B5EF4-FFF2-40B4-BE49-F238E27FC236}">
                    <a16:creationId xmlns:a16="http://schemas.microsoft.com/office/drawing/2014/main" id="{22D5055F-235F-3616-EFE9-BE8C0F985C2A}"/>
                  </a:ext>
                </a:extLst>
              </p:cNvPr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993;p43">
                <a:extLst>
                  <a:ext uri="{FF2B5EF4-FFF2-40B4-BE49-F238E27FC236}">
                    <a16:creationId xmlns:a16="http://schemas.microsoft.com/office/drawing/2014/main" id="{872F56E2-3B1E-D044-3036-6C1A1CEDCD86}"/>
                  </a:ext>
                </a:extLst>
              </p:cNvPr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994;p43">
                <a:extLst>
                  <a:ext uri="{FF2B5EF4-FFF2-40B4-BE49-F238E27FC236}">
                    <a16:creationId xmlns:a16="http://schemas.microsoft.com/office/drawing/2014/main" id="{B6E6716D-0D26-59D9-03B0-D59F5813621E}"/>
                  </a:ext>
                </a:extLst>
              </p:cNvPr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995;p43">
                <a:extLst>
                  <a:ext uri="{FF2B5EF4-FFF2-40B4-BE49-F238E27FC236}">
                    <a16:creationId xmlns:a16="http://schemas.microsoft.com/office/drawing/2014/main" id="{2E1A2EF3-E11C-1694-CD3E-2939A85EC3BA}"/>
                  </a:ext>
                </a:extLst>
              </p:cNvPr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996;p43">
                <a:extLst>
                  <a:ext uri="{FF2B5EF4-FFF2-40B4-BE49-F238E27FC236}">
                    <a16:creationId xmlns:a16="http://schemas.microsoft.com/office/drawing/2014/main" id="{B93A0F76-6BEB-0BDE-5ECA-7E8472742ABD}"/>
                  </a:ext>
                </a:extLst>
              </p:cNvPr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997;p43">
                <a:extLst>
                  <a:ext uri="{FF2B5EF4-FFF2-40B4-BE49-F238E27FC236}">
                    <a16:creationId xmlns:a16="http://schemas.microsoft.com/office/drawing/2014/main" id="{8851ECDF-BCB7-0EBC-90FD-31938BF60411}"/>
                  </a:ext>
                </a:extLst>
              </p:cNvPr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998;p43">
                <a:extLst>
                  <a:ext uri="{FF2B5EF4-FFF2-40B4-BE49-F238E27FC236}">
                    <a16:creationId xmlns:a16="http://schemas.microsoft.com/office/drawing/2014/main" id="{0F5C2FD3-3F20-AF08-374E-7AC7EDF1F0AA}"/>
                  </a:ext>
                </a:extLst>
              </p:cNvPr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999;p43">
                <a:extLst>
                  <a:ext uri="{FF2B5EF4-FFF2-40B4-BE49-F238E27FC236}">
                    <a16:creationId xmlns:a16="http://schemas.microsoft.com/office/drawing/2014/main" id="{FB053140-C349-AB9C-9506-67658B10800C}"/>
                  </a:ext>
                </a:extLst>
              </p:cNvPr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1000;p43">
                <a:extLst>
                  <a:ext uri="{FF2B5EF4-FFF2-40B4-BE49-F238E27FC236}">
                    <a16:creationId xmlns:a16="http://schemas.microsoft.com/office/drawing/2014/main" id="{726395CF-D23B-AC5C-E723-B2937C2005BF}"/>
                  </a:ext>
                </a:extLst>
              </p:cNvPr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1001;p43">
                <a:extLst>
                  <a:ext uri="{FF2B5EF4-FFF2-40B4-BE49-F238E27FC236}">
                    <a16:creationId xmlns:a16="http://schemas.microsoft.com/office/drawing/2014/main" id="{037640DA-2282-9C61-5E7E-53E3D74275F3}"/>
                  </a:ext>
                </a:extLst>
              </p:cNvPr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1002;p43">
                <a:extLst>
                  <a:ext uri="{FF2B5EF4-FFF2-40B4-BE49-F238E27FC236}">
                    <a16:creationId xmlns:a16="http://schemas.microsoft.com/office/drawing/2014/main" id="{66ECA50C-D8EA-82D2-5D61-9341B52D30EA}"/>
                  </a:ext>
                </a:extLst>
              </p:cNvPr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1003;p43">
                <a:extLst>
                  <a:ext uri="{FF2B5EF4-FFF2-40B4-BE49-F238E27FC236}">
                    <a16:creationId xmlns:a16="http://schemas.microsoft.com/office/drawing/2014/main" id="{0F05963A-8315-0E99-17C5-E273A2FEB95F}"/>
                  </a:ext>
                </a:extLst>
              </p:cNvPr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1004;p43">
                <a:extLst>
                  <a:ext uri="{FF2B5EF4-FFF2-40B4-BE49-F238E27FC236}">
                    <a16:creationId xmlns:a16="http://schemas.microsoft.com/office/drawing/2014/main" id="{D4CDF24F-47C0-7E32-6B66-B81500F951A0}"/>
                  </a:ext>
                </a:extLst>
              </p:cNvPr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1005;p43">
                <a:extLst>
                  <a:ext uri="{FF2B5EF4-FFF2-40B4-BE49-F238E27FC236}">
                    <a16:creationId xmlns:a16="http://schemas.microsoft.com/office/drawing/2014/main" id="{FE66011C-C59F-B50D-6A01-C1F8B849FCD3}"/>
                  </a:ext>
                </a:extLst>
              </p:cNvPr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1006;p43">
                <a:extLst>
                  <a:ext uri="{FF2B5EF4-FFF2-40B4-BE49-F238E27FC236}">
                    <a16:creationId xmlns:a16="http://schemas.microsoft.com/office/drawing/2014/main" id="{1F1C29B2-8F49-C14D-08D4-A87846F89780}"/>
                  </a:ext>
                </a:extLst>
              </p:cNvPr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1007;p43">
                <a:extLst>
                  <a:ext uri="{FF2B5EF4-FFF2-40B4-BE49-F238E27FC236}">
                    <a16:creationId xmlns:a16="http://schemas.microsoft.com/office/drawing/2014/main" id="{86083F2C-A118-09E4-2F1C-33636088B299}"/>
                  </a:ext>
                </a:extLst>
              </p:cNvPr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1008;p43">
                <a:extLst>
                  <a:ext uri="{FF2B5EF4-FFF2-40B4-BE49-F238E27FC236}">
                    <a16:creationId xmlns:a16="http://schemas.microsoft.com/office/drawing/2014/main" id="{6B73A7F4-4A8C-1D58-FCC7-84BBFED6418A}"/>
                  </a:ext>
                </a:extLst>
              </p:cNvPr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1009;p43">
                <a:extLst>
                  <a:ext uri="{FF2B5EF4-FFF2-40B4-BE49-F238E27FC236}">
                    <a16:creationId xmlns:a16="http://schemas.microsoft.com/office/drawing/2014/main" id="{3B48C8AC-F8CF-1273-D9E2-5F6585BD26CE}"/>
                  </a:ext>
                </a:extLst>
              </p:cNvPr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1010;p43">
                <a:extLst>
                  <a:ext uri="{FF2B5EF4-FFF2-40B4-BE49-F238E27FC236}">
                    <a16:creationId xmlns:a16="http://schemas.microsoft.com/office/drawing/2014/main" id="{5138E2C9-23B4-541A-6E66-D2D3B6048AB8}"/>
                  </a:ext>
                </a:extLst>
              </p:cNvPr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1011;p43">
                <a:extLst>
                  <a:ext uri="{FF2B5EF4-FFF2-40B4-BE49-F238E27FC236}">
                    <a16:creationId xmlns:a16="http://schemas.microsoft.com/office/drawing/2014/main" id="{9F0B7D0A-044F-D2B2-24AD-DD2E69828EC1}"/>
                  </a:ext>
                </a:extLst>
              </p:cNvPr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1012;p43">
                <a:extLst>
                  <a:ext uri="{FF2B5EF4-FFF2-40B4-BE49-F238E27FC236}">
                    <a16:creationId xmlns:a16="http://schemas.microsoft.com/office/drawing/2014/main" id="{6D9335F4-248D-0A44-75F1-B8FEE543EF38}"/>
                  </a:ext>
                </a:extLst>
              </p:cNvPr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1013;p43">
                <a:extLst>
                  <a:ext uri="{FF2B5EF4-FFF2-40B4-BE49-F238E27FC236}">
                    <a16:creationId xmlns:a16="http://schemas.microsoft.com/office/drawing/2014/main" id="{EA702E20-5452-C749-EBDB-E07659653991}"/>
                  </a:ext>
                </a:extLst>
              </p:cNvPr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1014;p43">
                <a:extLst>
                  <a:ext uri="{FF2B5EF4-FFF2-40B4-BE49-F238E27FC236}">
                    <a16:creationId xmlns:a16="http://schemas.microsoft.com/office/drawing/2014/main" id="{5DA81163-EA16-DB44-9E2E-3900E4DB1F6F}"/>
                  </a:ext>
                </a:extLst>
              </p:cNvPr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1015;p43">
                <a:extLst>
                  <a:ext uri="{FF2B5EF4-FFF2-40B4-BE49-F238E27FC236}">
                    <a16:creationId xmlns:a16="http://schemas.microsoft.com/office/drawing/2014/main" id="{F6FFA0FC-F78F-1D6E-AB45-D80ADA1779F1}"/>
                  </a:ext>
                </a:extLst>
              </p:cNvPr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1016;p43">
                <a:extLst>
                  <a:ext uri="{FF2B5EF4-FFF2-40B4-BE49-F238E27FC236}">
                    <a16:creationId xmlns:a16="http://schemas.microsoft.com/office/drawing/2014/main" id="{D1F21EE0-128F-3282-8099-1A7F8A3DE422}"/>
                  </a:ext>
                </a:extLst>
              </p:cNvPr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1017;p43">
                <a:extLst>
                  <a:ext uri="{FF2B5EF4-FFF2-40B4-BE49-F238E27FC236}">
                    <a16:creationId xmlns:a16="http://schemas.microsoft.com/office/drawing/2014/main" id="{EBF3220B-980D-623D-95B3-5678CBAD6830}"/>
                  </a:ext>
                </a:extLst>
              </p:cNvPr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1018;p43">
                <a:extLst>
                  <a:ext uri="{FF2B5EF4-FFF2-40B4-BE49-F238E27FC236}">
                    <a16:creationId xmlns:a16="http://schemas.microsoft.com/office/drawing/2014/main" id="{CA69E80C-6411-C0D9-280A-F47704B34AAD}"/>
                  </a:ext>
                </a:extLst>
              </p:cNvPr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1019;p43">
                <a:extLst>
                  <a:ext uri="{FF2B5EF4-FFF2-40B4-BE49-F238E27FC236}">
                    <a16:creationId xmlns:a16="http://schemas.microsoft.com/office/drawing/2014/main" id="{7F22887B-41EF-61CA-084F-5FF95A987028}"/>
                  </a:ext>
                </a:extLst>
              </p:cNvPr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1020;p43">
                <a:extLst>
                  <a:ext uri="{FF2B5EF4-FFF2-40B4-BE49-F238E27FC236}">
                    <a16:creationId xmlns:a16="http://schemas.microsoft.com/office/drawing/2014/main" id="{CA875DF2-431B-208E-A513-83E2DA012A23}"/>
                  </a:ext>
                </a:extLst>
              </p:cNvPr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1021;p43">
                <a:extLst>
                  <a:ext uri="{FF2B5EF4-FFF2-40B4-BE49-F238E27FC236}">
                    <a16:creationId xmlns:a16="http://schemas.microsoft.com/office/drawing/2014/main" id="{487305DA-EF88-37AF-FDF7-5E9D526904B7}"/>
                  </a:ext>
                </a:extLst>
              </p:cNvPr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1022;p43">
                <a:extLst>
                  <a:ext uri="{FF2B5EF4-FFF2-40B4-BE49-F238E27FC236}">
                    <a16:creationId xmlns:a16="http://schemas.microsoft.com/office/drawing/2014/main" id="{1E0594A0-365A-E4DD-90ED-F160127BF2E5}"/>
                  </a:ext>
                </a:extLst>
              </p:cNvPr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1023;p43">
                <a:extLst>
                  <a:ext uri="{FF2B5EF4-FFF2-40B4-BE49-F238E27FC236}">
                    <a16:creationId xmlns:a16="http://schemas.microsoft.com/office/drawing/2014/main" id="{34A0A2DB-E087-C254-A1AD-438982E813DC}"/>
                  </a:ext>
                </a:extLst>
              </p:cNvPr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1024;p43">
                <a:extLst>
                  <a:ext uri="{FF2B5EF4-FFF2-40B4-BE49-F238E27FC236}">
                    <a16:creationId xmlns:a16="http://schemas.microsoft.com/office/drawing/2014/main" id="{F979B685-AD2C-5ED2-7210-16E7CC0A91F6}"/>
                  </a:ext>
                </a:extLst>
              </p:cNvPr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1025;p43">
                <a:extLst>
                  <a:ext uri="{FF2B5EF4-FFF2-40B4-BE49-F238E27FC236}">
                    <a16:creationId xmlns:a16="http://schemas.microsoft.com/office/drawing/2014/main" id="{E2557EF9-9870-60FF-7204-7906505E68D0}"/>
                  </a:ext>
                </a:extLst>
              </p:cNvPr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1026;p43">
                <a:extLst>
                  <a:ext uri="{FF2B5EF4-FFF2-40B4-BE49-F238E27FC236}">
                    <a16:creationId xmlns:a16="http://schemas.microsoft.com/office/drawing/2014/main" id="{97BB8311-2B9C-C7F8-598B-ED81E63AEC29}"/>
                  </a:ext>
                </a:extLst>
              </p:cNvPr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1027;p43">
                <a:extLst>
                  <a:ext uri="{FF2B5EF4-FFF2-40B4-BE49-F238E27FC236}">
                    <a16:creationId xmlns:a16="http://schemas.microsoft.com/office/drawing/2014/main" id="{E8929690-87D1-4C48-B359-981ECF957D63}"/>
                  </a:ext>
                </a:extLst>
              </p:cNvPr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1028;p43">
                <a:extLst>
                  <a:ext uri="{FF2B5EF4-FFF2-40B4-BE49-F238E27FC236}">
                    <a16:creationId xmlns:a16="http://schemas.microsoft.com/office/drawing/2014/main" id="{9192500D-C429-C432-3376-F79A4995D84D}"/>
                  </a:ext>
                </a:extLst>
              </p:cNvPr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1029;p43">
                <a:extLst>
                  <a:ext uri="{FF2B5EF4-FFF2-40B4-BE49-F238E27FC236}">
                    <a16:creationId xmlns:a16="http://schemas.microsoft.com/office/drawing/2014/main" id="{1B73425A-288F-FEA4-B135-21F557826D28}"/>
                  </a:ext>
                </a:extLst>
              </p:cNvPr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1030;p43">
                <a:extLst>
                  <a:ext uri="{FF2B5EF4-FFF2-40B4-BE49-F238E27FC236}">
                    <a16:creationId xmlns:a16="http://schemas.microsoft.com/office/drawing/2014/main" id="{0DEB3E0C-F422-85C6-A86D-E793EF2EA496}"/>
                  </a:ext>
                </a:extLst>
              </p:cNvPr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1031;p43">
                <a:extLst>
                  <a:ext uri="{FF2B5EF4-FFF2-40B4-BE49-F238E27FC236}">
                    <a16:creationId xmlns:a16="http://schemas.microsoft.com/office/drawing/2014/main" id="{75BC7CB2-8B97-F442-3E7A-94BFE1771ABA}"/>
                  </a:ext>
                </a:extLst>
              </p:cNvPr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1032;p43">
                <a:extLst>
                  <a:ext uri="{FF2B5EF4-FFF2-40B4-BE49-F238E27FC236}">
                    <a16:creationId xmlns:a16="http://schemas.microsoft.com/office/drawing/2014/main" id="{02E34A22-573F-E093-C1D4-2C910C3C544B}"/>
                  </a:ext>
                </a:extLst>
              </p:cNvPr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1033;p43">
                <a:extLst>
                  <a:ext uri="{FF2B5EF4-FFF2-40B4-BE49-F238E27FC236}">
                    <a16:creationId xmlns:a16="http://schemas.microsoft.com/office/drawing/2014/main" id="{0D72D19E-FFDF-A0E5-107E-BE8EE698D63A}"/>
                  </a:ext>
                </a:extLst>
              </p:cNvPr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1034;p43">
                <a:extLst>
                  <a:ext uri="{FF2B5EF4-FFF2-40B4-BE49-F238E27FC236}">
                    <a16:creationId xmlns:a16="http://schemas.microsoft.com/office/drawing/2014/main" id="{6701AA06-E08D-D806-C02E-3E4C508B1D57}"/>
                  </a:ext>
                </a:extLst>
              </p:cNvPr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1035;p43">
                <a:extLst>
                  <a:ext uri="{FF2B5EF4-FFF2-40B4-BE49-F238E27FC236}">
                    <a16:creationId xmlns:a16="http://schemas.microsoft.com/office/drawing/2014/main" id="{B1C4C1D4-EC2E-5E19-9A15-AADAE372C3C3}"/>
                  </a:ext>
                </a:extLst>
              </p:cNvPr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1036;p43">
                <a:extLst>
                  <a:ext uri="{FF2B5EF4-FFF2-40B4-BE49-F238E27FC236}">
                    <a16:creationId xmlns:a16="http://schemas.microsoft.com/office/drawing/2014/main" id="{AB1A8564-48E5-EE1B-52F1-F3D82A5BA004}"/>
                  </a:ext>
                </a:extLst>
              </p:cNvPr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1037;p43">
                <a:extLst>
                  <a:ext uri="{FF2B5EF4-FFF2-40B4-BE49-F238E27FC236}">
                    <a16:creationId xmlns:a16="http://schemas.microsoft.com/office/drawing/2014/main" id="{CACCCF59-810A-3E3D-4055-F3FD2FB9606B}"/>
                  </a:ext>
                </a:extLst>
              </p:cNvPr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1038;p43">
                <a:extLst>
                  <a:ext uri="{FF2B5EF4-FFF2-40B4-BE49-F238E27FC236}">
                    <a16:creationId xmlns:a16="http://schemas.microsoft.com/office/drawing/2014/main" id="{0B2E7AAF-14B6-7E53-549E-057C340B2B58}"/>
                  </a:ext>
                </a:extLst>
              </p:cNvPr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1039;p43">
                <a:extLst>
                  <a:ext uri="{FF2B5EF4-FFF2-40B4-BE49-F238E27FC236}">
                    <a16:creationId xmlns:a16="http://schemas.microsoft.com/office/drawing/2014/main" id="{D1515CA5-4527-E0DA-3706-92B2F5629DFC}"/>
                  </a:ext>
                </a:extLst>
              </p:cNvPr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1040;p43">
                <a:extLst>
                  <a:ext uri="{FF2B5EF4-FFF2-40B4-BE49-F238E27FC236}">
                    <a16:creationId xmlns:a16="http://schemas.microsoft.com/office/drawing/2014/main" id="{B5A33BA8-27C0-57AB-33AD-CF41120DBE2A}"/>
                  </a:ext>
                </a:extLst>
              </p:cNvPr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1041;p43">
                <a:extLst>
                  <a:ext uri="{FF2B5EF4-FFF2-40B4-BE49-F238E27FC236}">
                    <a16:creationId xmlns:a16="http://schemas.microsoft.com/office/drawing/2014/main" id="{EA2481BD-8FA3-826C-2E66-788ACC1DD999}"/>
                  </a:ext>
                </a:extLst>
              </p:cNvPr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6A917D-1D36-5AA3-1F97-0A71793E1099}"/>
              </a:ext>
            </a:extLst>
          </p:cNvPr>
          <p:cNvSpPr txBox="1"/>
          <p:nvPr/>
        </p:nvSpPr>
        <p:spPr>
          <a:xfrm>
            <a:off x="371172" y="12986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We schedule a function to extract the data.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4ABA9-A938-48F1-F24A-5E7DCB2E9425}"/>
              </a:ext>
            </a:extLst>
          </p:cNvPr>
          <p:cNvSpPr/>
          <p:nvPr/>
        </p:nvSpPr>
        <p:spPr>
          <a:xfrm>
            <a:off x="364273" y="1803770"/>
            <a:ext cx="3605561" cy="241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581FE-167D-AE91-0F53-FF397489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70" y="1889785"/>
            <a:ext cx="3363859" cy="2197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D05DA8-B457-B442-76AD-043208EE55A4}"/>
              </a:ext>
            </a:extLst>
          </p:cNvPr>
          <p:cNvSpPr txBox="1"/>
          <p:nvPr/>
        </p:nvSpPr>
        <p:spPr>
          <a:xfrm>
            <a:off x="527823" y="4434289"/>
            <a:ext cx="80883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The name of the function extracting_data()  run every 86400 seconds to save data 'datase_stock.csv’  in the directory and then in the model in SQL python and used a loop to make sure this function runs.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44E618-1920-E7CC-6EE8-A9FBF8CCE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853" y="2007449"/>
            <a:ext cx="4538477" cy="18523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C0A7CD-28D1-3516-C1CD-6F85C982F4D5}"/>
              </a:ext>
            </a:extLst>
          </p:cNvPr>
          <p:cNvSpPr/>
          <p:nvPr/>
        </p:nvSpPr>
        <p:spPr>
          <a:xfrm>
            <a:off x="4062852" y="1795554"/>
            <a:ext cx="4716875" cy="241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56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1488;p50">
            <a:extLst>
              <a:ext uri="{FF2B5EF4-FFF2-40B4-BE49-F238E27FC236}">
                <a16:creationId xmlns:a16="http://schemas.microsoft.com/office/drawing/2014/main" id="{C4447CD4-88C3-5B92-E449-DE51E142C838}"/>
              </a:ext>
            </a:extLst>
          </p:cNvPr>
          <p:cNvSpPr/>
          <p:nvPr/>
        </p:nvSpPr>
        <p:spPr>
          <a:xfrm>
            <a:off x="-1314008" y="161478"/>
            <a:ext cx="6066263" cy="5077522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0522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281;p48">
            <a:extLst>
              <a:ext uri="{FF2B5EF4-FFF2-40B4-BE49-F238E27FC236}">
                <a16:creationId xmlns:a16="http://schemas.microsoft.com/office/drawing/2014/main" id="{AD64DFEC-5D1E-BD1B-D608-EBC3904B6D1E}"/>
              </a:ext>
            </a:extLst>
          </p:cNvPr>
          <p:cNvGrpSpPr/>
          <p:nvPr/>
        </p:nvGrpSpPr>
        <p:grpSpPr>
          <a:xfrm>
            <a:off x="675987" y="462075"/>
            <a:ext cx="4198517" cy="3959253"/>
            <a:chOff x="675987" y="462075"/>
            <a:chExt cx="4198517" cy="3959253"/>
          </a:xfrm>
        </p:grpSpPr>
        <p:sp>
          <p:nvSpPr>
            <p:cNvPr id="18" name="Google Shape;1282;p48">
              <a:extLst>
                <a:ext uri="{FF2B5EF4-FFF2-40B4-BE49-F238E27FC236}">
                  <a16:creationId xmlns:a16="http://schemas.microsoft.com/office/drawing/2014/main" id="{B893E4D7-D443-13CB-AA2A-FAFE6839B6CC}"/>
                </a:ext>
              </a:extLst>
            </p:cNvPr>
            <p:cNvSpPr/>
            <p:nvPr/>
          </p:nvSpPr>
          <p:spPr>
            <a:xfrm>
              <a:off x="1143446" y="585404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83;p48">
              <a:extLst>
                <a:ext uri="{FF2B5EF4-FFF2-40B4-BE49-F238E27FC236}">
                  <a16:creationId xmlns:a16="http://schemas.microsoft.com/office/drawing/2014/main" id="{18C2F7D2-FC92-0211-CCFF-AB8AD8BCDB8D}"/>
                </a:ext>
              </a:extLst>
            </p:cNvPr>
            <p:cNvSpPr/>
            <p:nvPr/>
          </p:nvSpPr>
          <p:spPr>
            <a:xfrm>
              <a:off x="4527433" y="462075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84;p48">
              <a:extLst>
                <a:ext uri="{FF2B5EF4-FFF2-40B4-BE49-F238E27FC236}">
                  <a16:creationId xmlns:a16="http://schemas.microsoft.com/office/drawing/2014/main" id="{F1F0D9D6-80B6-C128-37AE-79F718F8FE8E}"/>
                </a:ext>
              </a:extLst>
            </p:cNvPr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85;p48">
              <a:extLst>
                <a:ext uri="{FF2B5EF4-FFF2-40B4-BE49-F238E27FC236}">
                  <a16:creationId xmlns:a16="http://schemas.microsoft.com/office/drawing/2014/main" id="{8D3F216E-340D-2F22-8431-8D73CB31273B}"/>
                </a:ext>
              </a:extLst>
            </p:cNvPr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86;p48">
              <a:extLst>
                <a:ext uri="{FF2B5EF4-FFF2-40B4-BE49-F238E27FC236}">
                  <a16:creationId xmlns:a16="http://schemas.microsoft.com/office/drawing/2014/main" id="{B7F2C990-CC47-4D37-0B98-E07C5D84F81A}"/>
                </a:ext>
              </a:extLst>
            </p:cNvPr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87;p48">
              <a:extLst>
                <a:ext uri="{FF2B5EF4-FFF2-40B4-BE49-F238E27FC236}">
                  <a16:creationId xmlns:a16="http://schemas.microsoft.com/office/drawing/2014/main" id="{C719F1D7-C28C-5C89-9943-E36A49465BE5}"/>
                </a:ext>
              </a:extLst>
            </p:cNvPr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88;p48">
              <a:extLst>
                <a:ext uri="{FF2B5EF4-FFF2-40B4-BE49-F238E27FC236}">
                  <a16:creationId xmlns:a16="http://schemas.microsoft.com/office/drawing/2014/main" id="{A9A21AA2-5F26-CC11-C778-900E17C3C76D}"/>
                </a:ext>
              </a:extLst>
            </p:cNvPr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89;p48">
              <a:extLst>
                <a:ext uri="{FF2B5EF4-FFF2-40B4-BE49-F238E27FC236}">
                  <a16:creationId xmlns:a16="http://schemas.microsoft.com/office/drawing/2014/main" id="{C725260D-8464-9AF1-E0A3-C32CF356CCEA}"/>
                </a:ext>
              </a:extLst>
            </p:cNvPr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0;p48">
              <a:extLst>
                <a:ext uri="{FF2B5EF4-FFF2-40B4-BE49-F238E27FC236}">
                  <a16:creationId xmlns:a16="http://schemas.microsoft.com/office/drawing/2014/main" id="{0758C89D-EBAA-7C19-16E6-D6B88C388375}"/>
                </a:ext>
              </a:extLst>
            </p:cNvPr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1;p48">
              <a:extLst>
                <a:ext uri="{FF2B5EF4-FFF2-40B4-BE49-F238E27FC236}">
                  <a16:creationId xmlns:a16="http://schemas.microsoft.com/office/drawing/2014/main" id="{D7BFB552-9CFF-B69F-A598-8ED29891E685}"/>
                </a:ext>
              </a:extLst>
            </p:cNvPr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2;p48">
              <a:extLst>
                <a:ext uri="{FF2B5EF4-FFF2-40B4-BE49-F238E27FC236}">
                  <a16:creationId xmlns:a16="http://schemas.microsoft.com/office/drawing/2014/main" id="{C7D387E8-1C94-E588-4150-B6AF381B4417}"/>
                </a:ext>
              </a:extLst>
            </p:cNvPr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3;p48">
              <a:extLst>
                <a:ext uri="{FF2B5EF4-FFF2-40B4-BE49-F238E27FC236}">
                  <a16:creationId xmlns:a16="http://schemas.microsoft.com/office/drawing/2014/main" id="{F4A60C67-7EC4-457E-654C-1FD64D94DCFC}"/>
                </a:ext>
              </a:extLst>
            </p:cNvPr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4;p48">
              <a:extLst>
                <a:ext uri="{FF2B5EF4-FFF2-40B4-BE49-F238E27FC236}">
                  <a16:creationId xmlns:a16="http://schemas.microsoft.com/office/drawing/2014/main" id="{0C9A8FAB-3752-623F-B8C8-7F10504153D7}"/>
                </a:ext>
              </a:extLst>
            </p:cNvPr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5;p48">
              <a:extLst>
                <a:ext uri="{FF2B5EF4-FFF2-40B4-BE49-F238E27FC236}">
                  <a16:creationId xmlns:a16="http://schemas.microsoft.com/office/drawing/2014/main" id="{92F79D63-5DDD-FE5E-12E3-5767A4D94638}"/>
                </a:ext>
              </a:extLst>
            </p:cNvPr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6;p48">
              <a:extLst>
                <a:ext uri="{FF2B5EF4-FFF2-40B4-BE49-F238E27FC236}">
                  <a16:creationId xmlns:a16="http://schemas.microsoft.com/office/drawing/2014/main" id="{B0476451-2D79-8E71-9B3D-D4199523CD67}"/>
                </a:ext>
              </a:extLst>
            </p:cNvPr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7;p48">
              <a:extLst>
                <a:ext uri="{FF2B5EF4-FFF2-40B4-BE49-F238E27FC236}">
                  <a16:creationId xmlns:a16="http://schemas.microsoft.com/office/drawing/2014/main" id="{04A8B1F0-E825-A28F-0F21-68CF84A5F969}"/>
                </a:ext>
              </a:extLst>
            </p:cNvPr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8;p48">
              <a:extLst>
                <a:ext uri="{FF2B5EF4-FFF2-40B4-BE49-F238E27FC236}">
                  <a16:creationId xmlns:a16="http://schemas.microsoft.com/office/drawing/2014/main" id="{226EA262-F136-A894-45A1-E991BC6070B3}"/>
                </a:ext>
              </a:extLst>
            </p:cNvPr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9;p48">
              <a:extLst>
                <a:ext uri="{FF2B5EF4-FFF2-40B4-BE49-F238E27FC236}">
                  <a16:creationId xmlns:a16="http://schemas.microsoft.com/office/drawing/2014/main" id="{1491E226-02BF-E28F-76D3-CB5CC4727890}"/>
                </a:ext>
              </a:extLst>
            </p:cNvPr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00;p48">
              <a:extLst>
                <a:ext uri="{FF2B5EF4-FFF2-40B4-BE49-F238E27FC236}">
                  <a16:creationId xmlns:a16="http://schemas.microsoft.com/office/drawing/2014/main" id="{F6B12EE8-E698-8609-021A-269C827D21CD}"/>
                </a:ext>
              </a:extLst>
            </p:cNvPr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01;p48">
              <a:extLst>
                <a:ext uri="{FF2B5EF4-FFF2-40B4-BE49-F238E27FC236}">
                  <a16:creationId xmlns:a16="http://schemas.microsoft.com/office/drawing/2014/main" id="{4C6A39B4-8E4F-3E71-863B-C4790DCB6F21}"/>
                </a:ext>
              </a:extLst>
            </p:cNvPr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02;p48">
              <a:extLst>
                <a:ext uri="{FF2B5EF4-FFF2-40B4-BE49-F238E27FC236}">
                  <a16:creationId xmlns:a16="http://schemas.microsoft.com/office/drawing/2014/main" id="{365D2C0F-9489-E4B1-AD99-0F06E69EE61B}"/>
                </a:ext>
              </a:extLst>
            </p:cNvPr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03;p48">
              <a:extLst>
                <a:ext uri="{FF2B5EF4-FFF2-40B4-BE49-F238E27FC236}">
                  <a16:creationId xmlns:a16="http://schemas.microsoft.com/office/drawing/2014/main" id="{3F312CC3-4BA1-6528-7362-75BE243BC038}"/>
                </a:ext>
              </a:extLst>
            </p:cNvPr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4;p48">
              <a:extLst>
                <a:ext uri="{FF2B5EF4-FFF2-40B4-BE49-F238E27FC236}">
                  <a16:creationId xmlns:a16="http://schemas.microsoft.com/office/drawing/2014/main" id="{B199C8FB-7E69-B022-B159-1431A6B6B9ED}"/>
                </a:ext>
              </a:extLst>
            </p:cNvPr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5;p48">
              <a:extLst>
                <a:ext uri="{FF2B5EF4-FFF2-40B4-BE49-F238E27FC236}">
                  <a16:creationId xmlns:a16="http://schemas.microsoft.com/office/drawing/2014/main" id="{3DE144EA-B505-41A1-9B46-DF71ABC7170C}"/>
                </a:ext>
              </a:extLst>
            </p:cNvPr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6;p48">
              <a:extLst>
                <a:ext uri="{FF2B5EF4-FFF2-40B4-BE49-F238E27FC236}">
                  <a16:creationId xmlns:a16="http://schemas.microsoft.com/office/drawing/2014/main" id="{E0CC9745-E97D-C47C-4015-D9D2F3FADC03}"/>
                </a:ext>
              </a:extLst>
            </p:cNvPr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7;p48">
              <a:extLst>
                <a:ext uri="{FF2B5EF4-FFF2-40B4-BE49-F238E27FC236}">
                  <a16:creationId xmlns:a16="http://schemas.microsoft.com/office/drawing/2014/main" id="{ABE1AC0D-B456-68D2-8FD0-40AAFB4ACE07}"/>
                </a:ext>
              </a:extLst>
            </p:cNvPr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8;p48">
              <a:extLst>
                <a:ext uri="{FF2B5EF4-FFF2-40B4-BE49-F238E27FC236}">
                  <a16:creationId xmlns:a16="http://schemas.microsoft.com/office/drawing/2014/main" id="{D9679194-7B90-6DB3-5AF0-8E49EFE86B2B}"/>
                </a:ext>
              </a:extLst>
            </p:cNvPr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9;p48">
              <a:extLst>
                <a:ext uri="{FF2B5EF4-FFF2-40B4-BE49-F238E27FC236}">
                  <a16:creationId xmlns:a16="http://schemas.microsoft.com/office/drawing/2014/main" id="{8E825EF2-7552-060B-51E6-D9722F20BFB6}"/>
                </a:ext>
              </a:extLst>
            </p:cNvPr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10;p48">
              <a:extLst>
                <a:ext uri="{FF2B5EF4-FFF2-40B4-BE49-F238E27FC236}">
                  <a16:creationId xmlns:a16="http://schemas.microsoft.com/office/drawing/2014/main" id="{0C1473E0-0710-F6CA-9CB8-23170FBE2595}"/>
                </a:ext>
              </a:extLst>
            </p:cNvPr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11;p48">
              <a:extLst>
                <a:ext uri="{FF2B5EF4-FFF2-40B4-BE49-F238E27FC236}">
                  <a16:creationId xmlns:a16="http://schemas.microsoft.com/office/drawing/2014/main" id="{71CF7499-7012-2945-8C1B-CC976682EE0E}"/>
                </a:ext>
              </a:extLst>
            </p:cNvPr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12;p48">
              <a:extLst>
                <a:ext uri="{FF2B5EF4-FFF2-40B4-BE49-F238E27FC236}">
                  <a16:creationId xmlns:a16="http://schemas.microsoft.com/office/drawing/2014/main" id="{857E9F1D-6CCB-3F3E-B65B-F87E1C629A7D}"/>
                </a:ext>
              </a:extLst>
            </p:cNvPr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3;p48">
              <a:extLst>
                <a:ext uri="{FF2B5EF4-FFF2-40B4-BE49-F238E27FC236}">
                  <a16:creationId xmlns:a16="http://schemas.microsoft.com/office/drawing/2014/main" id="{91EA03B8-2B62-E9D1-AC3B-DCB6ED8A38CA}"/>
                </a:ext>
              </a:extLst>
            </p:cNvPr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4;p48">
              <a:extLst>
                <a:ext uri="{FF2B5EF4-FFF2-40B4-BE49-F238E27FC236}">
                  <a16:creationId xmlns:a16="http://schemas.microsoft.com/office/drawing/2014/main" id="{DEC64C83-3148-DCEB-6794-BAB4A993BBDA}"/>
                </a:ext>
              </a:extLst>
            </p:cNvPr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15;p48">
              <a:extLst>
                <a:ext uri="{FF2B5EF4-FFF2-40B4-BE49-F238E27FC236}">
                  <a16:creationId xmlns:a16="http://schemas.microsoft.com/office/drawing/2014/main" id="{BD747861-23AC-030C-5E21-79B0F7DFFA8F}"/>
                </a:ext>
              </a:extLst>
            </p:cNvPr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16;p48">
              <a:extLst>
                <a:ext uri="{FF2B5EF4-FFF2-40B4-BE49-F238E27FC236}">
                  <a16:creationId xmlns:a16="http://schemas.microsoft.com/office/drawing/2014/main" id="{095199DA-C5F7-281E-84E2-1D9607A2F704}"/>
                </a:ext>
              </a:extLst>
            </p:cNvPr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7;p48">
              <a:extLst>
                <a:ext uri="{FF2B5EF4-FFF2-40B4-BE49-F238E27FC236}">
                  <a16:creationId xmlns:a16="http://schemas.microsoft.com/office/drawing/2014/main" id="{1AA4D7E4-9551-4EAF-9EF0-2C17F8E70511}"/>
                </a:ext>
              </a:extLst>
            </p:cNvPr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18;p48">
              <a:extLst>
                <a:ext uri="{FF2B5EF4-FFF2-40B4-BE49-F238E27FC236}">
                  <a16:creationId xmlns:a16="http://schemas.microsoft.com/office/drawing/2014/main" id="{04D49334-A871-FDAD-EA5D-90F86C432328}"/>
                </a:ext>
              </a:extLst>
            </p:cNvPr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19;p48">
              <a:extLst>
                <a:ext uri="{FF2B5EF4-FFF2-40B4-BE49-F238E27FC236}">
                  <a16:creationId xmlns:a16="http://schemas.microsoft.com/office/drawing/2014/main" id="{E5521665-BC31-D045-1240-15853939D58B}"/>
                </a:ext>
              </a:extLst>
            </p:cNvPr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20;p48">
              <a:extLst>
                <a:ext uri="{FF2B5EF4-FFF2-40B4-BE49-F238E27FC236}">
                  <a16:creationId xmlns:a16="http://schemas.microsoft.com/office/drawing/2014/main" id="{74349307-0411-D0A3-963F-8BAEA834D297}"/>
                </a:ext>
              </a:extLst>
            </p:cNvPr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21;p48">
              <a:extLst>
                <a:ext uri="{FF2B5EF4-FFF2-40B4-BE49-F238E27FC236}">
                  <a16:creationId xmlns:a16="http://schemas.microsoft.com/office/drawing/2014/main" id="{D74F7270-2045-1B51-53ED-1092F9BB5E42}"/>
                </a:ext>
              </a:extLst>
            </p:cNvPr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22;p48">
              <a:extLst>
                <a:ext uri="{FF2B5EF4-FFF2-40B4-BE49-F238E27FC236}">
                  <a16:creationId xmlns:a16="http://schemas.microsoft.com/office/drawing/2014/main" id="{077D60CD-4CC6-185E-5A67-43846BDEA505}"/>
                </a:ext>
              </a:extLst>
            </p:cNvPr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23;p48">
              <a:extLst>
                <a:ext uri="{FF2B5EF4-FFF2-40B4-BE49-F238E27FC236}">
                  <a16:creationId xmlns:a16="http://schemas.microsoft.com/office/drawing/2014/main" id="{DDC4D505-C57D-7BB8-6D97-E278F9971C44}"/>
                </a:ext>
              </a:extLst>
            </p:cNvPr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324;p48">
              <a:extLst>
                <a:ext uri="{FF2B5EF4-FFF2-40B4-BE49-F238E27FC236}">
                  <a16:creationId xmlns:a16="http://schemas.microsoft.com/office/drawing/2014/main" id="{060C20D5-80A1-F09A-44C9-3DFFE3306A13}"/>
                </a:ext>
              </a:extLst>
            </p:cNvPr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325;p48">
              <a:extLst>
                <a:ext uri="{FF2B5EF4-FFF2-40B4-BE49-F238E27FC236}">
                  <a16:creationId xmlns:a16="http://schemas.microsoft.com/office/drawing/2014/main" id="{DD5888AC-B313-6F2C-8FF0-0EFF6BA12E97}"/>
                </a:ext>
              </a:extLst>
            </p:cNvPr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326;p48">
              <a:extLst>
                <a:ext uri="{FF2B5EF4-FFF2-40B4-BE49-F238E27FC236}">
                  <a16:creationId xmlns:a16="http://schemas.microsoft.com/office/drawing/2014/main" id="{67825DD2-9715-0749-8312-F6180DD6C216}"/>
                </a:ext>
              </a:extLst>
            </p:cNvPr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327;p48">
              <a:extLst>
                <a:ext uri="{FF2B5EF4-FFF2-40B4-BE49-F238E27FC236}">
                  <a16:creationId xmlns:a16="http://schemas.microsoft.com/office/drawing/2014/main" id="{E09B35BC-B7BF-6F28-21D9-B0C2ECDDF7D9}"/>
                </a:ext>
              </a:extLst>
            </p:cNvPr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328;p48">
              <a:extLst>
                <a:ext uri="{FF2B5EF4-FFF2-40B4-BE49-F238E27FC236}">
                  <a16:creationId xmlns:a16="http://schemas.microsoft.com/office/drawing/2014/main" id="{C7E9F07C-8465-AFDC-FF91-91686C990F5F}"/>
                </a:ext>
              </a:extLst>
            </p:cNvPr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329;p48">
              <a:extLst>
                <a:ext uri="{FF2B5EF4-FFF2-40B4-BE49-F238E27FC236}">
                  <a16:creationId xmlns:a16="http://schemas.microsoft.com/office/drawing/2014/main" id="{85A15D49-A9E4-4448-C994-65B8D65443E1}"/>
                </a:ext>
              </a:extLst>
            </p:cNvPr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330;p48">
              <a:extLst>
                <a:ext uri="{FF2B5EF4-FFF2-40B4-BE49-F238E27FC236}">
                  <a16:creationId xmlns:a16="http://schemas.microsoft.com/office/drawing/2014/main" id="{FC211A4C-AA36-176F-88A4-D7D318E6A886}"/>
                </a:ext>
              </a:extLst>
            </p:cNvPr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331;p48">
              <a:extLst>
                <a:ext uri="{FF2B5EF4-FFF2-40B4-BE49-F238E27FC236}">
                  <a16:creationId xmlns:a16="http://schemas.microsoft.com/office/drawing/2014/main" id="{EAE00DDE-8C2C-07AE-B946-C24F52E1D37A}"/>
                </a:ext>
              </a:extLst>
            </p:cNvPr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332;p48">
              <a:extLst>
                <a:ext uri="{FF2B5EF4-FFF2-40B4-BE49-F238E27FC236}">
                  <a16:creationId xmlns:a16="http://schemas.microsoft.com/office/drawing/2014/main" id="{29CDC820-48C2-6135-FA98-5C9AF385806B}"/>
                </a:ext>
              </a:extLst>
            </p:cNvPr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333;p48">
              <a:extLst>
                <a:ext uri="{FF2B5EF4-FFF2-40B4-BE49-F238E27FC236}">
                  <a16:creationId xmlns:a16="http://schemas.microsoft.com/office/drawing/2014/main" id="{1AEFB8EB-DC25-B7AD-C240-0753580D3AF1}"/>
                </a:ext>
              </a:extLst>
            </p:cNvPr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334;p48">
              <a:extLst>
                <a:ext uri="{FF2B5EF4-FFF2-40B4-BE49-F238E27FC236}">
                  <a16:creationId xmlns:a16="http://schemas.microsoft.com/office/drawing/2014/main" id="{A01E740F-F977-1A50-0F84-29D54D7DE82F}"/>
                </a:ext>
              </a:extLst>
            </p:cNvPr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335;p48">
              <a:extLst>
                <a:ext uri="{FF2B5EF4-FFF2-40B4-BE49-F238E27FC236}">
                  <a16:creationId xmlns:a16="http://schemas.microsoft.com/office/drawing/2014/main" id="{D9694E0C-BB25-AB2E-C8B2-99A90086CB66}"/>
                </a:ext>
              </a:extLst>
            </p:cNvPr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336;p48">
              <a:extLst>
                <a:ext uri="{FF2B5EF4-FFF2-40B4-BE49-F238E27FC236}">
                  <a16:creationId xmlns:a16="http://schemas.microsoft.com/office/drawing/2014/main" id="{FF3958F4-FDCB-7CDE-7FDC-D76AA11296F5}"/>
                </a:ext>
              </a:extLst>
            </p:cNvPr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337;p48">
              <a:extLst>
                <a:ext uri="{FF2B5EF4-FFF2-40B4-BE49-F238E27FC236}">
                  <a16:creationId xmlns:a16="http://schemas.microsoft.com/office/drawing/2014/main" id="{8323A36D-120D-FB64-723F-1FFD9E18411B}"/>
                </a:ext>
              </a:extLst>
            </p:cNvPr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338;p48">
              <a:extLst>
                <a:ext uri="{FF2B5EF4-FFF2-40B4-BE49-F238E27FC236}">
                  <a16:creationId xmlns:a16="http://schemas.microsoft.com/office/drawing/2014/main" id="{9CBE6C8D-FD20-DABA-DB59-001C067EBC60}"/>
                </a:ext>
              </a:extLst>
            </p:cNvPr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339;p48">
              <a:extLst>
                <a:ext uri="{FF2B5EF4-FFF2-40B4-BE49-F238E27FC236}">
                  <a16:creationId xmlns:a16="http://schemas.microsoft.com/office/drawing/2014/main" id="{519C8C3F-2F5F-BF39-10D6-8105E65368DD}"/>
                </a:ext>
              </a:extLst>
            </p:cNvPr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340;p48">
              <a:extLst>
                <a:ext uri="{FF2B5EF4-FFF2-40B4-BE49-F238E27FC236}">
                  <a16:creationId xmlns:a16="http://schemas.microsoft.com/office/drawing/2014/main" id="{6AEE2EBC-ACC2-EC85-024D-F9D7BAC08AAF}"/>
                </a:ext>
              </a:extLst>
            </p:cNvPr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341;p48">
              <a:extLst>
                <a:ext uri="{FF2B5EF4-FFF2-40B4-BE49-F238E27FC236}">
                  <a16:creationId xmlns:a16="http://schemas.microsoft.com/office/drawing/2014/main" id="{EA2BD165-F646-5D63-F64C-1C6EC8886772}"/>
                </a:ext>
              </a:extLst>
            </p:cNvPr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342;p48">
              <a:extLst>
                <a:ext uri="{FF2B5EF4-FFF2-40B4-BE49-F238E27FC236}">
                  <a16:creationId xmlns:a16="http://schemas.microsoft.com/office/drawing/2014/main" id="{EBE0ACEF-3ACB-FAB1-6BCC-26EE46292822}"/>
                </a:ext>
              </a:extLst>
            </p:cNvPr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343;p48">
              <a:extLst>
                <a:ext uri="{FF2B5EF4-FFF2-40B4-BE49-F238E27FC236}">
                  <a16:creationId xmlns:a16="http://schemas.microsoft.com/office/drawing/2014/main" id="{4E831A77-9B11-4428-13A4-F33541FE840B}"/>
                </a:ext>
              </a:extLst>
            </p:cNvPr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344;p48">
              <a:extLst>
                <a:ext uri="{FF2B5EF4-FFF2-40B4-BE49-F238E27FC236}">
                  <a16:creationId xmlns:a16="http://schemas.microsoft.com/office/drawing/2014/main" id="{9690D65E-4C29-44D5-6919-93969EB71C64}"/>
                </a:ext>
              </a:extLst>
            </p:cNvPr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345;p48">
              <a:extLst>
                <a:ext uri="{FF2B5EF4-FFF2-40B4-BE49-F238E27FC236}">
                  <a16:creationId xmlns:a16="http://schemas.microsoft.com/office/drawing/2014/main" id="{25E77A3E-8586-809F-2482-12AFFA756CF9}"/>
                </a:ext>
              </a:extLst>
            </p:cNvPr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346;p48">
              <a:extLst>
                <a:ext uri="{FF2B5EF4-FFF2-40B4-BE49-F238E27FC236}">
                  <a16:creationId xmlns:a16="http://schemas.microsoft.com/office/drawing/2014/main" id="{3A258A31-48A5-7DFE-5B26-CAA6A5E7AB54}"/>
                </a:ext>
              </a:extLst>
            </p:cNvPr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347;p48">
              <a:extLst>
                <a:ext uri="{FF2B5EF4-FFF2-40B4-BE49-F238E27FC236}">
                  <a16:creationId xmlns:a16="http://schemas.microsoft.com/office/drawing/2014/main" id="{23C78FFB-995D-D8F3-FEAB-45B49D30F6C2}"/>
                </a:ext>
              </a:extLst>
            </p:cNvPr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348;p48">
              <a:extLst>
                <a:ext uri="{FF2B5EF4-FFF2-40B4-BE49-F238E27FC236}">
                  <a16:creationId xmlns:a16="http://schemas.microsoft.com/office/drawing/2014/main" id="{44151A66-6E11-4DA1-F382-6937C047DDEB}"/>
                </a:ext>
              </a:extLst>
            </p:cNvPr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349;p48">
              <a:extLst>
                <a:ext uri="{FF2B5EF4-FFF2-40B4-BE49-F238E27FC236}">
                  <a16:creationId xmlns:a16="http://schemas.microsoft.com/office/drawing/2014/main" id="{58D09BD2-F971-BE2C-79FF-BD95B5C613B5}"/>
                </a:ext>
              </a:extLst>
            </p:cNvPr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350;p48">
              <a:extLst>
                <a:ext uri="{FF2B5EF4-FFF2-40B4-BE49-F238E27FC236}">
                  <a16:creationId xmlns:a16="http://schemas.microsoft.com/office/drawing/2014/main" id="{F50F48F4-B36B-4D71-3E42-48CF7E88BFEA}"/>
                </a:ext>
              </a:extLst>
            </p:cNvPr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351;p48">
              <a:extLst>
                <a:ext uri="{FF2B5EF4-FFF2-40B4-BE49-F238E27FC236}">
                  <a16:creationId xmlns:a16="http://schemas.microsoft.com/office/drawing/2014/main" id="{0B787BB6-50E1-BED6-2D89-49AFF2564E94}"/>
                </a:ext>
              </a:extLst>
            </p:cNvPr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352;p48">
              <a:extLst>
                <a:ext uri="{FF2B5EF4-FFF2-40B4-BE49-F238E27FC236}">
                  <a16:creationId xmlns:a16="http://schemas.microsoft.com/office/drawing/2014/main" id="{2BBC3C3C-CEA2-9DC3-C6FB-E125653F0662}"/>
                </a:ext>
              </a:extLst>
            </p:cNvPr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353;p48">
              <a:extLst>
                <a:ext uri="{FF2B5EF4-FFF2-40B4-BE49-F238E27FC236}">
                  <a16:creationId xmlns:a16="http://schemas.microsoft.com/office/drawing/2014/main" id="{7155B5A5-5861-8BD3-EAFB-42EA097446DC}"/>
                </a:ext>
              </a:extLst>
            </p:cNvPr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354;p48">
              <a:extLst>
                <a:ext uri="{FF2B5EF4-FFF2-40B4-BE49-F238E27FC236}">
                  <a16:creationId xmlns:a16="http://schemas.microsoft.com/office/drawing/2014/main" id="{77EC8B29-BFB7-BC6A-427E-69E865704F33}"/>
                </a:ext>
              </a:extLst>
            </p:cNvPr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355;p48">
              <a:extLst>
                <a:ext uri="{FF2B5EF4-FFF2-40B4-BE49-F238E27FC236}">
                  <a16:creationId xmlns:a16="http://schemas.microsoft.com/office/drawing/2014/main" id="{69C394D6-E84B-A721-09A9-5A43C67B7578}"/>
                </a:ext>
              </a:extLst>
            </p:cNvPr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356;p48">
              <a:extLst>
                <a:ext uri="{FF2B5EF4-FFF2-40B4-BE49-F238E27FC236}">
                  <a16:creationId xmlns:a16="http://schemas.microsoft.com/office/drawing/2014/main" id="{9C341AE9-254A-C218-89A5-63D14587085E}"/>
                </a:ext>
              </a:extLst>
            </p:cNvPr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357;p48">
              <a:extLst>
                <a:ext uri="{FF2B5EF4-FFF2-40B4-BE49-F238E27FC236}">
                  <a16:creationId xmlns:a16="http://schemas.microsoft.com/office/drawing/2014/main" id="{9577B79B-1D8A-0370-DDB2-B83EEB08EF69}"/>
                </a:ext>
              </a:extLst>
            </p:cNvPr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358;p48">
              <a:extLst>
                <a:ext uri="{FF2B5EF4-FFF2-40B4-BE49-F238E27FC236}">
                  <a16:creationId xmlns:a16="http://schemas.microsoft.com/office/drawing/2014/main" id="{EB9F439A-F3B8-53A1-FD4A-C07F9FC27818}"/>
                </a:ext>
              </a:extLst>
            </p:cNvPr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359;p48">
              <a:extLst>
                <a:ext uri="{FF2B5EF4-FFF2-40B4-BE49-F238E27FC236}">
                  <a16:creationId xmlns:a16="http://schemas.microsoft.com/office/drawing/2014/main" id="{9B060876-ACAA-6856-7CCD-77BDD8E2C2E6}"/>
                </a:ext>
              </a:extLst>
            </p:cNvPr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360;p48">
              <a:extLst>
                <a:ext uri="{FF2B5EF4-FFF2-40B4-BE49-F238E27FC236}">
                  <a16:creationId xmlns:a16="http://schemas.microsoft.com/office/drawing/2014/main" id="{59150BAD-C88E-7968-8824-81A49AE01E10}"/>
                </a:ext>
              </a:extLst>
            </p:cNvPr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361;p48">
              <a:extLst>
                <a:ext uri="{FF2B5EF4-FFF2-40B4-BE49-F238E27FC236}">
                  <a16:creationId xmlns:a16="http://schemas.microsoft.com/office/drawing/2014/main" id="{AD3E6B85-223D-6A41-6343-6B23021011C6}"/>
                </a:ext>
              </a:extLst>
            </p:cNvPr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362;p48">
              <a:extLst>
                <a:ext uri="{FF2B5EF4-FFF2-40B4-BE49-F238E27FC236}">
                  <a16:creationId xmlns:a16="http://schemas.microsoft.com/office/drawing/2014/main" id="{64E4D40F-38A3-C0B5-1D7F-C9248AEAEF86}"/>
                </a:ext>
              </a:extLst>
            </p:cNvPr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363;p48">
              <a:extLst>
                <a:ext uri="{FF2B5EF4-FFF2-40B4-BE49-F238E27FC236}">
                  <a16:creationId xmlns:a16="http://schemas.microsoft.com/office/drawing/2014/main" id="{A8AB0E23-2DC6-0A9F-7790-E8CD21048E6A}"/>
                </a:ext>
              </a:extLst>
            </p:cNvPr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364;p48">
              <a:extLst>
                <a:ext uri="{FF2B5EF4-FFF2-40B4-BE49-F238E27FC236}">
                  <a16:creationId xmlns:a16="http://schemas.microsoft.com/office/drawing/2014/main" id="{555942D4-6CE9-B101-667C-33A8FFE71FC6}"/>
                </a:ext>
              </a:extLst>
            </p:cNvPr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365;p48">
              <a:extLst>
                <a:ext uri="{FF2B5EF4-FFF2-40B4-BE49-F238E27FC236}">
                  <a16:creationId xmlns:a16="http://schemas.microsoft.com/office/drawing/2014/main" id="{DEA8546D-EBAB-B9FE-2FA5-C2F364239F2B}"/>
                </a:ext>
              </a:extLst>
            </p:cNvPr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366;p48">
              <a:extLst>
                <a:ext uri="{FF2B5EF4-FFF2-40B4-BE49-F238E27FC236}">
                  <a16:creationId xmlns:a16="http://schemas.microsoft.com/office/drawing/2014/main" id="{FA2AF856-DD9A-00E6-4F33-E4750B17B9D9}"/>
                </a:ext>
              </a:extLst>
            </p:cNvPr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367;p48">
              <a:extLst>
                <a:ext uri="{FF2B5EF4-FFF2-40B4-BE49-F238E27FC236}">
                  <a16:creationId xmlns:a16="http://schemas.microsoft.com/office/drawing/2014/main" id="{FD71FE0C-C218-4631-232A-388E0B799CF0}"/>
                </a:ext>
              </a:extLst>
            </p:cNvPr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368;p48">
              <a:extLst>
                <a:ext uri="{FF2B5EF4-FFF2-40B4-BE49-F238E27FC236}">
                  <a16:creationId xmlns:a16="http://schemas.microsoft.com/office/drawing/2014/main" id="{CDCD91AA-73E3-01E3-F792-12121006759F}"/>
                </a:ext>
              </a:extLst>
            </p:cNvPr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369;p48">
              <a:extLst>
                <a:ext uri="{FF2B5EF4-FFF2-40B4-BE49-F238E27FC236}">
                  <a16:creationId xmlns:a16="http://schemas.microsoft.com/office/drawing/2014/main" id="{56288B7F-29F1-FC4E-B312-ACD78E1B00C8}"/>
                </a:ext>
              </a:extLst>
            </p:cNvPr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370;p48">
              <a:extLst>
                <a:ext uri="{FF2B5EF4-FFF2-40B4-BE49-F238E27FC236}">
                  <a16:creationId xmlns:a16="http://schemas.microsoft.com/office/drawing/2014/main" id="{FBDE5063-5869-53DA-F3DA-37CDA3162E0F}"/>
                </a:ext>
              </a:extLst>
            </p:cNvPr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371;p48">
              <a:extLst>
                <a:ext uri="{FF2B5EF4-FFF2-40B4-BE49-F238E27FC236}">
                  <a16:creationId xmlns:a16="http://schemas.microsoft.com/office/drawing/2014/main" id="{A21C3B20-D98E-FFC8-1351-516D1D7653BA}"/>
                </a:ext>
              </a:extLst>
            </p:cNvPr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372;p48">
              <a:extLst>
                <a:ext uri="{FF2B5EF4-FFF2-40B4-BE49-F238E27FC236}">
                  <a16:creationId xmlns:a16="http://schemas.microsoft.com/office/drawing/2014/main" id="{1FDDD597-BD3B-A1D7-3F18-05C59C39CA1E}"/>
                </a:ext>
              </a:extLst>
            </p:cNvPr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373;p48">
              <a:extLst>
                <a:ext uri="{FF2B5EF4-FFF2-40B4-BE49-F238E27FC236}">
                  <a16:creationId xmlns:a16="http://schemas.microsoft.com/office/drawing/2014/main" id="{12457B8F-8316-C685-0B0B-3749418AF866}"/>
                </a:ext>
              </a:extLst>
            </p:cNvPr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374;p48">
              <a:extLst>
                <a:ext uri="{FF2B5EF4-FFF2-40B4-BE49-F238E27FC236}">
                  <a16:creationId xmlns:a16="http://schemas.microsoft.com/office/drawing/2014/main" id="{187C4FFF-DA93-8379-E585-9E1EF4B43287}"/>
                </a:ext>
              </a:extLst>
            </p:cNvPr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375;p48">
              <a:extLst>
                <a:ext uri="{FF2B5EF4-FFF2-40B4-BE49-F238E27FC236}">
                  <a16:creationId xmlns:a16="http://schemas.microsoft.com/office/drawing/2014/main" id="{44F853BC-625D-EC76-4284-B5F42B06428A}"/>
                </a:ext>
              </a:extLst>
            </p:cNvPr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376;p48">
              <a:extLst>
                <a:ext uri="{FF2B5EF4-FFF2-40B4-BE49-F238E27FC236}">
                  <a16:creationId xmlns:a16="http://schemas.microsoft.com/office/drawing/2014/main" id="{F00A87B3-07CA-9C70-CAC0-F3908D577EB8}"/>
                </a:ext>
              </a:extLst>
            </p:cNvPr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377;p48">
              <a:extLst>
                <a:ext uri="{FF2B5EF4-FFF2-40B4-BE49-F238E27FC236}">
                  <a16:creationId xmlns:a16="http://schemas.microsoft.com/office/drawing/2014/main" id="{122CE5EC-228C-2BF1-45F9-DE038BDDC1C2}"/>
                </a:ext>
              </a:extLst>
            </p:cNvPr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378;p48">
              <a:extLst>
                <a:ext uri="{FF2B5EF4-FFF2-40B4-BE49-F238E27FC236}">
                  <a16:creationId xmlns:a16="http://schemas.microsoft.com/office/drawing/2014/main" id="{E2F0C509-66C6-D173-C470-5F98B767D821}"/>
                </a:ext>
              </a:extLst>
            </p:cNvPr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379;p48">
              <a:extLst>
                <a:ext uri="{FF2B5EF4-FFF2-40B4-BE49-F238E27FC236}">
                  <a16:creationId xmlns:a16="http://schemas.microsoft.com/office/drawing/2014/main" id="{F916D8F1-2480-78D5-BB01-82CBB3750B2C}"/>
                </a:ext>
              </a:extLst>
            </p:cNvPr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380;p48">
              <a:extLst>
                <a:ext uri="{FF2B5EF4-FFF2-40B4-BE49-F238E27FC236}">
                  <a16:creationId xmlns:a16="http://schemas.microsoft.com/office/drawing/2014/main" id="{2EB6AF72-2CA8-28BD-0AA0-145CDA2B129E}"/>
                </a:ext>
              </a:extLst>
            </p:cNvPr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381;p48">
              <a:extLst>
                <a:ext uri="{FF2B5EF4-FFF2-40B4-BE49-F238E27FC236}">
                  <a16:creationId xmlns:a16="http://schemas.microsoft.com/office/drawing/2014/main" id="{DBC50191-29AB-47D6-0F25-D46DE694F753}"/>
                </a:ext>
              </a:extLst>
            </p:cNvPr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382;p48">
              <a:extLst>
                <a:ext uri="{FF2B5EF4-FFF2-40B4-BE49-F238E27FC236}">
                  <a16:creationId xmlns:a16="http://schemas.microsoft.com/office/drawing/2014/main" id="{FBA18952-5E04-6515-59C0-52CD9666BB59}"/>
                </a:ext>
              </a:extLst>
            </p:cNvPr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383;p48">
              <a:extLst>
                <a:ext uri="{FF2B5EF4-FFF2-40B4-BE49-F238E27FC236}">
                  <a16:creationId xmlns:a16="http://schemas.microsoft.com/office/drawing/2014/main" id="{1C4FF3A6-BB2E-E467-9B18-B459381C31DE}"/>
                </a:ext>
              </a:extLst>
            </p:cNvPr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384;p48">
              <a:extLst>
                <a:ext uri="{FF2B5EF4-FFF2-40B4-BE49-F238E27FC236}">
                  <a16:creationId xmlns:a16="http://schemas.microsoft.com/office/drawing/2014/main" id="{04E67386-BC81-E13E-8C24-E579E2151E64}"/>
                </a:ext>
              </a:extLst>
            </p:cNvPr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385;p48">
              <a:extLst>
                <a:ext uri="{FF2B5EF4-FFF2-40B4-BE49-F238E27FC236}">
                  <a16:creationId xmlns:a16="http://schemas.microsoft.com/office/drawing/2014/main" id="{5D69D3B4-9310-5E20-9F45-07252218E998}"/>
                </a:ext>
              </a:extLst>
            </p:cNvPr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386;p48">
              <a:extLst>
                <a:ext uri="{FF2B5EF4-FFF2-40B4-BE49-F238E27FC236}">
                  <a16:creationId xmlns:a16="http://schemas.microsoft.com/office/drawing/2014/main" id="{C7EC2CC6-6A5D-4F70-2211-136B6C5B6D3A}"/>
                </a:ext>
              </a:extLst>
            </p:cNvPr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387;p48">
              <a:extLst>
                <a:ext uri="{FF2B5EF4-FFF2-40B4-BE49-F238E27FC236}">
                  <a16:creationId xmlns:a16="http://schemas.microsoft.com/office/drawing/2014/main" id="{54477773-815C-93B5-E17C-C0C807BC5DCB}"/>
                </a:ext>
              </a:extLst>
            </p:cNvPr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388;p48">
              <a:extLst>
                <a:ext uri="{FF2B5EF4-FFF2-40B4-BE49-F238E27FC236}">
                  <a16:creationId xmlns:a16="http://schemas.microsoft.com/office/drawing/2014/main" id="{F2EB7E25-038A-4DD5-DE29-6D80AC0F2E34}"/>
                </a:ext>
              </a:extLst>
            </p:cNvPr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389;p48">
              <a:extLst>
                <a:ext uri="{FF2B5EF4-FFF2-40B4-BE49-F238E27FC236}">
                  <a16:creationId xmlns:a16="http://schemas.microsoft.com/office/drawing/2014/main" id="{4D173AFC-26B4-ADB4-02B2-DCE3C2C1A320}"/>
                </a:ext>
              </a:extLst>
            </p:cNvPr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390;p48">
              <a:extLst>
                <a:ext uri="{FF2B5EF4-FFF2-40B4-BE49-F238E27FC236}">
                  <a16:creationId xmlns:a16="http://schemas.microsoft.com/office/drawing/2014/main" id="{A090DD6B-52B8-F266-4C56-039C6EC7B1E8}"/>
                </a:ext>
              </a:extLst>
            </p:cNvPr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391;p48">
              <a:extLst>
                <a:ext uri="{FF2B5EF4-FFF2-40B4-BE49-F238E27FC236}">
                  <a16:creationId xmlns:a16="http://schemas.microsoft.com/office/drawing/2014/main" id="{89D4066A-2A86-B311-463F-82A13168C760}"/>
                </a:ext>
              </a:extLst>
            </p:cNvPr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392;p48">
              <a:extLst>
                <a:ext uri="{FF2B5EF4-FFF2-40B4-BE49-F238E27FC236}">
                  <a16:creationId xmlns:a16="http://schemas.microsoft.com/office/drawing/2014/main" id="{C968BA9F-C9C5-EDFD-9766-DE3BDC78A517}"/>
                </a:ext>
              </a:extLst>
            </p:cNvPr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393;p48">
              <a:extLst>
                <a:ext uri="{FF2B5EF4-FFF2-40B4-BE49-F238E27FC236}">
                  <a16:creationId xmlns:a16="http://schemas.microsoft.com/office/drawing/2014/main" id="{ECE8D73D-83A0-CDD9-B1D3-9A929F2E8E2F}"/>
                </a:ext>
              </a:extLst>
            </p:cNvPr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039;p37">
            <a:extLst>
              <a:ext uri="{FF2B5EF4-FFF2-40B4-BE49-F238E27FC236}">
                <a16:creationId xmlns:a16="http://schemas.microsoft.com/office/drawing/2014/main" id="{B5A1BCE7-1B30-E540-0BB3-37B4F5BBB700}"/>
              </a:ext>
            </a:extLst>
          </p:cNvPr>
          <p:cNvSpPr txBox="1">
            <a:spLocks/>
          </p:cNvSpPr>
          <p:nvPr/>
        </p:nvSpPr>
        <p:spPr>
          <a:xfrm>
            <a:off x="5206453" y="1866316"/>
            <a:ext cx="3530188" cy="139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dirty="0"/>
              <a:t>3.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63180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F24B50-C1CA-38A2-74B5-33B250836F35}"/>
              </a:ext>
            </a:extLst>
          </p:cNvPr>
          <p:cNvSpPr/>
          <p:nvPr/>
        </p:nvSpPr>
        <p:spPr>
          <a:xfrm>
            <a:off x="2951356" y="847492"/>
            <a:ext cx="5917577" cy="3211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099F2-811E-BD35-F1ED-DE882536B1C0}"/>
              </a:ext>
            </a:extLst>
          </p:cNvPr>
          <p:cNvSpPr txBox="1"/>
          <p:nvPr/>
        </p:nvSpPr>
        <p:spPr>
          <a:xfrm>
            <a:off x="401444" y="1151494"/>
            <a:ext cx="18297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Code Editor: </a:t>
            </a:r>
          </a:p>
          <a:p>
            <a:pPr algn="ctr"/>
            <a:r>
              <a:rPr lang="en-US" sz="11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 Studio Code </a:t>
            </a:r>
          </a:p>
          <a:p>
            <a:pPr algn="just"/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 a free editor that </a:t>
            </a:r>
            <a:r>
              <a:rPr lang="en-US" sz="105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fully supports Python</a:t>
            </a:r>
            <a:r>
              <a:rPr lang="en-US" sz="10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and useful features such as real-time collaboration.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195315-7807-2101-E42F-DDFC3B74DCD7}"/>
              </a:ext>
            </a:extLst>
          </p:cNvPr>
          <p:cNvSpPr/>
          <p:nvPr/>
        </p:nvSpPr>
        <p:spPr>
          <a:xfrm>
            <a:off x="401444" y="843031"/>
            <a:ext cx="1895707" cy="322018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944798-2599-CF42-915E-9EDBB478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319" y="1021767"/>
            <a:ext cx="5383110" cy="28585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65340-D03E-1E4B-8AF7-31B81F9C62E8}"/>
              </a:ext>
            </a:extLst>
          </p:cNvPr>
          <p:cNvSpPr txBox="1"/>
          <p:nvPr/>
        </p:nvSpPr>
        <p:spPr>
          <a:xfrm>
            <a:off x="401444" y="2455085"/>
            <a:ext cx="1829733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  <a:latin typeface="arial" panose="020B0604020202020204" pitchFamily="34" charset="0"/>
              </a:rPr>
              <a:t>Frameworks :</a:t>
            </a:r>
          </a:p>
          <a:p>
            <a:pPr algn="just"/>
            <a:endParaRPr 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arial" panose="020B0604020202020204" pitchFamily="34" charset="0"/>
              </a:rPr>
              <a:t>Flask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</a:rPr>
              <a:t>Flask is a small and lightweight Python web framework that provides useful tools and features that make creating web applications in Python 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8A75C2-4245-5458-21B3-EA9C44996E61}"/>
              </a:ext>
            </a:extLst>
          </p:cNvPr>
          <p:cNvSpPr txBox="1"/>
          <p:nvPr/>
        </p:nvSpPr>
        <p:spPr>
          <a:xfrm>
            <a:off x="5390024" y="926414"/>
            <a:ext cx="1197435" cy="25661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718218E-E0C6-A741-E9F0-5766E5110FE8}"/>
              </a:ext>
            </a:extLst>
          </p:cNvPr>
          <p:cNvCxnSpPr>
            <a:stCxn id="28" idx="0"/>
            <a:endCxn id="11" idx="0"/>
          </p:cNvCxnSpPr>
          <p:nvPr/>
        </p:nvCxnSpPr>
        <p:spPr>
          <a:xfrm rot="16200000" flipH="1" flipV="1">
            <a:off x="3539987" y="-1297262"/>
            <a:ext cx="225080" cy="4672431"/>
          </a:xfrm>
          <a:prstGeom prst="bentConnector3">
            <a:avLst>
              <a:gd name="adj1" fmla="val -101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67A082-2471-3F7E-1FDC-AD11CE83DDF7}"/>
              </a:ext>
            </a:extLst>
          </p:cNvPr>
          <p:cNvSpPr txBox="1"/>
          <p:nvPr/>
        </p:nvSpPr>
        <p:spPr>
          <a:xfrm>
            <a:off x="4486776" y="1328008"/>
            <a:ext cx="1549751" cy="63460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618BACA-AA35-7F7A-D3DD-53A387169BD2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3220258" y="526556"/>
            <a:ext cx="605337" cy="3477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3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66644-9674-BEB9-7CCE-03ACD110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983" y="950642"/>
            <a:ext cx="5347874" cy="2766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F24B50-C1CA-38A2-74B5-33B250836F35}"/>
              </a:ext>
            </a:extLst>
          </p:cNvPr>
          <p:cNvSpPr/>
          <p:nvPr/>
        </p:nvSpPr>
        <p:spPr>
          <a:xfrm>
            <a:off x="3211551" y="854927"/>
            <a:ext cx="5672251" cy="299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71B37-77C3-AF6E-1F06-DED794E546C0}"/>
              </a:ext>
            </a:extLst>
          </p:cNvPr>
          <p:cNvSpPr txBox="1"/>
          <p:nvPr/>
        </p:nvSpPr>
        <p:spPr>
          <a:xfrm>
            <a:off x="490655" y="950640"/>
            <a:ext cx="2207939" cy="1715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  <a:latin typeface="arial" panose="020B0604020202020204" pitchFamily="34" charset="0"/>
              </a:rPr>
              <a:t>Frameworks :</a:t>
            </a:r>
          </a:p>
          <a:p>
            <a:pPr algn="just"/>
            <a:endParaRPr lang="en-US" sz="105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105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Bootstrap: </a:t>
            </a:r>
          </a:p>
          <a:p>
            <a:pPr algn="just"/>
            <a:endParaRPr lang="en-US" sz="105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</a:rPr>
              <a:t>open-source front-end development framework for the creation of websites and web apps. Designed to enable responsive development of websites.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195315-7807-2101-E42F-DDFC3B74DCD7}"/>
              </a:ext>
            </a:extLst>
          </p:cNvPr>
          <p:cNvSpPr/>
          <p:nvPr/>
        </p:nvSpPr>
        <p:spPr>
          <a:xfrm>
            <a:off x="416313" y="850466"/>
            <a:ext cx="2356624" cy="323385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A3AEB-CB0A-2A83-9C63-721E43F52F1D}"/>
              </a:ext>
            </a:extLst>
          </p:cNvPr>
          <p:cNvSpPr txBox="1"/>
          <p:nvPr/>
        </p:nvSpPr>
        <p:spPr>
          <a:xfrm>
            <a:off x="685799" y="3176177"/>
            <a:ext cx="18176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arial" panose="020B0604020202020204" pitchFamily="34" charset="0"/>
              </a:rPr>
              <a:t>Integrating HTML and </a:t>
            </a:r>
            <a:r>
              <a:rPr lang="en-US" sz="1050" dirty="0" err="1">
                <a:solidFill>
                  <a:schemeClr val="bg1"/>
                </a:solidFill>
                <a:latin typeface="arial" panose="020B0604020202020204" pitchFamily="34" charset="0"/>
              </a:rPr>
              <a:t>css</a:t>
            </a:r>
            <a:endParaRPr lang="en-US" sz="105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3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C4F8C76-A416-8B08-03DA-2DDE50CF0334}"/>
              </a:ext>
            </a:extLst>
          </p:cNvPr>
          <p:cNvSpPr txBox="1"/>
          <p:nvPr/>
        </p:nvSpPr>
        <p:spPr>
          <a:xfrm>
            <a:off x="1131228" y="4349679"/>
            <a:ext cx="7203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Our data source cannot be integrated into the template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The visualizations are part of the demo.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0C9D3-2ED2-C086-7909-BADD0F6B1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8" y="667322"/>
            <a:ext cx="6814068" cy="3642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BE93B4-0B8B-26BC-1B13-E13FDFE7C151}"/>
              </a:ext>
            </a:extLst>
          </p:cNvPr>
          <p:cNvSpPr txBox="1"/>
          <p:nvPr/>
        </p:nvSpPr>
        <p:spPr>
          <a:xfrm>
            <a:off x="1075933" y="270601"/>
            <a:ext cx="3136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 interface</a:t>
            </a:r>
          </a:p>
        </p:txBody>
      </p:sp>
      <p:grpSp>
        <p:nvGrpSpPr>
          <p:cNvPr id="11" name="Google Shape;1372;p46">
            <a:extLst>
              <a:ext uri="{FF2B5EF4-FFF2-40B4-BE49-F238E27FC236}">
                <a16:creationId xmlns:a16="http://schemas.microsoft.com/office/drawing/2014/main" id="{60D3AE20-4AD4-FD4D-88E3-4972D737960B}"/>
              </a:ext>
            </a:extLst>
          </p:cNvPr>
          <p:cNvGrpSpPr/>
          <p:nvPr/>
        </p:nvGrpSpPr>
        <p:grpSpPr>
          <a:xfrm>
            <a:off x="936677" y="359450"/>
            <a:ext cx="194551" cy="159872"/>
            <a:chOff x="3161917" y="2170682"/>
            <a:chExt cx="458870" cy="404737"/>
          </a:xfrm>
        </p:grpSpPr>
        <p:sp>
          <p:nvSpPr>
            <p:cNvPr id="12" name="Google Shape;1373;p46">
              <a:extLst>
                <a:ext uri="{FF2B5EF4-FFF2-40B4-BE49-F238E27FC236}">
                  <a16:creationId xmlns:a16="http://schemas.microsoft.com/office/drawing/2014/main" id="{33FC2B3A-6ACD-AAA8-A085-C463888A1EDA}"/>
                </a:ext>
              </a:extLst>
            </p:cNvPr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74;p46">
              <a:extLst>
                <a:ext uri="{FF2B5EF4-FFF2-40B4-BE49-F238E27FC236}">
                  <a16:creationId xmlns:a16="http://schemas.microsoft.com/office/drawing/2014/main" id="{080FB234-50BC-1DD6-55FF-2FFDA242F36E}"/>
                </a:ext>
              </a:extLst>
            </p:cNvPr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75;p46">
              <a:extLst>
                <a:ext uri="{FF2B5EF4-FFF2-40B4-BE49-F238E27FC236}">
                  <a16:creationId xmlns:a16="http://schemas.microsoft.com/office/drawing/2014/main" id="{FED06078-11A6-DAB0-DC65-653CDFBB321F}"/>
                </a:ext>
              </a:extLst>
            </p:cNvPr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6045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1488;p50">
            <a:extLst>
              <a:ext uri="{FF2B5EF4-FFF2-40B4-BE49-F238E27FC236}">
                <a16:creationId xmlns:a16="http://schemas.microsoft.com/office/drawing/2014/main" id="{C4447CD4-88C3-5B92-E449-DE51E142C838}"/>
              </a:ext>
            </a:extLst>
          </p:cNvPr>
          <p:cNvSpPr/>
          <p:nvPr/>
        </p:nvSpPr>
        <p:spPr>
          <a:xfrm>
            <a:off x="-1358613" y="161478"/>
            <a:ext cx="6066263" cy="5077522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0522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1039;p37">
            <a:extLst>
              <a:ext uri="{FF2B5EF4-FFF2-40B4-BE49-F238E27FC236}">
                <a16:creationId xmlns:a16="http://schemas.microsoft.com/office/drawing/2014/main" id="{7ADB2AB3-C30E-FD21-5D3B-BCD0C79E375F}"/>
              </a:ext>
            </a:extLst>
          </p:cNvPr>
          <p:cNvSpPr txBox="1">
            <a:spLocks/>
          </p:cNvSpPr>
          <p:nvPr/>
        </p:nvSpPr>
        <p:spPr>
          <a:xfrm>
            <a:off x="5193379" y="1801020"/>
            <a:ext cx="3037161" cy="139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dirty="0"/>
              <a:t>4. Display results </a:t>
            </a:r>
          </a:p>
        </p:txBody>
      </p:sp>
      <p:sp>
        <p:nvSpPr>
          <p:cNvPr id="2" name="Google Shape;667;p34">
            <a:extLst>
              <a:ext uri="{FF2B5EF4-FFF2-40B4-BE49-F238E27FC236}">
                <a16:creationId xmlns:a16="http://schemas.microsoft.com/office/drawing/2014/main" id="{72875352-A489-C331-5D35-191FEB0C9104}"/>
              </a:ext>
            </a:extLst>
          </p:cNvPr>
          <p:cNvSpPr/>
          <p:nvPr/>
        </p:nvSpPr>
        <p:spPr>
          <a:xfrm>
            <a:off x="255588" y="1629295"/>
            <a:ext cx="3526703" cy="2633056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361;p46">
            <a:extLst>
              <a:ext uri="{FF2B5EF4-FFF2-40B4-BE49-F238E27FC236}">
                <a16:creationId xmlns:a16="http://schemas.microsoft.com/office/drawing/2014/main" id="{C573AED5-01DB-B6B8-01C6-F13A8BAB48D7}"/>
              </a:ext>
            </a:extLst>
          </p:cNvPr>
          <p:cNvGrpSpPr/>
          <p:nvPr/>
        </p:nvGrpSpPr>
        <p:grpSpPr>
          <a:xfrm>
            <a:off x="2713797" y="2301427"/>
            <a:ext cx="525704" cy="535436"/>
            <a:chOff x="4906800" y="1507500"/>
            <a:chExt cx="70350" cy="71075"/>
          </a:xfrm>
        </p:grpSpPr>
        <p:sp>
          <p:nvSpPr>
            <p:cNvPr id="4" name="Google Shape;1362;p46">
              <a:extLst>
                <a:ext uri="{FF2B5EF4-FFF2-40B4-BE49-F238E27FC236}">
                  <a16:creationId xmlns:a16="http://schemas.microsoft.com/office/drawing/2014/main" id="{A2BAD17C-A37F-7839-E308-9E68A02CD50C}"/>
                </a:ext>
              </a:extLst>
            </p:cNvPr>
            <p:cNvSpPr/>
            <p:nvPr/>
          </p:nvSpPr>
          <p:spPr>
            <a:xfrm>
              <a:off x="4916000" y="1507500"/>
              <a:ext cx="30850" cy="24000"/>
            </a:xfrm>
            <a:custGeom>
              <a:avLst/>
              <a:gdLst/>
              <a:ahLst/>
              <a:cxnLst/>
              <a:rect l="l" t="t" r="r" b="b"/>
              <a:pathLst>
                <a:path w="1234" h="960" extrusionOk="0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63;p46">
              <a:extLst>
                <a:ext uri="{FF2B5EF4-FFF2-40B4-BE49-F238E27FC236}">
                  <a16:creationId xmlns:a16="http://schemas.microsoft.com/office/drawing/2014/main" id="{019E5946-A39D-AF13-FCED-2F6D2FD730E7}"/>
                </a:ext>
              </a:extLst>
            </p:cNvPr>
            <p:cNvSpPr/>
            <p:nvPr/>
          </p:nvSpPr>
          <p:spPr>
            <a:xfrm>
              <a:off x="4906800" y="1533825"/>
              <a:ext cx="19675" cy="32475"/>
            </a:xfrm>
            <a:custGeom>
              <a:avLst/>
              <a:gdLst/>
              <a:ahLst/>
              <a:cxnLst/>
              <a:rect l="l" t="t" r="r" b="b"/>
              <a:pathLst>
                <a:path w="787" h="1299" extrusionOk="0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64;p46">
              <a:extLst>
                <a:ext uri="{FF2B5EF4-FFF2-40B4-BE49-F238E27FC236}">
                  <a16:creationId xmlns:a16="http://schemas.microsoft.com/office/drawing/2014/main" id="{02925D66-C97D-0B83-CD4F-2DEC08A53BC9}"/>
                </a:ext>
              </a:extLst>
            </p:cNvPr>
            <p:cNvSpPr/>
            <p:nvPr/>
          </p:nvSpPr>
          <p:spPr>
            <a:xfrm>
              <a:off x="4926625" y="1561950"/>
              <a:ext cx="30675" cy="16625"/>
            </a:xfrm>
            <a:custGeom>
              <a:avLst/>
              <a:gdLst/>
              <a:ahLst/>
              <a:cxnLst/>
              <a:rect l="l" t="t" r="r" b="b"/>
              <a:pathLst>
                <a:path w="1227" h="665" extrusionOk="0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65;p46">
              <a:extLst>
                <a:ext uri="{FF2B5EF4-FFF2-40B4-BE49-F238E27FC236}">
                  <a16:creationId xmlns:a16="http://schemas.microsoft.com/office/drawing/2014/main" id="{EFB597B5-E54D-D446-E7D6-3CEABCA13976}"/>
                </a:ext>
              </a:extLst>
            </p:cNvPr>
            <p:cNvSpPr/>
            <p:nvPr/>
          </p:nvSpPr>
          <p:spPr>
            <a:xfrm>
              <a:off x="4957475" y="1541400"/>
              <a:ext cx="19675" cy="27800"/>
            </a:xfrm>
            <a:custGeom>
              <a:avLst/>
              <a:gdLst/>
              <a:ahLst/>
              <a:cxnLst/>
              <a:rect l="l" t="t" r="r" b="b"/>
              <a:pathLst>
                <a:path w="787" h="1112" extrusionOk="0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66;p46">
              <a:extLst>
                <a:ext uri="{FF2B5EF4-FFF2-40B4-BE49-F238E27FC236}">
                  <a16:creationId xmlns:a16="http://schemas.microsoft.com/office/drawing/2014/main" id="{831E80B9-942C-F260-C25B-FB55BF22EFD2}"/>
                </a:ext>
              </a:extLst>
            </p:cNvPr>
            <p:cNvSpPr/>
            <p:nvPr/>
          </p:nvSpPr>
          <p:spPr>
            <a:xfrm>
              <a:off x="4951325" y="1512550"/>
              <a:ext cx="24925" cy="26350"/>
            </a:xfrm>
            <a:custGeom>
              <a:avLst/>
              <a:gdLst/>
              <a:ahLst/>
              <a:cxnLst/>
              <a:rect l="l" t="t" r="r" b="b"/>
              <a:pathLst>
                <a:path w="997" h="1054" extrusionOk="0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372;p46">
            <a:extLst>
              <a:ext uri="{FF2B5EF4-FFF2-40B4-BE49-F238E27FC236}">
                <a16:creationId xmlns:a16="http://schemas.microsoft.com/office/drawing/2014/main" id="{71BBE92E-A199-ADE4-199D-BD2A11F659A2}"/>
              </a:ext>
            </a:extLst>
          </p:cNvPr>
          <p:cNvGrpSpPr/>
          <p:nvPr/>
        </p:nvGrpSpPr>
        <p:grpSpPr>
          <a:xfrm>
            <a:off x="741317" y="2335695"/>
            <a:ext cx="575790" cy="507904"/>
            <a:chOff x="3161917" y="2170682"/>
            <a:chExt cx="458870" cy="404737"/>
          </a:xfrm>
        </p:grpSpPr>
        <p:sp>
          <p:nvSpPr>
            <p:cNvPr id="10" name="Google Shape;1373;p46">
              <a:extLst>
                <a:ext uri="{FF2B5EF4-FFF2-40B4-BE49-F238E27FC236}">
                  <a16:creationId xmlns:a16="http://schemas.microsoft.com/office/drawing/2014/main" id="{5A29AFE3-0768-92E0-5200-3BECC1BF6DF4}"/>
                </a:ext>
              </a:extLst>
            </p:cNvPr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74;p46">
              <a:extLst>
                <a:ext uri="{FF2B5EF4-FFF2-40B4-BE49-F238E27FC236}">
                  <a16:creationId xmlns:a16="http://schemas.microsoft.com/office/drawing/2014/main" id="{23618BF0-03ED-7A26-E65D-99E9D1E24FD0}"/>
                </a:ext>
              </a:extLst>
            </p:cNvPr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75;p46">
              <a:extLst>
                <a:ext uri="{FF2B5EF4-FFF2-40B4-BE49-F238E27FC236}">
                  <a16:creationId xmlns:a16="http://schemas.microsoft.com/office/drawing/2014/main" id="{8862AEA7-A2F5-3BCB-C9CD-D60BF44AE77B}"/>
                </a:ext>
              </a:extLst>
            </p:cNvPr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76;p46">
            <a:extLst>
              <a:ext uri="{FF2B5EF4-FFF2-40B4-BE49-F238E27FC236}">
                <a16:creationId xmlns:a16="http://schemas.microsoft.com/office/drawing/2014/main" id="{80348FA9-C9DD-DFBE-2991-C8595522370A}"/>
              </a:ext>
            </a:extLst>
          </p:cNvPr>
          <p:cNvGrpSpPr/>
          <p:nvPr/>
        </p:nvGrpSpPr>
        <p:grpSpPr>
          <a:xfrm>
            <a:off x="1774013" y="2352767"/>
            <a:ext cx="520730" cy="498567"/>
            <a:chOff x="3179914" y="2889488"/>
            <a:chExt cx="422876" cy="404911"/>
          </a:xfrm>
        </p:grpSpPr>
        <p:sp>
          <p:nvSpPr>
            <p:cNvPr id="14" name="Google Shape;1377;p46">
              <a:extLst>
                <a:ext uri="{FF2B5EF4-FFF2-40B4-BE49-F238E27FC236}">
                  <a16:creationId xmlns:a16="http://schemas.microsoft.com/office/drawing/2014/main" id="{59CCE7EC-51AB-F895-B46E-A2DEBA9D6309}"/>
                </a:ext>
              </a:extLst>
            </p:cNvPr>
            <p:cNvSpPr/>
            <p:nvPr/>
          </p:nvSpPr>
          <p:spPr>
            <a:xfrm>
              <a:off x="3402328" y="2889749"/>
              <a:ext cx="163726" cy="157477"/>
            </a:xfrm>
            <a:custGeom>
              <a:avLst/>
              <a:gdLst/>
              <a:ahLst/>
              <a:cxnLst/>
              <a:rect l="l" t="t" r="r" b="b"/>
              <a:pathLst>
                <a:path w="7519" h="7232" extrusionOk="0">
                  <a:moveTo>
                    <a:pt x="24" y="0"/>
                  </a:moveTo>
                  <a:lnTo>
                    <a:pt x="1447" y="2583"/>
                  </a:lnTo>
                  <a:lnTo>
                    <a:pt x="1" y="5257"/>
                  </a:lnTo>
                  <a:cubicBezTo>
                    <a:pt x="1252" y="5418"/>
                    <a:pt x="2365" y="6141"/>
                    <a:pt x="2996" y="7231"/>
                  </a:cubicBezTo>
                  <a:lnTo>
                    <a:pt x="5958" y="7151"/>
                  </a:lnTo>
                  <a:lnTo>
                    <a:pt x="7518" y="4580"/>
                  </a:lnTo>
                  <a:cubicBezTo>
                    <a:pt x="5946" y="1894"/>
                    <a:pt x="3134" y="184"/>
                    <a:pt x="2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78;p46">
              <a:extLst>
                <a:ext uri="{FF2B5EF4-FFF2-40B4-BE49-F238E27FC236}">
                  <a16:creationId xmlns:a16="http://schemas.microsoft.com/office/drawing/2014/main" id="{E814F401-A866-F6DB-8534-3C58779C2750}"/>
                </a:ext>
              </a:extLst>
            </p:cNvPr>
            <p:cNvSpPr/>
            <p:nvPr/>
          </p:nvSpPr>
          <p:spPr>
            <a:xfrm>
              <a:off x="3467807" y="3000956"/>
              <a:ext cx="134983" cy="191707"/>
            </a:xfrm>
            <a:custGeom>
              <a:avLst/>
              <a:gdLst/>
              <a:ahLst/>
              <a:cxnLst/>
              <a:rect l="l" t="t" r="r" b="b"/>
              <a:pathLst>
                <a:path w="6199" h="8804" extrusionOk="0">
                  <a:moveTo>
                    <a:pt x="4798" y="1"/>
                  </a:moveTo>
                  <a:lnTo>
                    <a:pt x="3249" y="2549"/>
                  </a:lnTo>
                  <a:lnTo>
                    <a:pt x="242" y="2629"/>
                  </a:lnTo>
                  <a:cubicBezTo>
                    <a:pt x="724" y="3800"/>
                    <a:pt x="644" y="5131"/>
                    <a:pt x="1" y="6221"/>
                  </a:cubicBezTo>
                  <a:lnTo>
                    <a:pt x="1550" y="8746"/>
                  </a:lnTo>
                  <a:lnTo>
                    <a:pt x="4557" y="8804"/>
                  </a:lnTo>
                  <a:cubicBezTo>
                    <a:pt x="6107" y="6095"/>
                    <a:pt x="6199" y="2790"/>
                    <a:pt x="4798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79;p46">
              <a:extLst>
                <a:ext uri="{FF2B5EF4-FFF2-40B4-BE49-F238E27FC236}">
                  <a16:creationId xmlns:a16="http://schemas.microsoft.com/office/drawing/2014/main" id="{66B00704-2B37-11AE-FFE2-3D656F7C3506}"/>
                </a:ext>
              </a:extLst>
            </p:cNvPr>
            <p:cNvSpPr/>
            <p:nvPr/>
          </p:nvSpPr>
          <p:spPr>
            <a:xfrm>
              <a:off x="3222637" y="2889488"/>
              <a:ext cx="198457" cy="149224"/>
            </a:xfrm>
            <a:custGeom>
              <a:avLst/>
              <a:gdLst/>
              <a:ahLst/>
              <a:cxnLst/>
              <a:rect l="l" t="t" r="r" b="b"/>
              <a:pathLst>
                <a:path w="9114" h="6853" extrusionOk="0">
                  <a:moveTo>
                    <a:pt x="7690" y="1"/>
                  </a:moveTo>
                  <a:cubicBezTo>
                    <a:pt x="4592" y="24"/>
                    <a:pt x="1711" y="1585"/>
                    <a:pt x="1" y="4156"/>
                  </a:cubicBezTo>
                  <a:lnTo>
                    <a:pt x="2904" y="4225"/>
                  </a:lnTo>
                  <a:lnTo>
                    <a:pt x="4511" y="6853"/>
                  </a:lnTo>
                  <a:cubicBezTo>
                    <a:pt x="5257" y="5854"/>
                    <a:pt x="6428" y="5258"/>
                    <a:pt x="7679" y="5235"/>
                  </a:cubicBezTo>
                  <a:lnTo>
                    <a:pt x="9114" y="2606"/>
                  </a:lnTo>
                  <a:lnTo>
                    <a:pt x="7690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0;p46">
              <a:extLst>
                <a:ext uri="{FF2B5EF4-FFF2-40B4-BE49-F238E27FC236}">
                  <a16:creationId xmlns:a16="http://schemas.microsoft.com/office/drawing/2014/main" id="{359256DE-F172-D067-3846-8B8A25EA2F6E}"/>
                </a:ext>
              </a:extLst>
            </p:cNvPr>
            <p:cNvSpPr/>
            <p:nvPr/>
          </p:nvSpPr>
          <p:spPr>
            <a:xfrm>
              <a:off x="3179914" y="2991462"/>
              <a:ext cx="133960" cy="190205"/>
            </a:xfrm>
            <a:custGeom>
              <a:avLst/>
              <a:gdLst/>
              <a:ahLst/>
              <a:cxnLst/>
              <a:rect l="l" t="t" r="r" b="b"/>
              <a:pathLst>
                <a:path w="6152" h="8735" extrusionOk="0">
                  <a:moveTo>
                    <a:pt x="1641" y="1"/>
                  </a:moveTo>
                  <a:cubicBezTo>
                    <a:pt x="103" y="2686"/>
                    <a:pt x="0" y="5957"/>
                    <a:pt x="1366" y="8735"/>
                  </a:cubicBezTo>
                  <a:lnTo>
                    <a:pt x="2869" y="6244"/>
                  </a:lnTo>
                  <a:lnTo>
                    <a:pt x="5957" y="6164"/>
                  </a:lnTo>
                  <a:cubicBezTo>
                    <a:pt x="5486" y="5016"/>
                    <a:pt x="5555" y="3731"/>
                    <a:pt x="6152" y="2640"/>
                  </a:cubicBezTo>
                  <a:lnTo>
                    <a:pt x="4568" y="58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1;p46">
              <a:extLst>
                <a:ext uri="{FF2B5EF4-FFF2-40B4-BE49-F238E27FC236}">
                  <a16:creationId xmlns:a16="http://schemas.microsoft.com/office/drawing/2014/main" id="{D8764575-E0AD-8683-AE59-C583EA065FFD}"/>
                </a:ext>
              </a:extLst>
            </p:cNvPr>
            <p:cNvSpPr/>
            <p:nvPr/>
          </p:nvSpPr>
          <p:spPr>
            <a:xfrm>
              <a:off x="3215887" y="3136661"/>
              <a:ext cx="162725" cy="157477"/>
            </a:xfrm>
            <a:custGeom>
              <a:avLst/>
              <a:gdLst/>
              <a:ahLst/>
              <a:cxnLst/>
              <a:rect l="l" t="t" r="r" b="b"/>
              <a:pathLst>
                <a:path w="7473" h="7232" extrusionOk="0">
                  <a:moveTo>
                    <a:pt x="4546" y="1"/>
                  </a:moveTo>
                  <a:lnTo>
                    <a:pt x="1516" y="81"/>
                  </a:lnTo>
                  <a:lnTo>
                    <a:pt x="1" y="2583"/>
                  </a:lnTo>
                  <a:cubicBezTo>
                    <a:pt x="1550" y="5280"/>
                    <a:pt x="4339" y="7025"/>
                    <a:pt x="7438" y="7232"/>
                  </a:cubicBezTo>
                  <a:lnTo>
                    <a:pt x="6026" y="4649"/>
                  </a:lnTo>
                  <a:lnTo>
                    <a:pt x="7472" y="1964"/>
                  </a:lnTo>
                  <a:cubicBezTo>
                    <a:pt x="6256" y="1791"/>
                    <a:pt x="5177" y="1068"/>
                    <a:pt x="454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2;p46">
              <a:extLst>
                <a:ext uri="{FF2B5EF4-FFF2-40B4-BE49-F238E27FC236}">
                  <a16:creationId xmlns:a16="http://schemas.microsoft.com/office/drawing/2014/main" id="{BFF903AE-07FF-7536-6DB4-6510A3AFE185}"/>
                </a:ext>
              </a:extLst>
            </p:cNvPr>
            <p:cNvSpPr/>
            <p:nvPr/>
          </p:nvSpPr>
          <p:spPr>
            <a:xfrm>
              <a:off x="3359605" y="3146677"/>
              <a:ext cx="200439" cy="147722"/>
            </a:xfrm>
            <a:custGeom>
              <a:avLst/>
              <a:gdLst/>
              <a:ahLst/>
              <a:cxnLst/>
              <a:rect l="l" t="t" r="r" b="b"/>
              <a:pathLst>
                <a:path w="9205" h="6784" extrusionOk="0">
                  <a:moveTo>
                    <a:pt x="4649" y="0"/>
                  </a:moveTo>
                  <a:cubicBezTo>
                    <a:pt x="3880" y="976"/>
                    <a:pt x="2697" y="1549"/>
                    <a:pt x="1446" y="1549"/>
                  </a:cubicBezTo>
                  <a:lnTo>
                    <a:pt x="1435" y="1549"/>
                  </a:lnTo>
                  <a:lnTo>
                    <a:pt x="0" y="4189"/>
                  </a:lnTo>
                  <a:lnTo>
                    <a:pt x="1435" y="6783"/>
                  </a:lnTo>
                  <a:lnTo>
                    <a:pt x="1446" y="6783"/>
                  </a:lnTo>
                  <a:cubicBezTo>
                    <a:pt x="1458" y="6783"/>
                    <a:pt x="1469" y="6783"/>
                    <a:pt x="1481" y="6783"/>
                  </a:cubicBezTo>
                  <a:cubicBezTo>
                    <a:pt x="4589" y="6783"/>
                    <a:pt x="7490" y="5224"/>
                    <a:pt x="9205" y="2628"/>
                  </a:cubicBezTo>
                  <a:lnTo>
                    <a:pt x="6221" y="2559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914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0" name="Google Shape;600;p30"/>
          <p:cNvCxnSpPr/>
          <p:nvPr/>
        </p:nvCxnSpPr>
        <p:spPr>
          <a:xfrm>
            <a:off x="311700" y="108019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53EFA8-1E26-903B-75D0-E8AE6A522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9" y="1303212"/>
            <a:ext cx="4680105" cy="352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4EBF54-3142-40B6-099B-46D278CD8BED}"/>
              </a:ext>
            </a:extLst>
          </p:cNvPr>
          <p:cNvSpPr txBox="1"/>
          <p:nvPr/>
        </p:nvSpPr>
        <p:spPr>
          <a:xfrm>
            <a:off x="386573" y="663128"/>
            <a:ext cx="7924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our progress we work on showing some important information from the database in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9CAA2-7AC6-DFEF-4E4F-524889D7B313}"/>
              </a:ext>
            </a:extLst>
          </p:cNvPr>
          <p:cNvSpPr/>
          <p:nvPr/>
        </p:nvSpPr>
        <p:spPr>
          <a:xfrm>
            <a:off x="401446" y="1191699"/>
            <a:ext cx="5003180" cy="374696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78288BA-9360-1EB6-6BB0-E362350D238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5404626" y="1558808"/>
            <a:ext cx="1075823" cy="15063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6459A3-54D7-B3F7-B7CA-6A29D77AF310}"/>
              </a:ext>
            </a:extLst>
          </p:cNvPr>
          <p:cNvSpPr txBox="1"/>
          <p:nvPr/>
        </p:nvSpPr>
        <p:spPr>
          <a:xfrm>
            <a:off x="6480449" y="1189476"/>
            <a:ext cx="17656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Connecting database of 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M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erolagani with the </a:t>
            </a:r>
            <a:r>
              <a:rPr lang="en-US" dirty="0">
                <a:solidFill>
                  <a:schemeClr val="bg1"/>
                </a:solidFill>
                <a:latin typeface="-apple-system"/>
              </a:rPr>
              <a:t>Jupiter</a:t>
            </a:r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 notebook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0DCBCB-54C2-8040-ECA3-69EBF831F9C8}"/>
              </a:ext>
            </a:extLst>
          </p:cNvPr>
          <p:cNvSpPr txBox="1"/>
          <p:nvPr/>
        </p:nvSpPr>
        <p:spPr>
          <a:xfrm>
            <a:off x="5983955" y="2539741"/>
            <a:ext cx="275859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Main libraries:</a:t>
            </a: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pPr algn="just"/>
            <a:r>
              <a:rPr lang="en-US" sz="1100" dirty="0">
                <a:solidFill>
                  <a:schemeClr val="bg1"/>
                </a:solidFill>
              </a:rPr>
              <a:t>-</a:t>
            </a:r>
            <a:r>
              <a:rPr lang="en-US" sz="1100" b="1" dirty="0">
                <a:solidFill>
                  <a:schemeClr val="bg1"/>
                </a:solidFill>
              </a:rPr>
              <a:t>Pandas</a:t>
            </a:r>
            <a:r>
              <a:rPr lang="en-US" sz="1100" dirty="0">
                <a:solidFill>
                  <a:schemeClr val="bg1"/>
                </a:solidFill>
              </a:rPr>
              <a:t> is a python library that is used more for data science/data analytics and machine learning tasks.</a:t>
            </a:r>
          </a:p>
          <a:p>
            <a:pPr algn="just"/>
            <a:endParaRPr lang="en-US" sz="1100" dirty="0">
              <a:solidFill>
                <a:schemeClr val="bg1"/>
              </a:solidFill>
            </a:endParaRPr>
          </a:p>
          <a:p>
            <a:pPr algn="just"/>
            <a:r>
              <a:rPr lang="en-US" sz="1100" dirty="0">
                <a:solidFill>
                  <a:schemeClr val="bg1"/>
                </a:solidFill>
              </a:rPr>
              <a:t>-NumPy is a library for the Python programming language that supports creating large multidimensional vectors and matrices.</a:t>
            </a:r>
          </a:p>
        </p:txBody>
      </p:sp>
    </p:spTree>
    <p:extLst>
      <p:ext uri="{BB962C8B-B14F-4D97-AF65-F5344CB8AC3E}">
        <p14:creationId xmlns:p14="http://schemas.microsoft.com/office/powerpoint/2010/main" val="61656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59E78C-2F5A-1534-E064-F343897F0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03"/>
          <a:stretch/>
        </p:blipFill>
        <p:spPr bwMode="auto">
          <a:xfrm>
            <a:off x="496463" y="1190413"/>
            <a:ext cx="5480592" cy="29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B43A5-7B7D-567E-A609-38B8E90637F0}"/>
              </a:ext>
            </a:extLst>
          </p:cNvPr>
          <p:cNvSpPr txBox="1"/>
          <p:nvPr/>
        </p:nvSpPr>
        <p:spPr>
          <a:xfrm>
            <a:off x="6423102" y="2187285"/>
            <a:ext cx="21559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Bar diagram representing Symbol Vs Average quantity of various companies.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759F9C-843E-D117-DCD9-6F1369E8A56D}"/>
              </a:ext>
            </a:extLst>
          </p:cNvPr>
          <p:cNvSpPr/>
          <p:nvPr/>
        </p:nvSpPr>
        <p:spPr>
          <a:xfrm>
            <a:off x="379143" y="1005234"/>
            <a:ext cx="5791197" cy="33235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0EE33ED-79A6-7A4C-36BF-33C049276D93}"/>
              </a:ext>
            </a:extLst>
          </p:cNvPr>
          <p:cNvCxnSpPr>
            <a:cxnSpLocks/>
          </p:cNvCxnSpPr>
          <p:nvPr/>
        </p:nvCxnSpPr>
        <p:spPr>
          <a:xfrm>
            <a:off x="1564886" y="3959267"/>
            <a:ext cx="2189358" cy="795758"/>
          </a:xfrm>
          <a:prstGeom prst="bentConnector3">
            <a:avLst>
              <a:gd name="adj1" fmla="val 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FCE5594-6986-8EEB-C23C-F2586E359CA7}"/>
              </a:ext>
            </a:extLst>
          </p:cNvPr>
          <p:cNvSpPr/>
          <p:nvPr/>
        </p:nvSpPr>
        <p:spPr>
          <a:xfrm>
            <a:off x="1353015" y="1992351"/>
            <a:ext cx="423746" cy="19607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3888CD-0BC8-C94D-0A1C-0BFB8ECA9E35}"/>
              </a:ext>
            </a:extLst>
          </p:cNvPr>
          <p:cNvSpPr txBox="1"/>
          <p:nvPr/>
        </p:nvSpPr>
        <p:spPr>
          <a:xfrm>
            <a:off x="3408556" y="435714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-apple-system"/>
            </a:endParaRP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Mega Bank is found to have the largest among all.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658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35034FB-1570-3C44-192F-A437B9E94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36" y="1365016"/>
            <a:ext cx="5270810" cy="271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E5F09F-0BD8-8E82-7790-F95C6D0108B2}"/>
              </a:ext>
            </a:extLst>
          </p:cNvPr>
          <p:cNvSpPr txBox="1"/>
          <p:nvPr/>
        </p:nvSpPr>
        <p:spPr>
          <a:xfrm>
            <a:off x="6869151" y="1769295"/>
            <a:ext cx="2014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Generating table from the database to visualize futher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A6B8E-EFBD-0B8E-D5C4-3714273D3559}"/>
              </a:ext>
            </a:extLst>
          </p:cNvPr>
          <p:cNvSpPr/>
          <p:nvPr/>
        </p:nvSpPr>
        <p:spPr>
          <a:xfrm>
            <a:off x="379143" y="1005234"/>
            <a:ext cx="5791197" cy="33235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9619DB5-58FD-1D8B-EB64-5906F0CD7BAF}"/>
              </a:ext>
            </a:extLst>
          </p:cNvPr>
          <p:cNvCxnSpPr>
            <a:stCxn id="8" idx="3"/>
          </p:cNvCxnSpPr>
          <p:nvPr/>
        </p:nvCxnSpPr>
        <p:spPr>
          <a:xfrm flipV="1">
            <a:off x="6170340" y="2022088"/>
            <a:ext cx="698811" cy="644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0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459D837-C3B0-0A28-72B0-B02E554D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244"/>
            <a:ext cx="9144000" cy="42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5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240672" y="32785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Project Summary</a:t>
            </a:r>
            <a:endParaRPr dirty="0"/>
          </a:p>
        </p:txBody>
      </p:sp>
      <p:cxnSp>
        <p:nvCxnSpPr>
          <p:cNvPr id="1061" name="Google Shape;1061;p37"/>
          <p:cNvCxnSpPr/>
          <p:nvPr/>
        </p:nvCxnSpPr>
        <p:spPr>
          <a:xfrm>
            <a:off x="179963" y="890854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D1711E11-FF64-A160-A043-5AEF7D901D32}"/>
              </a:ext>
            </a:extLst>
          </p:cNvPr>
          <p:cNvGrpSpPr/>
          <p:nvPr/>
        </p:nvGrpSpPr>
        <p:grpSpPr>
          <a:xfrm>
            <a:off x="940427" y="1169426"/>
            <a:ext cx="6957018" cy="3570099"/>
            <a:chOff x="263920" y="1137685"/>
            <a:chExt cx="6359743" cy="3408646"/>
          </a:xfrm>
        </p:grpSpPr>
        <p:sp>
          <p:nvSpPr>
            <p:cNvPr id="2" name="Google Shape;1004;p37">
              <a:extLst>
                <a:ext uri="{FF2B5EF4-FFF2-40B4-BE49-F238E27FC236}">
                  <a16:creationId xmlns:a16="http://schemas.microsoft.com/office/drawing/2014/main" id="{DC982DE9-A610-A626-F13B-30F261EC6BCD}"/>
                </a:ext>
              </a:extLst>
            </p:cNvPr>
            <p:cNvSpPr/>
            <p:nvPr/>
          </p:nvSpPr>
          <p:spPr>
            <a:xfrm>
              <a:off x="1701517" y="2543102"/>
              <a:ext cx="4557964" cy="779241"/>
            </a:xfrm>
            <a:custGeom>
              <a:avLst/>
              <a:gdLst/>
              <a:ahLst/>
              <a:cxnLst/>
              <a:rect l="l" t="t" r="r" b="b"/>
              <a:pathLst>
                <a:path w="285542" h="48817" extrusionOk="0">
                  <a:moveTo>
                    <a:pt x="281108" y="21018"/>
                  </a:moveTo>
                  <a:cubicBezTo>
                    <a:pt x="279335" y="21018"/>
                    <a:pt x="277927" y="22322"/>
                    <a:pt x="277771" y="24095"/>
                  </a:cubicBezTo>
                  <a:lnTo>
                    <a:pt x="266766" y="24095"/>
                  </a:lnTo>
                  <a:cubicBezTo>
                    <a:pt x="266505" y="22479"/>
                    <a:pt x="264576" y="21853"/>
                    <a:pt x="263428" y="22896"/>
                  </a:cubicBezTo>
                  <a:cubicBezTo>
                    <a:pt x="262229" y="23991"/>
                    <a:pt x="262750" y="25921"/>
                    <a:pt x="264263" y="26338"/>
                  </a:cubicBezTo>
                  <a:cubicBezTo>
                    <a:pt x="263272" y="38646"/>
                    <a:pt x="252998" y="48138"/>
                    <a:pt x="240637" y="48138"/>
                  </a:cubicBezTo>
                  <a:cubicBezTo>
                    <a:pt x="228277" y="48138"/>
                    <a:pt x="218002" y="38646"/>
                    <a:pt x="216959" y="26338"/>
                  </a:cubicBezTo>
                  <a:cubicBezTo>
                    <a:pt x="218472" y="25921"/>
                    <a:pt x="218993" y="23991"/>
                    <a:pt x="217794" y="22948"/>
                  </a:cubicBezTo>
                  <a:cubicBezTo>
                    <a:pt x="216646" y="21853"/>
                    <a:pt x="214769" y="22479"/>
                    <a:pt x="214508" y="24095"/>
                  </a:cubicBezTo>
                  <a:lnTo>
                    <a:pt x="201835" y="24095"/>
                  </a:lnTo>
                  <a:cubicBezTo>
                    <a:pt x="201678" y="23157"/>
                    <a:pt x="200896" y="22479"/>
                    <a:pt x="200009" y="22427"/>
                  </a:cubicBezTo>
                  <a:cubicBezTo>
                    <a:pt x="198966" y="9753"/>
                    <a:pt x="188379" y="1"/>
                    <a:pt x="175654" y="1"/>
                  </a:cubicBezTo>
                  <a:cubicBezTo>
                    <a:pt x="162980" y="1"/>
                    <a:pt x="152393" y="9753"/>
                    <a:pt x="151350" y="22427"/>
                  </a:cubicBezTo>
                  <a:cubicBezTo>
                    <a:pt x="150411" y="22479"/>
                    <a:pt x="149681" y="23157"/>
                    <a:pt x="149525" y="24095"/>
                  </a:cubicBezTo>
                  <a:lnTo>
                    <a:pt x="136903" y="24095"/>
                  </a:lnTo>
                  <a:cubicBezTo>
                    <a:pt x="136643" y="22479"/>
                    <a:pt x="134765" y="21853"/>
                    <a:pt x="133566" y="22896"/>
                  </a:cubicBezTo>
                  <a:cubicBezTo>
                    <a:pt x="132418" y="23991"/>
                    <a:pt x="132888" y="25921"/>
                    <a:pt x="134400" y="26338"/>
                  </a:cubicBezTo>
                  <a:cubicBezTo>
                    <a:pt x="133409" y="38646"/>
                    <a:pt x="123135" y="48138"/>
                    <a:pt x="110774" y="48138"/>
                  </a:cubicBezTo>
                  <a:cubicBezTo>
                    <a:pt x="98414" y="48138"/>
                    <a:pt x="88088" y="38646"/>
                    <a:pt x="87097" y="26338"/>
                  </a:cubicBezTo>
                  <a:cubicBezTo>
                    <a:pt x="88609" y="25921"/>
                    <a:pt x="89131" y="23991"/>
                    <a:pt x="87931" y="22896"/>
                  </a:cubicBezTo>
                  <a:cubicBezTo>
                    <a:pt x="86732" y="21853"/>
                    <a:pt x="84854" y="22479"/>
                    <a:pt x="84593" y="24095"/>
                  </a:cubicBezTo>
                  <a:lnTo>
                    <a:pt x="71972" y="24095"/>
                  </a:lnTo>
                  <a:cubicBezTo>
                    <a:pt x="71816" y="23157"/>
                    <a:pt x="71033" y="22479"/>
                    <a:pt x="70095" y="22427"/>
                  </a:cubicBezTo>
                  <a:cubicBezTo>
                    <a:pt x="68999" y="9805"/>
                    <a:pt x="58464" y="157"/>
                    <a:pt x="45791" y="157"/>
                  </a:cubicBezTo>
                  <a:cubicBezTo>
                    <a:pt x="33170" y="157"/>
                    <a:pt x="22635" y="9805"/>
                    <a:pt x="21539" y="22427"/>
                  </a:cubicBezTo>
                  <a:cubicBezTo>
                    <a:pt x="20601" y="22479"/>
                    <a:pt x="19818" y="23157"/>
                    <a:pt x="19662" y="24095"/>
                  </a:cubicBezTo>
                  <a:lnTo>
                    <a:pt x="6728" y="24095"/>
                  </a:lnTo>
                  <a:cubicBezTo>
                    <a:pt x="6311" y="19767"/>
                    <a:pt x="0" y="20132"/>
                    <a:pt x="0" y="24408"/>
                  </a:cubicBezTo>
                  <a:cubicBezTo>
                    <a:pt x="0" y="28633"/>
                    <a:pt x="6311" y="28998"/>
                    <a:pt x="6728" y="24721"/>
                  </a:cubicBezTo>
                  <a:lnTo>
                    <a:pt x="19662" y="24721"/>
                  </a:lnTo>
                  <a:cubicBezTo>
                    <a:pt x="19871" y="26286"/>
                    <a:pt x="21800" y="26964"/>
                    <a:pt x="23000" y="25869"/>
                  </a:cubicBezTo>
                  <a:cubicBezTo>
                    <a:pt x="24147" y="24826"/>
                    <a:pt x="23678" y="22844"/>
                    <a:pt x="22113" y="22479"/>
                  </a:cubicBezTo>
                  <a:cubicBezTo>
                    <a:pt x="23104" y="10118"/>
                    <a:pt x="33431" y="626"/>
                    <a:pt x="45791" y="626"/>
                  </a:cubicBezTo>
                  <a:cubicBezTo>
                    <a:pt x="58151" y="626"/>
                    <a:pt x="68478" y="10118"/>
                    <a:pt x="69469" y="22479"/>
                  </a:cubicBezTo>
                  <a:cubicBezTo>
                    <a:pt x="67904" y="22896"/>
                    <a:pt x="67435" y="24826"/>
                    <a:pt x="68634" y="25869"/>
                  </a:cubicBezTo>
                  <a:cubicBezTo>
                    <a:pt x="69834" y="26964"/>
                    <a:pt x="71711" y="26286"/>
                    <a:pt x="71972" y="24721"/>
                  </a:cubicBezTo>
                  <a:lnTo>
                    <a:pt x="84593" y="24721"/>
                  </a:lnTo>
                  <a:cubicBezTo>
                    <a:pt x="84750" y="25608"/>
                    <a:pt x="85480" y="26338"/>
                    <a:pt x="86419" y="26390"/>
                  </a:cubicBezTo>
                  <a:cubicBezTo>
                    <a:pt x="87462" y="39064"/>
                    <a:pt x="98049" y="48764"/>
                    <a:pt x="110722" y="48764"/>
                  </a:cubicBezTo>
                  <a:cubicBezTo>
                    <a:pt x="123448" y="48764"/>
                    <a:pt x="133983" y="39064"/>
                    <a:pt x="135026" y="26390"/>
                  </a:cubicBezTo>
                  <a:cubicBezTo>
                    <a:pt x="135965" y="26338"/>
                    <a:pt x="136747" y="25660"/>
                    <a:pt x="136903" y="24721"/>
                  </a:cubicBezTo>
                  <a:lnTo>
                    <a:pt x="149525" y="24721"/>
                  </a:lnTo>
                  <a:cubicBezTo>
                    <a:pt x="149785" y="26286"/>
                    <a:pt x="151663" y="26964"/>
                    <a:pt x="152862" y="25869"/>
                  </a:cubicBezTo>
                  <a:cubicBezTo>
                    <a:pt x="154010" y="24826"/>
                    <a:pt x="153540" y="22896"/>
                    <a:pt x="152028" y="22479"/>
                  </a:cubicBezTo>
                  <a:cubicBezTo>
                    <a:pt x="153019" y="10118"/>
                    <a:pt x="163293" y="626"/>
                    <a:pt x="175706" y="626"/>
                  </a:cubicBezTo>
                  <a:cubicBezTo>
                    <a:pt x="188066" y="626"/>
                    <a:pt x="198393" y="10118"/>
                    <a:pt x="199384" y="22479"/>
                  </a:cubicBezTo>
                  <a:cubicBezTo>
                    <a:pt x="197819" y="22844"/>
                    <a:pt x="197350" y="24826"/>
                    <a:pt x="198497" y="25869"/>
                  </a:cubicBezTo>
                  <a:cubicBezTo>
                    <a:pt x="199696" y="26964"/>
                    <a:pt x="201574" y="26286"/>
                    <a:pt x="201835" y="24721"/>
                  </a:cubicBezTo>
                  <a:lnTo>
                    <a:pt x="214508" y="24721"/>
                  </a:lnTo>
                  <a:cubicBezTo>
                    <a:pt x="214612" y="25660"/>
                    <a:pt x="215395" y="26338"/>
                    <a:pt x="216333" y="26390"/>
                  </a:cubicBezTo>
                  <a:cubicBezTo>
                    <a:pt x="217377" y="39064"/>
                    <a:pt x="227964" y="48816"/>
                    <a:pt x="240637" y="48816"/>
                  </a:cubicBezTo>
                  <a:cubicBezTo>
                    <a:pt x="253363" y="48816"/>
                    <a:pt x="263898" y="39064"/>
                    <a:pt x="264941" y="26390"/>
                  </a:cubicBezTo>
                  <a:cubicBezTo>
                    <a:pt x="265879" y="26338"/>
                    <a:pt x="266610" y="25660"/>
                    <a:pt x="266766" y="24721"/>
                  </a:cubicBezTo>
                  <a:lnTo>
                    <a:pt x="277771" y="24721"/>
                  </a:lnTo>
                  <a:cubicBezTo>
                    <a:pt x="278083" y="27642"/>
                    <a:pt x="281682" y="28789"/>
                    <a:pt x="283612" y="26651"/>
                  </a:cubicBezTo>
                  <a:cubicBezTo>
                    <a:pt x="285541" y="24461"/>
                    <a:pt x="284029" y="21018"/>
                    <a:pt x="281108" y="21018"/>
                  </a:cubicBezTo>
                  <a:close/>
                </a:path>
              </a:pathLst>
            </a:custGeom>
            <a:solidFill>
              <a:srgbClr val="F6F6F6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/>
            </a:p>
          </p:txBody>
        </p:sp>
        <p:sp>
          <p:nvSpPr>
            <p:cNvPr id="8" name="Google Shape;1005;p37">
              <a:extLst>
                <a:ext uri="{FF2B5EF4-FFF2-40B4-BE49-F238E27FC236}">
                  <a16:creationId xmlns:a16="http://schemas.microsoft.com/office/drawing/2014/main" id="{17BF96A2-C50B-431B-3F79-2931557609F3}"/>
                </a:ext>
              </a:extLst>
            </p:cNvPr>
            <p:cNvSpPr/>
            <p:nvPr/>
          </p:nvSpPr>
          <p:spPr>
            <a:xfrm>
              <a:off x="2116095" y="2616370"/>
              <a:ext cx="632722" cy="632706"/>
            </a:xfrm>
            <a:custGeom>
              <a:avLst/>
              <a:gdLst/>
              <a:ahLst/>
              <a:cxnLst/>
              <a:rect l="l" t="t" r="r" b="b"/>
              <a:pathLst>
                <a:path w="39638" h="39637" extrusionOk="0">
                  <a:moveTo>
                    <a:pt x="19819" y="0"/>
                  </a:moveTo>
                  <a:cubicBezTo>
                    <a:pt x="8867" y="0"/>
                    <a:pt x="1" y="8866"/>
                    <a:pt x="1" y="19818"/>
                  </a:cubicBezTo>
                  <a:cubicBezTo>
                    <a:pt x="1" y="30771"/>
                    <a:pt x="8867" y="39637"/>
                    <a:pt x="19819" y="39637"/>
                  </a:cubicBezTo>
                  <a:cubicBezTo>
                    <a:pt x="30771" y="39637"/>
                    <a:pt x="39637" y="30771"/>
                    <a:pt x="39637" y="19818"/>
                  </a:cubicBezTo>
                  <a:cubicBezTo>
                    <a:pt x="39637" y="8866"/>
                    <a:pt x="30771" y="0"/>
                    <a:pt x="1981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7" name="Google Shape;1006;p37">
              <a:extLst>
                <a:ext uri="{FF2B5EF4-FFF2-40B4-BE49-F238E27FC236}">
                  <a16:creationId xmlns:a16="http://schemas.microsoft.com/office/drawing/2014/main" id="{730A7641-818C-4E92-16B8-B4CCD388F182}"/>
                </a:ext>
              </a:extLst>
            </p:cNvPr>
            <p:cNvSpPr/>
            <p:nvPr/>
          </p:nvSpPr>
          <p:spPr>
            <a:xfrm>
              <a:off x="2372500" y="2564748"/>
              <a:ext cx="119894" cy="57465"/>
            </a:xfrm>
            <a:custGeom>
              <a:avLst/>
              <a:gdLst/>
              <a:ahLst/>
              <a:cxnLst/>
              <a:rect l="l" t="t" r="r" b="b"/>
              <a:pathLst>
                <a:path w="7511" h="3600" extrusionOk="0">
                  <a:moveTo>
                    <a:pt x="3756" y="1"/>
                  </a:moveTo>
                  <a:lnTo>
                    <a:pt x="1" y="3599"/>
                  </a:lnTo>
                  <a:lnTo>
                    <a:pt x="7511" y="3599"/>
                  </a:lnTo>
                  <a:lnTo>
                    <a:pt x="3756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8" name="Google Shape;1007;p37">
              <a:extLst>
                <a:ext uri="{FF2B5EF4-FFF2-40B4-BE49-F238E27FC236}">
                  <a16:creationId xmlns:a16="http://schemas.microsoft.com/office/drawing/2014/main" id="{F1DC3A5F-7920-B8E7-BDDE-500B3657DB86}"/>
                </a:ext>
              </a:extLst>
            </p:cNvPr>
            <p:cNvSpPr/>
            <p:nvPr/>
          </p:nvSpPr>
          <p:spPr>
            <a:xfrm>
              <a:off x="2367504" y="1899590"/>
              <a:ext cx="129887" cy="129871"/>
            </a:xfrm>
            <a:custGeom>
              <a:avLst/>
              <a:gdLst/>
              <a:ahLst/>
              <a:cxnLst/>
              <a:rect l="l" t="t" r="r" b="b"/>
              <a:pathLst>
                <a:path w="8137" h="8136" extrusionOk="0">
                  <a:moveTo>
                    <a:pt x="4069" y="0"/>
                  </a:moveTo>
                  <a:cubicBezTo>
                    <a:pt x="1826" y="0"/>
                    <a:pt x="1" y="1825"/>
                    <a:pt x="1" y="4068"/>
                  </a:cubicBezTo>
                  <a:cubicBezTo>
                    <a:pt x="1" y="6311"/>
                    <a:pt x="1826" y="8136"/>
                    <a:pt x="4069" y="8136"/>
                  </a:cubicBezTo>
                  <a:cubicBezTo>
                    <a:pt x="6312" y="8136"/>
                    <a:pt x="8137" y="6311"/>
                    <a:pt x="8137" y="4068"/>
                  </a:cubicBezTo>
                  <a:cubicBezTo>
                    <a:pt x="8137" y="1825"/>
                    <a:pt x="6312" y="0"/>
                    <a:pt x="4069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9" name="Google Shape;1008;p37">
              <a:extLst>
                <a:ext uri="{FF2B5EF4-FFF2-40B4-BE49-F238E27FC236}">
                  <a16:creationId xmlns:a16="http://schemas.microsoft.com/office/drawing/2014/main" id="{F0DE7A63-2794-33FC-9CF4-C0847DD482B3}"/>
                </a:ext>
              </a:extLst>
            </p:cNvPr>
            <p:cNvSpPr/>
            <p:nvPr/>
          </p:nvSpPr>
          <p:spPr>
            <a:xfrm>
              <a:off x="2395821" y="1927892"/>
              <a:ext cx="73268" cy="73268"/>
            </a:xfrm>
            <a:custGeom>
              <a:avLst/>
              <a:gdLst/>
              <a:ahLst/>
              <a:cxnLst/>
              <a:rect l="l" t="t" r="r" b="b"/>
              <a:pathLst>
                <a:path w="4590" h="4590" extrusionOk="0">
                  <a:moveTo>
                    <a:pt x="2295" y="0"/>
                  </a:moveTo>
                  <a:cubicBezTo>
                    <a:pt x="1043" y="0"/>
                    <a:pt x="0" y="1043"/>
                    <a:pt x="0" y="2295"/>
                  </a:cubicBezTo>
                  <a:cubicBezTo>
                    <a:pt x="0" y="3547"/>
                    <a:pt x="1043" y="4590"/>
                    <a:pt x="2295" y="4590"/>
                  </a:cubicBezTo>
                  <a:cubicBezTo>
                    <a:pt x="3547" y="4590"/>
                    <a:pt x="4590" y="3547"/>
                    <a:pt x="4590" y="2295"/>
                  </a:cubicBezTo>
                  <a:cubicBezTo>
                    <a:pt x="4590" y="1043"/>
                    <a:pt x="3547" y="0"/>
                    <a:pt x="2295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0" name="Google Shape;1009;p37">
              <a:extLst>
                <a:ext uri="{FF2B5EF4-FFF2-40B4-BE49-F238E27FC236}">
                  <a16:creationId xmlns:a16="http://schemas.microsoft.com/office/drawing/2014/main" id="{3DAB55D1-E37E-59B9-6B14-98C561EA6FAE}"/>
                </a:ext>
              </a:extLst>
            </p:cNvPr>
            <p:cNvSpPr/>
            <p:nvPr/>
          </p:nvSpPr>
          <p:spPr>
            <a:xfrm>
              <a:off x="2432439" y="2019469"/>
              <a:ext cx="16" cy="617717"/>
            </a:xfrm>
            <a:custGeom>
              <a:avLst/>
              <a:gdLst/>
              <a:ahLst/>
              <a:cxnLst/>
              <a:rect l="l" t="t" r="r" b="b"/>
              <a:pathLst>
                <a:path w="1" h="38698" fill="none" extrusionOk="0">
                  <a:moveTo>
                    <a:pt x="1" y="38698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24775" cap="rnd" cmpd="sng">
              <a:solidFill>
                <a:srgbClr val="48FFD5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1" name="Google Shape;1010;p37">
              <a:extLst>
                <a:ext uri="{FF2B5EF4-FFF2-40B4-BE49-F238E27FC236}">
                  <a16:creationId xmlns:a16="http://schemas.microsoft.com/office/drawing/2014/main" id="{BB33F315-5A82-F27B-B9DF-BD175B70387D}"/>
                </a:ext>
              </a:extLst>
            </p:cNvPr>
            <p:cNvSpPr/>
            <p:nvPr/>
          </p:nvSpPr>
          <p:spPr>
            <a:xfrm>
              <a:off x="2201845" y="2702105"/>
              <a:ext cx="460390" cy="460390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426" y="28842"/>
                    <a:pt x="28841" y="22375"/>
                    <a:pt x="28841" y="14447"/>
                  </a:cubicBezTo>
                  <a:cubicBezTo>
                    <a:pt x="28841" y="6468"/>
                    <a:pt x="22426" y="1"/>
                    <a:pt x="14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3" name="Google Shape;1017;p37">
              <a:extLst>
                <a:ext uri="{FF2B5EF4-FFF2-40B4-BE49-F238E27FC236}">
                  <a16:creationId xmlns:a16="http://schemas.microsoft.com/office/drawing/2014/main" id="{F20B37D6-932F-1666-7F67-BDCBAA1EEFA4}"/>
                </a:ext>
              </a:extLst>
            </p:cNvPr>
            <p:cNvSpPr/>
            <p:nvPr/>
          </p:nvSpPr>
          <p:spPr>
            <a:xfrm>
              <a:off x="4440442" y="1899590"/>
              <a:ext cx="130717" cy="129871"/>
            </a:xfrm>
            <a:custGeom>
              <a:avLst/>
              <a:gdLst/>
              <a:ahLst/>
              <a:cxnLst/>
              <a:rect l="l" t="t" r="r" b="b"/>
              <a:pathLst>
                <a:path w="8189" h="8136" extrusionOk="0">
                  <a:moveTo>
                    <a:pt x="4121" y="0"/>
                  </a:moveTo>
                  <a:cubicBezTo>
                    <a:pt x="1826" y="0"/>
                    <a:pt x="1" y="1825"/>
                    <a:pt x="1" y="4068"/>
                  </a:cubicBezTo>
                  <a:cubicBezTo>
                    <a:pt x="1" y="6311"/>
                    <a:pt x="1826" y="8136"/>
                    <a:pt x="4121" y="8136"/>
                  </a:cubicBezTo>
                  <a:cubicBezTo>
                    <a:pt x="6363" y="8136"/>
                    <a:pt x="8189" y="6311"/>
                    <a:pt x="8189" y="4068"/>
                  </a:cubicBezTo>
                  <a:cubicBezTo>
                    <a:pt x="8189" y="1825"/>
                    <a:pt x="6363" y="0"/>
                    <a:pt x="4121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4" name="Google Shape;1018;p37">
              <a:extLst>
                <a:ext uri="{FF2B5EF4-FFF2-40B4-BE49-F238E27FC236}">
                  <a16:creationId xmlns:a16="http://schemas.microsoft.com/office/drawing/2014/main" id="{A5158261-BFB8-93BC-8EC3-12D3BDA6C160}"/>
                </a:ext>
              </a:extLst>
            </p:cNvPr>
            <p:cNvSpPr/>
            <p:nvPr/>
          </p:nvSpPr>
          <p:spPr>
            <a:xfrm>
              <a:off x="4189033" y="2616370"/>
              <a:ext cx="633552" cy="632706"/>
            </a:xfrm>
            <a:custGeom>
              <a:avLst/>
              <a:gdLst/>
              <a:ahLst/>
              <a:cxnLst/>
              <a:rect l="l" t="t" r="r" b="b"/>
              <a:pathLst>
                <a:path w="39690" h="39637" extrusionOk="0">
                  <a:moveTo>
                    <a:pt x="19871" y="0"/>
                  </a:moveTo>
                  <a:cubicBezTo>
                    <a:pt x="8918" y="0"/>
                    <a:pt x="0" y="8866"/>
                    <a:pt x="0" y="19818"/>
                  </a:cubicBezTo>
                  <a:cubicBezTo>
                    <a:pt x="0" y="30771"/>
                    <a:pt x="8918" y="39637"/>
                    <a:pt x="19871" y="39637"/>
                  </a:cubicBezTo>
                  <a:cubicBezTo>
                    <a:pt x="30771" y="39637"/>
                    <a:pt x="39689" y="30771"/>
                    <a:pt x="39689" y="19818"/>
                  </a:cubicBezTo>
                  <a:cubicBezTo>
                    <a:pt x="39689" y="8866"/>
                    <a:pt x="30771" y="0"/>
                    <a:pt x="19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5" name="Google Shape;1019;p37">
              <a:extLst>
                <a:ext uri="{FF2B5EF4-FFF2-40B4-BE49-F238E27FC236}">
                  <a16:creationId xmlns:a16="http://schemas.microsoft.com/office/drawing/2014/main" id="{B84BE8DC-7AE0-4731-AFB5-ED3E26BF026D}"/>
                </a:ext>
              </a:extLst>
            </p:cNvPr>
            <p:cNvSpPr/>
            <p:nvPr/>
          </p:nvSpPr>
          <p:spPr>
            <a:xfrm>
              <a:off x="4445438" y="2564748"/>
              <a:ext cx="120724" cy="57465"/>
            </a:xfrm>
            <a:custGeom>
              <a:avLst/>
              <a:gdLst/>
              <a:ahLst/>
              <a:cxnLst/>
              <a:rect l="l" t="t" r="r" b="b"/>
              <a:pathLst>
                <a:path w="7563" h="3600" extrusionOk="0">
                  <a:moveTo>
                    <a:pt x="3808" y="1"/>
                  </a:moveTo>
                  <a:lnTo>
                    <a:pt x="1" y="3599"/>
                  </a:lnTo>
                  <a:lnTo>
                    <a:pt x="7563" y="3599"/>
                  </a:lnTo>
                  <a:lnTo>
                    <a:pt x="3808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6" name="Google Shape;1020;p37">
              <a:extLst>
                <a:ext uri="{FF2B5EF4-FFF2-40B4-BE49-F238E27FC236}">
                  <a16:creationId xmlns:a16="http://schemas.microsoft.com/office/drawing/2014/main" id="{8192F491-BDB8-F2EA-3BAC-687BDF8783FA}"/>
                </a:ext>
              </a:extLst>
            </p:cNvPr>
            <p:cNvSpPr/>
            <p:nvPr/>
          </p:nvSpPr>
          <p:spPr>
            <a:xfrm>
              <a:off x="4506208" y="1964510"/>
              <a:ext cx="16" cy="690171"/>
            </a:xfrm>
            <a:custGeom>
              <a:avLst/>
              <a:gdLst/>
              <a:ahLst/>
              <a:cxnLst/>
              <a:rect l="l" t="t" r="r" b="b"/>
              <a:pathLst>
                <a:path w="1" h="43237" fill="none" extrusionOk="0">
                  <a:moveTo>
                    <a:pt x="1" y="43236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24775" cap="rnd" cmpd="sng">
              <a:solidFill>
                <a:srgbClr val="48FFD5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7" name="Google Shape;1021;p37">
              <a:extLst>
                <a:ext uri="{FF2B5EF4-FFF2-40B4-BE49-F238E27FC236}">
                  <a16:creationId xmlns:a16="http://schemas.microsoft.com/office/drawing/2014/main" id="{66875ADD-95B1-5204-EDBB-98BFABFFD638}"/>
                </a:ext>
              </a:extLst>
            </p:cNvPr>
            <p:cNvSpPr/>
            <p:nvPr/>
          </p:nvSpPr>
          <p:spPr>
            <a:xfrm>
              <a:off x="4469574" y="1927892"/>
              <a:ext cx="72454" cy="72438"/>
            </a:xfrm>
            <a:custGeom>
              <a:avLst/>
              <a:gdLst/>
              <a:ahLst/>
              <a:cxnLst/>
              <a:rect l="l" t="t" r="r" b="b"/>
              <a:pathLst>
                <a:path w="4539" h="4538" extrusionOk="0">
                  <a:moveTo>
                    <a:pt x="2244" y="0"/>
                  </a:moveTo>
                  <a:cubicBezTo>
                    <a:pt x="992" y="0"/>
                    <a:pt x="1" y="991"/>
                    <a:pt x="1" y="2243"/>
                  </a:cubicBezTo>
                  <a:cubicBezTo>
                    <a:pt x="1" y="3494"/>
                    <a:pt x="992" y="4538"/>
                    <a:pt x="2244" y="4538"/>
                  </a:cubicBezTo>
                  <a:cubicBezTo>
                    <a:pt x="3495" y="4538"/>
                    <a:pt x="4538" y="3494"/>
                    <a:pt x="4538" y="2243"/>
                  </a:cubicBezTo>
                  <a:cubicBezTo>
                    <a:pt x="4538" y="991"/>
                    <a:pt x="3495" y="0"/>
                    <a:pt x="224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8" name="Google Shape;1022;p37">
              <a:extLst>
                <a:ext uri="{FF2B5EF4-FFF2-40B4-BE49-F238E27FC236}">
                  <a16:creationId xmlns:a16="http://schemas.microsoft.com/office/drawing/2014/main" id="{0CDEBCE5-3327-B923-3AAB-2DC2A5AD6EF3}"/>
                </a:ext>
              </a:extLst>
            </p:cNvPr>
            <p:cNvSpPr/>
            <p:nvPr/>
          </p:nvSpPr>
          <p:spPr>
            <a:xfrm>
              <a:off x="4275613" y="2702105"/>
              <a:ext cx="460390" cy="460390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9" name="Google Shape;1023;p37">
              <a:extLst>
                <a:ext uri="{FF2B5EF4-FFF2-40B4-BE49-F238E27FC236}">
                  <a16:creationId xmlns:a16="http://schemas.microsoft.com/office/drawing/2014/main" id="{B83FAAA6-09E8-13F4-5F22-92C79A0F325F}"/>
                </a:ext>
              </a:extLst>
            </p:cNvPr>
            <p:cNvSpPr/>
            <p:nvPr/>
          </p:nvSpPr>
          <p:spPr>
            <a:xfrm>
              <a:off x="4275613" y="2702105"/>
              <a:ext cx="460390" cy="460390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0" name="Google Shape;1024;p37">
              <a:extLst>
                <a:ext uri="{FF2B5EF4-FFF2-40B4-BE49-F238E27FC236}">
                  <a16:creationId xmlns:a16="http://schemas.microsoft.com/office/drawing/2014/main" id="{6DE6258E-1B24-ACE1-A3EA-5E2090206812}"/>
                </a:ext>
              </a:extLst>
            </p:cNvPr>
            <p:cNvSpPr/>
            <p:nvPr/>
          </p:nvSpPr>
          <p:spPr>
            <a:xfrm>
              <a:off x="3403981" y="3835139"/>
              <a:ext cx="129887" cy="130717"/>
            </a:xfrm>
            <a:custGeom>
              <a:avLst/>
              <a:gdLst/>
              <a:ahLst/>
              <a:cxnLst/>
              <a:rect l="l" t="t" r="r" b="b"/>
              <a:pathLst>
                <a:path w="8137" h="8189" extrusionOk="0">
                  <a:moveTo>
                    <a:pt x="4068" y="1"/>
                  </a:moveTo>
                  <a:cubicBezTo>
                    <a:pt x="1826" y="1"/>
                    <a:pt x="0" y="1826"/>
                    <a:pt x="0" y="4069"/>
                  </a:cubicBezTo>
                  <a:cubicBezTo>
                    <a:pt x="0" y="6363"/>
                    <a:pt x="1826" y="8189"/>
                    <a:pt x="4068" y="8189"/>
                  </a:cubicBezTo>
                  <a:cubicBezTo>
                    <a:pt x="6311" y="8189"/>
                    <a:pt x="8136" y="6363"/>
                    <a:pt x="8136" y="4069"/>
                  </a:cubicBezTo>
                  <a:cubicBezTo>
                    <a:pt x="8136" y="1826"/>
                    <a:pt x="6311" y="1"/>
                    <a:pt x="40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1" name="Google Shape;1025;p37">
              <a:extLst>
                <a:ext uri="{FF2B5EF4-FFF2-40B4-BE49-F238E27FC236}">
                  <a16:creationId xmlns:a16="http://schemas.microsoft.com/office/drawing/2014/main" id="{F01098B3-8532-F702-6698-0A9FDD4358E0}"/>
                </a:ext>
              </a:extLst>
            </p:cNvPr>
            <p:cNvSpPr/>
            <p:nvPr/>
          </p:nvSpPr>
          <p:spPr>
            <a:xfrm>
              <a:off x="3152556" y="2616370"/>
              <a:ext cx="632722" cy="632706"/>
            </a:xfrm>
            <a:custGeom>
              <a:avLst/>
              <a:gdLst/>
              <a:ahLst/>
              <a:cxnLst/>
              <a:rect l="l" t="t" r="r" b="b"/>
              <a:pathLst>
                <a:path w="39638" h="39637" extrusionOk="0">
                  <a:moveTo>
                    <a:pt x="19819" y="0"/>
                  </a:moveTo>
                  <a:cubicBezTo>
                    <a:pt x="8867" y="0"/>
                    <a:pt x="1" y="8866"/>
                    <a:pt x="1" y="19818"/>
                  </a:cubicBezTo>
                  <a:cubicBezTo>
                    <a:pt x="1" y="30771"/>
                    <a:pt x="8867" y="39637"/>
                    <a:pt x="19819" y="39637"/>
                  </a:cubicBezTo>
                  <a:cubicBezTo>
                    <a:pt x="30772" y="39637"/>
                    <a:pt x="39638" y="30771"/>
                    <a:pt x="39638" y="19818"/>
                  </a:cubicBezTo>
                  <a:cubicBezTo>
                    <a:pt x="39638" y="8866"/>
                    <a:pt x="30772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2" name="Google Shape;1026;p37">
              <a:extLst>
                <a:ext uri="{FF2B5EF4-FFF2-40B4-BE49-F238E27FC236}">
                  <a16:creationId xmlns:a16="http://schemas.microsoft.com/office/drawing/2014/main" id="{E47DDFD9-1793-417A-8F3E-7FF8B3C70354}"/>
                </a:ext>
              </a:extLst>
            </p:cNvPr>
            <p:cNvSpPr/>
            <p:nvPr/>
          </p:nvSpPr>
          <p:spPr>
            <a:xfrm>
              <a:off x="3407301" y="3242404"/>
              <a:ext cx="119910" cy="57465"/>
            </a:xfrm>
            <a:custGeom>
              <a:avLst/>
              <a:gdLst/>
              <a:ahLst/>
              <a:cxnLst/>
              <a:rect l="l" t="t" r="r" b="b"/>
              <a:pathLst>
                <a:path w="7512" h="3600" extrusionOk="0">
                  <a:moveTo>
                    <a:pt x="1" y="0"/>
                  </a:moveTo>
                  <a:lnTo>
                    <a:pt x="3756" y="3599"/>
                  </a:lnTo>
                  <a:lnTo>
                    <a:pt x="751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3" name="Google Shape;1027;p37">
              <a:extLst>
                <a:ext uri="{FF2B5EF4-FFF2-40B4-BE49-F238E27FC236}">
                  <a16:creationId xmlns:a16="http://schemas.microsoft.com/office/drawing/2014/main" id="{7D17AE29-5E9E-7812-F193-565274360580}"/>
                </a:ext>
              </a:extLst>
            </p:cNvPr>
            <p:cNvSpPr/>
            <p:nvPr/>
          </p:nvSpPr>
          <p:spPr>
            <a:xfrm>
              <a:off x="3468916" y="3147491"/>
              <a:ext cx="16" cy="752600"/>
            </a:xfrm>
            <a:custGeom>
              <a:avLst/>
              <a:gdLst/>
              <a:ahLst/>
              <a:cxnLst/>
              <a:rect l="l" t="t" r="r" b="b"/>
              <a:pathLst>
                <a:path w="1" h="47148" fill="none" extrusionOk="0">
                  <a:moveTo>
                    <a:pt x="0" y="47148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24775" cap="flat" cmpd="sng">
              <a:solidFill>
                <a:srgbClr val="48FFD5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4" name="Google Shape;1028;p37">
              <a:extLst>
                <a:ext uri="{FF2B5EF4-FFF2-40B4-BE49-F238E27FC236}">
                  <a16:creationId xmlns:a16="http://schemas.microsoft.com/office/drawing/2014/main" id="{06E622D9-A420-5478-E91F-BD6A14E1CD24}"/>
                </a:ext>
              </a:extLst>
            </p:cNvPr>
            <p:cNvSpPr/>
            <p:nvPr/>
          </p:nvSpPr>
          <p:spPr>
            <a:xfrm>
              <a:off x="3433113" y="3864287"/>
              <a:ext cx="72454" cy="72438"/>
            </a:xfrm>
            <a:custGeom>
              <a:avLst/>
              <a:gdLst/>
              <a:ahLst/>
              <a:cxnLst/>
              <a:rect l="l" t="t" r="r" b="b"/>
              <a:pathLst>
                <a:path w="4539" h="4538" extrusionOk="0">
                  <a:moveTo>
                    <a:pt x="2243" y="0"/>
                  </a:moveTo>
                  <a:cubicBezTo>
                    <a:pt x="992" y="0"/>
                    <a:pt x="1" y="991"/>
                    <a:pt x="1" y="2243"/>
                  </a:cubicBezTo>
                  <a:cubicBezTo>
                    <a:pt x="1" y="3494"/>
                    <a:pt x="992" y="4537"/>
                    <a:pt x="2243" y="4537"/>
                  </a:cubicBezTo>
                  <a:cubicBezTo>
                    <a:pt x="3495" y="4537"/>
                    <a:pt x="4538" y="3494"/>
                    <a:pt x="4538" y="2243"/>
                  </a:cubicBezTo>
                  <a:cubicBezTo>
                    <a:pt x="4538" y="991"/>
                    <a:pt x="3495" y="0"/>
                    <a:pt x="224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5" name="Google Shape;1029;p37">
              <a:extLst>
                <a:ext uri="{FF2B5EF4-FFF2-40B4-BE49-F238E27FC236}">
                  <a16:creationId xmlns:a16="http://schemas.microsoft.com/office/drawing/2014/main" id="{817A58EC-D172-6114-BE19-C29B247A2515}"/>
                </a:ext>
              </a:extLst>
            </p:cNvPr>
            <p:cNvSpPr/>
            <p:nvPr/>
          </p:nvSpPr>
          <p:spPr>
            <a:xfrm>
              <a:off x="3239136" y="2702105"/>
              <a:ext cx="460390" cy="460390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395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395" y="28842"/>
                  </a:cubicBezTo>
                  <a:cubicBezTo>
                    <a:pt x="22375" y="28842"/>
                    <a:pt x="28842" y="22375"/>
                    <a:pt x="28842" y="14447"/>
                  </a:cubicBezTo>
                  <a:cubicBezTo>
                    <a:pt x="28842" y="6468"/>
                    <a:pt x="22375" y="1"/>
                    <a:pt x="143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6" name="Google Shape;1030;p37">
              <a:extLst>
                <a:ext uri="{FF2B5EF4-FFF2-40B4-BE49-F238E27FC236}">
                  <a16:creationId xmlns:a16="http://schemas.microsoft.com/office/drawing/2014/main" id="{EF6BFE70-4850-B7B6-E797-C37FCA30A14A}"/>
                </a:ext>
              </a:extLst>
            </p:cNvPr>
            <p:cNvSpPr/>
            <p:nvPr/>
          </p:nvSpPr>
          <p:spPr>
            <a:xfrm>
              <a:off x="3239136" y="2702105"/>
              <a:ext cx="460390" cy="460390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395" y="1"/>
                  </a:moveTo>
                  <a:cubicBezTo>
                    <a:pt x="6468" y="1"/>
                    <a:pt x="1" y="6468"/>
                    <a:pt x="1" y="14447"/>
                  </a:cubicBezTo>
                  <a:cubicBezTo>
                    <a:pt x="1" y="22375"/>
                    <a:pt x="6468" y="28842"/>
                    <a:pt x="14395" y="28842"/>
                  </a:cubicBezTo>
                  <a:cubicBezTo>
                    <a:pt x="22375" y="28842"/>
                    <a:pt x="28842" y="22375"/>
                    <a:pt x="28842" y="14447"/>
                  </a:cubicBezTo>
                  <a:cubicBezTo>
                    <a:pt x="28842" y="6468"/>
                    <a:pt x="22375" y="1"/>
                    <a:pt x="14395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38" name="Google Shape;1039;p37">
              <a:extLst>
                <a:ext uri="{FF2B5EF4-FFF2-40B4-BE49-F238E27FC236}">
                  <a16:creationId xmlns:a16="http://schemas.microsoft.com/office/drawing/2014/main" id="{B5564325-25BE-3C2A-3903-FCE3315C5F11}"/>
                </a:ext>
              </a:extLst>
            </p:cNvPr>
            <p:cNvSpPr txBox="1">
              <a:spLocks/>
            </p:cNvSpPr>
            <p:nvPr/>
          </p:nvSpPr>
          <p:spPr>
            <a:xfrm>
              <a:off x="1341634" y="1137685"/>
              <a:ext cx="2185576" cy="5610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oboto Black"/>
                <a:buNone/>
                <a:defRPr sz="28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pPr algn="ctr"/>
              <a:r>
                <a:rPr lang="en-US" sz="1200" dirty="0"/>
                <a:t>1. Acquisition of a data  source from: </a:t>
              </a:r>
              <a:r>
                <a:rPr lang="en-US" sz="1000" b="0" i="0" u="sng" dirty="0">
                  <a:effectLst/>
                  <a:latin typeface="-apple-system"/>
                  <a:hlinkClick r:id="rId3" tooltip="https://merolagani.com/StockQuote.aspx"/>
                </a:rPr>
                <a:t>https://merolagani.com/StockQuote.aspx</a:t>
              </a:r>
              <a:r>
                <a:rPr lang="en-US" sz="1000" b="0" i="0" dirty="0">
                  <a:solidFill>
                    <a:srgbClr val="242424"/>
                  </a:solidFill>
                  <a:effectLst/>
                  <a:latin typeface="-apple-system"/>
                </a:rPr>
                <a:t>,</a:t>
              </a:r>
              <a:endParaRPr lang="en-US" sz="1000" u="sng" dirty="0">
                <a:latin typeface="-apple-system"/>
              </a:endParaRPr>
            </a:p>
          </p:txBody>
        </p:sp>
        <p:sp>
          <p:nvSpPr>
            <p:cNvPr id="39" name="Google Shape;1040;p37">
              <a:extLst>
                <a:ext uri="{FF2B5EF4-FFF2-40B4-BE49-F238E27FC236}">
                  <a16:creationId xmlns:a16="http://schemas.microsoft.com/office/drawing/2014/main" id="{CD40CB06-74D4-0B47-88C3-C66AF013A624}"/>
                </a:ext>
              </a:extLst>
            </p:cNvPr>
            <p:cNvSpPr txBox="1">
              <a:spLocks/>
            </p:cNvSpPr>
            <p:nvPr/>
          </p:nvSpPr>
          <p:spPr>
            <a:xfrm>
              <a:off x="2660027" y="3936725"/>
              <a:ext cx="1566094" cy="569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oboto Black"/>
                <a:buNone/>
                <a:defRPr sz="28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pPr algn="ctr"/>
              <a:r>
                <a:rPr lang="en-US" sz="1200" dirty="0"/>
                <a:t>2. </a:t>
              </a:r>
              <a:r>
                <a:rPr lang="it-IT" sz="1200" dirty="0"/>
                <a:t>Store acquired data in a database</a:t>
              </a:r>
            </a:p>
            <a:p>
              <a:pPr algn="ctr"/>
              <a:r>
                <a:rPr lang="it-IT" sz="1000" dirty="0">
                  <a:solidFill>
                    <a:schemeClr val="accent1">
                      <a:lumMod val="75000"/>
                    </a:schemeClr>
                  </a:solidFill>
                  <a:latin typeface="-apple-system"/>
                </a:rPr>
                <a:t>In Mongo DB and SQL Phyton</a:t>
              </a:r>
              <a:endParaRPr lang="en-US" sz="1000" dirty="0">
                <a:solidFill>
                  <a:schemeClr val="accent1">
                    <a:lumMod val="75000"/>
                  </a:schemeClr>
                </a:solidFill>
                <a:latin typeface="-apple-system"/>
              </a:endParaRPr>
            </a:p>
          </p:txBody>
        </p:sp>
        <p:sp>
          <p:nvSpPr>
            <p:cNvPr id="40" name="Google Shape;1041;p37">
              <a:extLst>
                <a:ext uri="{FF2B5EF4-FFF2-40B4-BE49-F238E27FC236}">
                  <a16:creationId xmlns:a16="http://schemas.microsoft.com/office/drawing/2014/main" id="{9177C6F4-A83B-7B53-F92E-E7B8C9B7B86A}"/>
                </a:ext>
              </a:extLst>
            </p:cNvPr>
            <p:cNvSpPr txBox="1">
              <a:spLocks/>
            </p:cNvSpPr>
            <p:nvPr/>
          </p:nvSpPr>
          <p:spPr>
            <a:xfrm>
              <a:off x="4588725" y="3927298"/>
              <a:ext cx="2034938" cy="6190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oboto Black"/>
                <a:buNone/>
                <a:defRPr sz="28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pPr algn="ctr"/>
              <a:r>
                <a:rPr lang="en-US" sz="1200" dirty="0"/>
                <a:t>4. Display results </a:t>
              </a:r>
            </a:p>
            <a:p>
              <a:pPr algn="ctr"/>
              <a:r>
                <a:rPr lang="en-US" sz="1000" dirty="0">
                  <a:solidFill>
                    <a:schemeClr val="accent1">
                      <a:lumMod val="75000"/>
                    </a:schemeClr>
                  </a:solidFill>
                  <a:latin typeface="-apple-system"/>
                </a:rPr>
                <a:t>Matplotlib and Pandas</a:t>
              </a:r>
            </a:p>
          </p:txBody>
        </p:sp>
        <p:sp>
          <p:nvSpPr>
            <p:cNvPr id="44" name="Google Shape;1046;p37">
              <a:extLst>
                <a:ext uri="{FF2B5EF4-FFF2-40B4-BE49-F238E27FC236}">
                  <a16:creationId xmlns:a16="http://schemas.microsoft.com/office/drawing/2014/main" id="{DE847D36-13E8-F5EE-EBF9-F89ADD4AA98A}"/>
                </a:ext>
              </a:extLst>
            </p:cNvPr>
            <p:cNvSpPr txBox="1">
              <a:spLocks/>
            </p:cNvSpPr>
            <p:nvPr/>
          </p:nvSpPr>
          <p:spPr>
            <a:xfrm>
              <a:off x="263920" y="2596831"/>
              <a:ext cx="1354975" cy="493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Roboto Black"/>
                <a:buNone/>
                <a:defRPr sz="28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BFBFB"/>
                </a:buClr>
                <a:buSzPts val="2800"/>
                <a:buFont typeface="Bree Serif"/>
                <a:buNone/>
                <a:defRPr sz="2800" b="1" i="0" u="none" strike="noStrike" cap="none">
                  <a:solidFill>
                    <a:srgbClr val="FBFBFB"/>
                  </a:solidFill>
                  <a:latin typeface="Bree Serif"/>
                  <a:ea typeface="Bree Serif"/>
                  <a:cs typeface="Bree Serif"/>
                  <a:sym typeface="Bree Serif"/>
                </a:defRPr>
              </a:lvl9pPr>
            </a:lstStyle>
            <a:p>
              <a:pPr algn="ctr"/>
              <a:r>
                <a:rPr lang="en-US" sz="1200" dirty="0"/>
                <a:t>Web Application:</a:t>
              </a:r>
            </a:p>
            <a:p>
              <a:pPr algn="ctr"/>
              <a:r>
                <a:rPr lang="en-US" sz="1200" dirty="0"/>
                <a:t>StockQuote</a:t>
              </a:r>
            </a:p>
            <a:p>
              <a:pPr algn="ctr"/>
              <a:endParaRPr lang="en-US" sz="1200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B937C17-C6DB-D95D-A6F3-119DB926B7E0}"/>
                </a:ext>
              </a:extLst>
            </p:cNvPr>
            <p:cNvGrpSpPr/>
            <p:nvPr/>
          </p:nvGrpSpPr>
          <p:grpSpPr>
            <a:xfrm>
              <a:off x="5409807" y="2775872"/>
              <a:ext cx="222293" cy="237986"/>
              <a:chOff x="4799765" y="2828632"/>
              <a:chExt cx="222293" cy="237986"/>
            </a:xfrm>
          </p:grpSpPr>
          <p:sp>
            <p:nvSpPr>
              <p:cNvPr id="46" name="Google Shape;1049;p37">
                <a:extLst>
                  <a:ext uri="{FF2B5EF4-FFF2-40B4-BE49-F238E27FC236}">
                    <a16:creationId xmlns:a16="http://schemas.microsoft.com/office/drawing/2014/main" id="{13159F1A-ECB2-6007-316E-96EC1A4B3D7B}"/>
                  </a:ext>
                </a:extLst>
              </p:cNvPr>
              <p:cNvSpPr/>
              <p:nvPr/>
            </p:nvSpPr>
            <p:spPr>
              <a:xfrm>
                <a:off x="4799765" y="3015083"/>
                <a:ext cx="34670" cy="51535"/>
              </a:xfrm>
              <a:custGeom>
                <a:avLst/>
                <a:gdLst/>
                <a:ahLst/>
                <a:cxnLst/>
                <a:rect l="l" t="t" r="r" b="b"/>
                <a:pathLst>
                  <a:path w="9732" h="14466" extrusionOk="0">
                    <a:moveTo>
                      <a:pt x="6773" y="0"/>
                    </a:moveTo>
                    <a:cubicBezTo>
                      <a:pt x="3025" y="0"/>
                      <a:pt x="1" y="3222"/>
                      <a:pt x="1" y="7233"/>
                    </a:cubicBezTo>
                    <a:lnTo>
                      <a:pt x="1" y="12493"/>
                    </a:lnTo>
                    <a:cubicBezTo>
                      <a:pt x="1" y="13545"/>
                      <a:pt x="855" y="14465"/>
                      <a:pt x="1842" y="14465"/>
                    </a:cubicBezTo>
                    <a:lnTo>
                      <a:pt x="9732" y="14465"/>
                    </a:lnTo>
                    <a:cubicBezTo>
                      <a:pt x="9534" y="13873"/>
                      <a:pt x="9403" y="13216"/>
                      <a:pt x="9403" y="12493"/>
                    </a:cubicBezTo>
                    <a:lnTo>
                      <a:pt x="9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7" name="Google Shape;1050;p37">
                <a:extLst>
                  <a:ext uri="{FF2B5EF4-FFF2-40B4-BE49-F238E27FC236}">
                    <a16:creationId xmlns:a16="http://schemas.microsoft.com/office/drawing/2014/main" id="{BD376B80-EF6F-E402-65D6-295D4336FBBB}"/>
                  </a:ext>
                </a:extLst>
              </p:cNvPr>
              <p:cNvSpPr/>
              <p:nvPr/>
            </p:nvSpPr>
            <p:spPr>
              <a:xfrm>
                <a:off x="4846377" y="2977837"/>
                <a:ext cx="34439" cy="88781"/>
              </a:xfrm>
              <a:custGeom>
                <a:avLst/>
                <a:gdLst/>
                <a:ahLst/>
                <a:cxnLst/>
                <a:rect l="l" t="t" r="r" b="b"/>
                <a:pathLst>
                  <a:path w="9667" h="24921" extrusionOk="0">
                    <a:moveTo>
                      <a:pt x="6707" y="1"/>
                    </a:moveTo>
                    <a:cubicBezTo>
                      <a:pt x="3025" y="1"/>
                      <a:pt x="1" y="3223"/>
                      <a:pt x="1" y="7233"/>
                    </a:cubicBezTo>
                    <a:lnTo>
                      <a:pt x="1" y="22948"/>
                    </a:lnTo>
                    <a:cubicBezTo>
                      <a:pt x="1" y="24000"/>
                      <a:pt x="790" y="24920"/>
                      <a:pt x="1776" y="24920"/>
                    </a:cubicBezTo>
                    <a:lnTo>
                      <a:pt x="9666" y="24920"/>
                    </a:lnTo>
                    <a:cubicBezTo>
                      <a:pt x="9535" y="24328"/>
                      <a:pt x="9337" y="23671"/>
                      <a:pt x="9337" y="22948"/>
                    </a:cubicBezTo>
                    <a:lnTo>
                      <a:pt x="93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8" name="Google Shape;1051;p37">
                <a:extLst>
                  <a:ext uri="{FF2B5EF4-FFF2-40B4-BE49-F238E27FC236}">
                    <a16:creationId xmlns:a16="http://schemas.microsoft.com/office/drawing/2014/main" id="{2FE2D377-1946-494F-F5F7-F417AF1DE5E8}"/>
                  </a:ext>
                </a:extLst>
              </p:cNvPr>
              <p:cNvSpPr/>
              <p:nvPr/>
            </p:nvSpPr>
            <p:spPr>
              <a:xfrm>
                <a:off x="4914773" y="2828632"/>
                <a:ext cx="107285" cy="237986"/>
              </a:xfrm>
              <a:custGeom>
                <a:avLst/>
                <a:gdLst/>
                <a:ahLst/>
                <a:cxnLst/>
                <a:rect l="l" t="t" r="r" b="b"/>
                <a:pathLst>
                  <a:path w="30115" h="66803" extrusionOk="0">
                    <a:moveTo>
                      <a:pt x="15058" y="0"/>
                    </a:moveTo>
                    <a:cubicBezTo>
                      <a:pt x="14466" y="0"/>
                      <a:pt x="13940" y="329"/>
                      <a:pt x="13611" y="789"/>
                    </a:cubicBezTo>
                    <a:lnTo>
                      <a:pt x="527" y="19594"/>
                    </a:lnTo>
                    <a:cubicBezTo>
                      <a:pt x="132" y="20185"/>
                      <a:pt x="1" y="21040"/>
                      <a:pt x="330" y="21698"/>
                    </a:cubicBezTo>
                    <a:cubicBezTo>
                      <a:pt x="658" y="22355"/>
                      <a:pt x="1250" y="22750"/>
                      <a:pt x="1973" y="22750"/>
                    </a:cubicBezTo>
                    <a:lnTo>
                      <a:pt x="6707" y="22750"/>
                    </a:lnTo>
                    <a:lnTo>
                      <a:pt x="6707" y="64830"/>
                    </a:lnTo>
                    <a:cubicBezTo>
                      <a:pt x="6707" y="65882"/>
                      <a:pt x="7496" y="66802"/>
                      <a:pt x="8483" y="66802"/>
                    </a:cubicBezTo>
                    <a:lnTo>
                      <a:pt x="21567" y="66802"/>
                    </a:lnTo>
                    <a:cubicBezTo>
                      <a:pt x="22553" y="66802"/>
                      <a:pt x="23342" y="65882"/>
                      <a:pt x="23342" y="64830"/>
                    </a:cubicBezTo>
                    <a:lnTo>
                      <a:pt x="23342" y="22750"/>
                    </a:lnTo>
                    <a:lnTo>
                      <a:pt x="28010" y="22750"/>
                    </a:lnTo>
                    <a:cubicBezTo>
                      <a:pt x="28668" y="22750"/>
                      <a:pt x="29391" y="22355"/>
                      <a:pt x="29654" y="21698"/>
                    </a:cubicBezTo>
                    <a:cubicBezTo>
                      <a:pt x="30114" y="21040"/>
                      <a:pt x="30049" y="20185"/>
                      <a:pt x="29588" y="19594"/>
                    </a:cubicBezTo>
                    <a:lnTo>
                      <a:pt x="16570" y="789"/>
                    </a:lnTo>
                    <a:cubicBezTo>
                      <a:pt x="16241" y="329"/>
                      <a:pt x="15649" y="0"/>
                      <a:pt x="15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49" name="Google Shape;1052;p37">
                <a:extLst>
                  <a:ext uri="{FF2B5EF4-FFF2-40B4-BE49-F238E27FC236}">
                    <a16:creationId xmlns:a16="http://schemas.microsoft.com/office/drawing/2014/main" id="{1977C5CD-DFC6-84FA-8FDE-CC6BE5A42CC8}"/>
                  </a:ext>
                </a:extLst>
              </p:cNvPr>
              <p:cNvSpPr/>
              <p:nvPr/>
            </p:nvSpPr>
            <p:spPr>
              <a:xfrm>
                <a:off x="4892522" y="2940359"/>
                <a:ext cx="34670" cy="126259"/>
              </a:xfrm>
              <a:custGeom>
                <a:avLst/>
                <a:gdLst/>
                <a:ahLst/>
                <a:cxnLst/>
                <a:rect l="l" t="t" r="r" b="b"/>
                <a:pathLst>
                  <a:path w="9732" h="35441" extrusionOk="0">
                    <a:moveTo>
                      <a:pt x="6773" y="1"/>
                    </a:moveTo>
                    <a:cubicBezTo>
                      <a:pt x="3091" y="1"/>
                      <a:pt x="1" y="3223"/>
                      <a:pt x="1" y="7233"/>
                    </a:cubicBezTo>
                    <a:lnTo>
                      <a:pt x="1" y="33468"/>
                    </a:lnTo>
                    <a:cubicBezTo>
                      <a:pt x="1" y="34520"/>
                      <a:pt x="855" y="35440"/>
                      <a:pt x="1842" y="35440"/>
                    </a:cubicBezTo>
                    <a:lnTo>
                      <a:pt x="9732" y="35440"/>
                    </a:lnTo>
                    <a:cubicBezTo>
                      <a:pt x="9534" y="34848"/>
                      <a:pt x="9403" y="34191"/>
                      <a:pt x="9403" y="33468"/>
                    </a:cubicBezTo>
                    <a:lnTo>
                      <a:pt x="9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sp>
          <p:nvSpPr>
            <p:cNvPr id="56" name="Google Shape;1025;p37">
              <a:extLst>
                <a:ext uri="{FF2B5EF4-FFF2-40B4-BE49-F238E27FC236}">
                  <a16:creationId xmlns:a16="http://schemas.microsoft.com/office/drawing/2014/main" id="{B0F6F73D-52DA-8728-3B1D-B1DECBCF7B1C}"/>
                </a:ext>
              </a:extLst>
            </p:cNvPr>
            <p:cNvSpPr/>
            <p:nvPr/>
          </p:nvSpPr>
          <p:spPr>
            <a:xfrm>
              <a:off x="5219608" y="2586187"/>
              <a:ext cx="632722" cy="632706"/>
            </a:xfrm>
            <a:custGeom>
              <a:avLst/>
              <a:gdLst/>
              <a:ahLst/>
              <a:cxnLst/>
              <a:rect l="l" t="t" r="r" b="b"/>
              <a:pathLst>
                <a:path w="39638" h="39637" extrusionOk="0">
                  <a:moveTo>
                    <a:pt x="19819" y="0"/>
                  </a:moveTo>
                  <a:cubicBezTo>
                    <a:pt x="8867" y="0"/>
                    <a:pt x="1" y="8866"/>
                    <a:pt x="1" y="19818"/>
                  </a:cubicBezTo>
                  <a:cubicBezTo>
                    <a:pt x="1" y="30771"/>
                    <a:pt x="8867" y="39637"/>
                    <a:pt x="19819" y="39637"/>
                  </a:cubicBezTo>
                  <a:cubicBezTo>
                    <a:pt x="30772" y="39637"/>
                    <a:pt x="39638" y="30771"/>
                    <a:pt x="39638" y="19818"/>
                  </a:cubicBezTo>
                  <a:cubicBezTo>
                    <a:pt x="39638" y="8866"/>
                    <a:pt x="30772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61" name="Google Shape;1023;p37">
              <a:extLst>
                <a:ext uri="{FF2B5EF4-FFF2-40B4-BE49-F238E27FC236}">
                  <a16:creationId xmlns:a16="http://schemas.microsoft.com/office/drawing/2014/main" id="{BAD9CCA8-8A3E-92A6-456B-E75C58906EAD}"/>
                </a:ext>
              </a:extLst>
            </p:cNvPr>
            <p:cNvSpPr/>
            <p:nvPr/>
          </p:nvSpPr>
          <p:spPr>
            <a:xfrm>
              <a:off x="5312951" y="2672345"/>
              <a:ext cx="460390" cy="460390"/>
            </a:xfrm>
            <a:custGeom>
              <a:avLst/>
              <a:gdLst/>
              <a:ahLst/>
              <a:cxnLst/>
              <a:rect l="l" t="t" r="r" b="b"/>
              <a:pathLst>
                <a:path w="28842" h="28842" extrusionOk="0">
                  <a:moveTo>
                    <a:pt x="14447" y="1"/>
                  </a:moveTo>
                  <a:cubicBezTo>
                    <a:pt x="6467" y="1"/>
                    <a:pt x="0" y="6468"/>
                    <a:pt x="0" y="14447"/>
                  </a:cubicBezTo>
                  <a:cubicBezTo>
                    <a:pt x="0" y="22375"/>
                    <a:pt x="6467" y="28842"/>
                    <a:pt x="14447" y="28842"/>
                  </a:cubicBezTo>
                  <a:cubicBezTo>
                    <a:pt x="22374" y="28842"/>
                    <a:pt x="28841" y="22375"/>
                    <a:pt x="28841" y="14447"/>
                  </a:cubicBezTo>
                  <a:cubicBezTo>
                    <a:pt x="28841" y="6468"/>
                    <a:pt x="22374" y="1"/>
                    <a:pt x="14447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grpSp>
          <p:nvGrpSpPr>
            <p:cNvPr id="970" name="Google Shape;5891;p52">
              <a:extLst>
                <a:ext uri="{FF2B5EF4-FFF2-40B4-BE49-F238E27FC236}">
                  <a16:creationId xmlns:a16="http://schemas.microsoft.com/office/drawing/2014/main" id="{D4D990C0-75C3-3CA0-1C8B-6E633F295290}"/>
                </a:ext>
              </a:extLst>
            </p:cNvPr>
            <p:cNvGrpSpPr/>
            <p:nvPr/>
          </p:nvGrpSpPr>
          <p:grpSpPr>
            <a:xfrm>
              <a:off x="2252485" y="2745825"/>
              <a:ext cx="339306" cy="339253"/>
              <a:chOff x="2685825" y="840375"/>
              <a:chExt cx="481900" cy="481825"/>
            </a:xfrm>
            <a:solidFill>
              <a:srgbClr val="48FFD5"/>
            </a:solidFill>
          </p:grpSpPr>
          <p:sp>
            <p:nvSpPr>
              <p:cNvPr id="971" name="Google Shape;5892;p52">
                <a:extLst>
                  <a:ext uri="{FF2B5EF4-FFF2-40B4-BE49-F238E27FC236}">
                    <a16:creationId xmlns:a16="http://schemas.microsoft.com/office/drawing/2014/main" id="{5947696C-BAB8-1CCC-0B8A-3AE2840D9A22}"/>
                  </a:ext>
                </a:extLst>
              </p:cNvPr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6" h="19273" extrusionOk="0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435D74"/>
                  </a:solidFill>
                </a:endParaRPr>
              </a:p>
            </p:txBody>
          </p:sp>
          <p:sp>
            <p:nvSpPr>
              <p:cNvPr id="972" name="Google Shape;5893;p52">
                <a:extLst>
                  <a:ext uri="{FF2B5EF4-FFF2-40B4-BE49-F238E27FC236}">
                    <a16:creationId xmlns:a16="http://schemas.microsoft.com/office/drawing/2014/main" id="{7935B7E8-D897-66F5-60A7-0CDF3718F24C}"/>
                  </a:ext>
                </a:extLst>
              </p:cNvPr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973" name="Google Shape;6000;p52">
              <a:extLst>
                <a:ext uri="{FF2B5EF4-FFF2-40B4-BE49-F238E27FC236}">
                  <a16:creationId xmlns:a16="http://schemas.microsoft.com/office/drawing/2014/main" id="{0B4757B5-F1A4-5EC2-A179-5A73A5806162}"/>
                </a:ext>
              </a:extLst>
            </p:cNvPr>
            <p:cNvSpPr/>
            <p:nvPr/>
          </p:nvSpPr>
          <p:spPr>
            <a:xfrm>
              <a:off x="3292371" y="2751628"/>
              <a:ext cx="333673" cy="315824"/>
            </a:xfrm>
            <a:custGeom>
              <a:avLst/>
              <a:gdLst/>
              <a:ahLst/>
              <a:cxnLst/>
              <a:rect l="l" t="t" r="r" b="b"/>
              <a:pathLst>
                <a:path w="18956" h="17942" extrusionOk="0">
                  <a:moveTo>
                    <a:pt x="6270" y="9375"/>
                  </a:moveTo>
                  <a:lnTo>
                    <a:pt x="6267" y="16812"/>
                  </a:lnTo>
                  <a:lnTo>
                    <a:pt x="1130" y="16812"/>
                  </a:lnTo>
                  <a:lnTo>
                    <a:pt x="1130" y="13545"/>
                  </a:lnTo>
                  <a:lnTo>
                    <a:pt x="6270" y="9375"/>
                  </a:lnTo>
                  <a:close/>
                  <a:moveTo>
                    <a:pt x="7399" y="9116"/>
                  </a:moveTo>
                  <a:lnTo>
                    <a:pt x="12103" y="11534"/>
                  </a:lnTo>
                  <a:lnTo>
                    <a:pt x="12100" y="16812"/>
                  </a:lnTo>
                  <a:lnTo>
                    <a:pt x="7399" y="16812"/>
                  </a:lnTo>
                  <a:lnTo>
                    <a:pt x="7399" y="9116"/>
                  </a:lnTo>
                  <a:close/>
                  <a:moveTo>
                    <a:pt x="564" y="1"/>
                  </a:moveTo>
                  <a:cubicBezTo>
                    <a:pt x="251" y="1"/>
                    <a:pt x="1" y="254"/>
                    <a:pt x="1" y="564"/>
                  </a:cubicBezTo>
                  <a:lnTo>
                    <a:pt x="1" y="13274"/>
                  </a:lnTo>
                  <a:lnTo>
                    <a:pt x="1" y="17376"/>
                  </a:lnTo>
                  <a:cubicBezTo>
                    <a:pt x="1" y="17689"/>
                    <a:pt x="251" y="17942"/>
                    <a:pt x="564" y="17942"/>
                  </a:cubicBezTo>
                  <a:lnTo>
                    <a:pt x="18324" y="17942"/>
                  </a:lnTo>
                  <a:cubicBezTo>
                    <a:pt x="18637" y="17942"/>
                    <a:pt x="18890" y="17689"/>
                    <a:pt x="18890" y="17376"/>
                  </a:cubicBezTo>
                  <a:cubicBezTo>
                    <a:pt x="18890" y="17062"/>
                    <a:pt x="18637" y="16812"/>
                    <a:pt x="18324" y="16812"/>
                  </a:cubicBezTo>
                  <a:lnTo>
                    <a:pt x="13232" y="16812"/>
                  </a:lnTo>
                  <a:lnTo>
                    <a:pt x="13232" y="11425"/>
                  </a:lnTo>
                  <a:lnTo>
                    <a:pt x="16210" y="8444"/>
                  </a:lnTo>
                  <a:lnTo>
                    <a:pt x="17400" y="9634"/>
                  </a:lnTo>
                  <a:cubicBezTo>
                    <a:pt x="17514" y="9748"/>
                    <a:pt x="17656" y="9799"/>
                    <a:pt x="17796" y="9799"/>
                  </a:cubicBezTo>
                  <a:cubicBezTo>
                    <a:pt x="18059" y="9799"/>
                    <a:pt x="18314" y="9616"/>
                    <a:pt x="18357" y="9317"/>
                  </a:cubicBezTo>
                  <a:lnTo>
                    <a:pt x="18905" y="5592"/>
                  </a:lnTo>
                  <a:cubicBezTo>
                    <a:pt x="18955" y="5247"/>
                    <a:pt x="18683" y="4948"/>
                    <a:pt x="18347" y="4948"/>
                  </a:cubicBezTo>
                  <a:cubicBezTo>
                    <a:pt x="18320" y="4948"/>
                    <a:pt x="18292" y="4950"/>
                    <a:pt x="18264" y="4954"/>
                  </a:cubicBezTo>
                  <a:lnTo>
                    <a:pt x="14539" y="5502"/>
                  </a:lnTo>
                  <a:cubicBezTo>
                    <a:pt x="14078" y="5568"/>
                    <a:pt x="13895" y="6132"/>
                    <a:pt x="14223" y="6460"/>
                  </a:cubicBezTo>
                  <a:lnTo>
                    <a:pt x="15412" y="7649"/>
                  </a:lnTo>
                  <a:lnTo>
                    <a:pt x="12558" y="10501"/>
                  </a:lnTo>
                  <a:lnTo>
                    <a:pt x="7092" y="7688"/>
                  </a:lnTo>
                  <a:lnTo>
                    <a:pt x="7059" y="7673"/>
                  </a:lnTo>
                  <a:lnTo>
                    <a:pt x="7044" y="7667"/>
                  </a:lnTo>
                  <a:cubicBezTo>
                    <a:pt x="7032" y="7661"/>
                    <a:pt x="7020" y="7658"/>
                    <a:pt x="7008" y="7655"/>
                  </a:cubicBezTo>
                  <a:cubicBezTo>
                    <a:pt x="7002" y="7652"/>
                    <a:pt x="6996" y="7649"/>
                    <a:pt x="6990" y="7649"/>
                  </a:cubicBezTo>
                  <a:lnTo>
                    <a:pt x="6957" y="7640"/>
                  </a:lnTo>
                  <a:lnTo>
                    <a:pt x="6942" y="7637"/>
                  </a:lnTo>
                  <a:cubicBezTo>
                    <a:pt x="6926" y="7634"/>
                    <a:pt x="6908" y="7631"/>
                    <a:pt x="6893" y="7628"/>
                  </a:cubicBezTo>
                  <a:lnTo>
                    <a:pt x="6770" y="7628"/>
                  </a:lnTo>
                  <a:cubicBezTo>
                    <a:pt x="6758" y="7631"/>
                    <a:pt x="6743" y="7634"/>
                    <a:pt x="6728" y="7637"/>
                  </a:cubicBezTo>
                  <a:lnTo>
                    <a:pt x="6710" y="7640"/>
                  </a:lnTo>
                  <a:lnTo>
                    <a:pt x="6680" y="7649"/>
                  </a:lnTo>
                  <a:lnTo>
                    <a:pt x="6658" y="7652"/>
                  </a:lnTo>
                  <a:cubicBezTo>
                    <a:pt x="6646" y="7658"/>
                    <a:pt x="6631" y="7664"/>
                    <a:pt x="6616" y="7670"/>
                  </a:cubicBezTo>
                  <a:cubicBezTo>
                    <a:pt x="6610" y="7670"/>
                    <a:pt x="6607" y="7673"/>
                    <a:pt x="6601" y="7676"/>
                  </a:cubicBezTo>
                  <a:cubicBezTo>
                    <a:pt x="6595" y="7679"/>
                    <a:pt x="6583" y="7685"/>
                    <a:pt x="6574" y="7688"/>
                  </a:cubicBezTo>
                  <a:lnTo>
                    <a:pt x="6556" y="7700"/>
                  </a:lnTo>
                  <a:cubicBezTo>
                    <a:pt x="6547" y="7703"/>
                    <a:pt x="6538" y="7709"/>
                    <a:pt x="6529" y="7715"/>
                  </a:cubicBezTo>
                  <a:lnTo>
                    <a:pt x="6514" y="7724"/>
                  </a:lnTo>
                  <a:cubicBezTo>
                    <a:pt x="6502" y="7733"/>
                    <a:pt x="6490" y="7743"/>
                    <a:pt x="6475" y="7752"/>
                  </a:cubicBezTo>
                  <a:lnTo>
                    <a:pt x="6475" y="7755"/>
                  </a:lnTo>
                  <a:lnTo>
                    <a:pt x="1130" y="12091"/>
                  </a:lnTo>
                  <a:lnTo>
                    <a:pt x="1130" y="564"/>
                  </a:lnTo>
                  <a:cubicBezTo>
                    <a:pt x="1130" y="254"/>
                    <a:pt x="877" y="1"/>
                    <a:pt x="564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435D74"/>
                </a:solidFill>
              </a:endParaRPr>
            </a:p>
          </p:txBody>
        </p:sp>
        <p:grpSp>
          <p:nvGrpSpPr>
            <p:cNvPr id="974" name="Google Shape;6058;p52">
              <a:extLst>
                <a:ext uri="{FF2B5EF4-FFF2-40B4-BE49-F238E27FC236}">
                  <a16:creationId xmlns:a16="http://schemas.microsoft.com/office/drawing/2014/main" id="{B78A2853-88C5-5E0D-D599-027640CFB2F5}"/>
                </a:ext>
              </a:extLst>
            </p:cNvPr>
            <p:cNvGrpSpPr/>
            <p:nvPr/>
          </p:nvGrpSpPr>
          <p:grpSpPr>
            <a:xfrm>
              <a:off x="4326410" y="2768377"/>
              <a:ext cx="339253" cy="318042"/>
              <a:chOff x="5049725" y="2635825"/>
              <a:chExt cx="481825" cy="451700"/>
            </a:xfrm>
            <a:solidFill>
              <a:srgbClr val="48FFD5"/>
            </a:solidFill>
          </p:grpSpPr>
          <p:sp>
            <p:nvSpPr>
              <p:cNvPr id="975" name="Google Shape;6059;p52">
                <a:extLst>
                  <a:ext uri="{FF2B5EF4-FFF2-40B4-BE49-F238E27FC236}">
                    <a16:creationId xmlns:a16="http://schemas.microsoft.com/office/drawing/2014/main" id="{92609638-8BC9-DE67-D4B5-3E366B6ABDD8}"/>
                  </a:ext>
                </a:extLst>
              </p:cNvPr>
              <p:cNvSpPr/>
              <p:nvPr/>
            </p:nvSpPr>
            <p:spPr>
              <a:xfrm>
                <a:off x="5135325" y="3031050"/>
                <a:ext cx="31055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2259" extrusionOk="0">
                    <a:moveTo>
                      <a:pt x="2791" y="0"/>
                    </a:moveTo>
                    <a:lnTo>
                      <a:pt x="2415" y="1130"/>
                    </a:lnTo>
                    <a:lnTo>
                      <a:pt x="566" y="1130"/>
                    </a:lnTo>
                    <a:cubicBezTo>
                      <a:pt x="253" y="1130"/>
                      <a:pt x="0" y="1383"/>
                      <a:pt x="0" y="1696"/>
                    </a:cubicBezTo>
                    <a:cubicBezTo>
                      <a:pt x="0" y="2006"/>
                      <a:pt x="253" y="2259"/>
                      <a:pt x="566" y="2259"/>
                    </a:cubicBezTo>
                    <a:lnTo>
                      <a:pt x="11858" y="2259"/>
                    </a:lnTo>
                    <a:cubicBezTo>
                      <a:pt x="12169" y="2259"/>
                      <a:pt x="12421" y="2006"/>
                      <a:pt x="12421" y="1696"/>
                    </a:cubicBezTo>
                    <a:cubicBezTo>
                      <a:pt x="12421" y="1383"/>
                      <a:pt x="12169" y="1130"/>
                      <a:pt x="11858" y="1130"/>
                    </a:cubicBezTo>
                    <a:lnTo>
                      <a:pt x="10006" y="1130"/>
                    </a:lnTo>
                    <a:lnTo>
                      <a:pt x="963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435D74"/>
                  </a:solidFill>
                </a:endParaRPr>
              </a:p>
            </p:txBody>
          </p:sp>
          <p:sp>
            <p:nvSpPr>
              <p:cNvPr id="976" name="Google Shape;6060;p52">
                <a:extLst>
                  <a:ext uri="{FF2B5EF4-FFF2-40B4-BE49-F238E27FC236}">
                    <a16:creationId xmlns:a16="http://schemas.microsoft.com/office/drawing/2014/main" id="{6C54BC92-C8F5-256D-94A2-60862E9C2A81}"/>
                  </a:ext>
                </a:extLst>
              </p:cNvPr>
              <p:cNvSpPr/>
              <p:nvPr/>
            </p:nvSpPr>
            <p:spPr>
              <a:xfrm>
                <a:off x="5049725" y="2946350"/>
                <a:ext cx="481825" cy="56500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2260" extrusionOk="0">
                    <a:moveTo>
                      <a:pt x="0" y="1"/>
                    </a:moveTo>
                    <a:lnTo>
                      <a:pt x="0" y="567"/>
                    </a:lnTo>
                    <a:cubicBezTo>
                      <a:pt x="0" y="1500"/>
                      <a:pt x="756" y="2259"/>
                      <a:pt x="1693" y="2259"/>
                    </a:cubicBezTo>
                    <a:lnTo>
                      <a:pt x="17577" y="2259"/>
                    </a:lnTo>
                    <a:cubicBezTo>
                      <a:pt x="18513" y="2259"/>
                      <a:pt x="19269" y="1500"/>
                      <a:pt x="19272" y="567"/>
                    </a:cubicBezTo>
                    <a:lnTo>
                      <a:pt x="19272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435D74"/>
                  </a:solidFill>
                </a:endParaRPr>
              </a:p>
            </p:txBody>
          </p:sp>
          <p:sp>
            <p:nvSpPr>
              <p:cNvPr id="977" name="Google Shape;6061;p52">
                <a:extLst>
                  <a:ext uri="{FF2B5EF4-FFF2-40B4-BE49-F238E27FC236}">
                    <a16:creationId xmlns:a16="http://schemas.microsoft.com/office/drawing/2014/main" id="{52007C27-F692-730E-697C-5CB29BC01590}"/>
                  </a:ext>
                </a:extLst>
              </p:cNvPr>
              <p:cNvSpPr/>
              <p:nvPr/>
            </p:nvSpPr>
            <p:spPr>
              <a:xfrm>
                <a:off x="5049725" y="2635825"/>
                <a:ext cx="481825" cy="282325"/>
              </a:xfrm>
              <a:custGeom>
                <a:avLst/>
                <a:gdLst/>
                <a:ahLst/>
                <a:cxnLst/>
                <a:rect l="l" t="t" r="r" b="b"/>
                <a:pathLst>
                  <a:path w="19273" h="11293" extrusionOk="0">
                    <a:moveTo>
                      <a:pt x="1693" y="0"/>
                    </a:moveTo>
                    <a:cubicBezTo>
                      <a:pt x="756" y="0"/>
                      <a:pt x="0" y="759"/>
                      <a:pt x="0" y="1696"/>
                    </a:cubicBezTo>
                    <a:lnTo>
                      <a:pt x="0" y="11293"/>
                    </a:lnTo>
                    <a:lnTo>
                      <a:pt x="19272" y="11293"/>
                    </a:lnTo>
                    <a:lnTo>
                      <a:pt x="19272" y="1696"/>
                    </a:lnTo>
                    <a:cubicBezTo>
                      <a:pt x="19269" y="759"/>
                      <a:pt x="18513" y="0"/>
                      <a:pt x="1757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980" name="Google Shape;1024;p37">
              <a:extLst>
                <a:ext uri="{FF2B5EF4-FFF2-40B4-BE49-F238E27FC236}">
                  <a16:creationId xmlns:a16="http://schemas.microsoft.com/office/drawing/2014/main" id="{4C045236-7C14-12E9-EB0D-54223379FF27}"/>
                </a:ext>
              </a:extLst>
            </p:cNvPr>
            <p:cNvSpPr/>
            <p:nvPr/>
          </p:nvSpPr>
          <p:spPr>
            <a:xfrm>
              <a:off x="5476308" y="3800671"/>
              <a:ext cx="129887" cy="130717"/>
            </a:xfrm>
            <a:custGeom>
              <a:avLst/>
              <a:gdLst/>
              <a:ahLst/>
              <a:cxnLst/>
              <a:rect l="l" t="t" r="r" b="b"/>
              <a:pathLst>
                <a:path w="8137" h="8189" extrusionOk="0">
                  <a:moveTo>
                    <a:pt x="4068" y="1"/>
                  </a:moveTo>
                  <a:cubicBezTo>
                    <a:pt x="1826" y="1"/>
                    <a:pt x="0" y="1826"/>
                    <a:pt x="0" y="4069"/>
                  </a:cubicBezTo>
                  <a:cubicBezTo>
                    <a:pt x="0" y="6363"/>
                    <a:pt x="1826" y="8189"/>
                    <a:pt x="4068" y="8189"/>
                  </a:cubicBezTo>
                  <a:cubicBezTo>
                    <a:pt x="6311" y="8189"/>
                    <a:pt x="8136" y="6363"/>
                    <a:pt x="8136" y="4069"/>
                  </a:cubicBezTo>
                  <a:cubicBezTo>
                    <a:pt x="8136" y="1826"/>
                    <a:pt x="6311" y="1"/>
                    <a:pt x="406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81" name="Google Shape;1027;p37">
              <a:extLst>
                <a:ext uri="{FF2B5EF4-FFF2-40B4-BE49-F238E27FC236}">
                  <a16:creationId xmlns:a16="http://schemas.microsoft.com/office/drawing/2014/main" id="{FAB71037-FDC0-C43F-806A-66F068E8ECFF}"/>
                </a:ext>
              </a:extLst>
            </p:cNvPr>
            <p:cNvSpPr/>
            <p:nvPr/>
          </p:nvSpPr>
          <p:spPr>
            <a:xfrm>
              <a:off x="5541243" y="3113023"/>
              <a:ext cx="16" cy="752600"/>
            </a:xfrm>
            <a:custGeom>
              <a:avLst/>
              <a:gdLst/>
              <a:ahLst/>
              <a:cxnLst/>
              <a:rect l="l" t="t" r="r" b="b"/>
              <a:pathLst>
                <a:path w="1" h="47148" fill="none" extrusionOk="0">
                  <a:moveTo>
                    <a:pt x="0" y="47148"/>
                  </a:move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w="24775" cap="flat" cmpd="sng">
              <a:solidFill>
                <a:srgbClr val="48FFD5"/>
              </a:solidFill>
              <a:prstDash val="solid"/>
              <a:miter lim="521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982" name="Google Shape;6658;p54">
              <a:extLst>
                <a:ext uri="{FF2B5EF4-FFF2-40B4-BE49-F238E27FC236}">
                  <a16:creationId xmlns:a16="http://schemas.microsoft.com/office/drawing/2014/main" id="{5FA59971-929C-38B5-9CD0-1261B7442705}"/>
                </a:ext>
              </a:extLst>
            </p:cNvPr>
            <p:cNvSpPr/>
            <p:nvPr/>
          </p:nvSpPr>
          <p:spPr>
            <a:xfrm>
              <a:off x="5359515" y="2749581"/>
              <a:ext cx="367261" cy="365438"/>
            </a:xfrm>
            <a:custGeom>
              <a:avLst/>
              <a:gdLst/>
              <a:ahLst/>
              <a:cxnLst/>
              <a:rect l="l" t="t" r="r" b="b"/>
              <a:pathLst>
                <a:path w="12697" h="12634" extrusionOk="0">
                  <a:moveTo>
                    <a:pt x="11437" y="819"/>
                  </a:moveTo>
                  <a:cubicBezTo>
                    <a:pt x="11657" y="819"/>
                    <a:pt x="11815" y="1040"/>
                    <a:pt x="11815" y="1260"/>
                  </a:cubicBezTo>
                  <a:cubicBezTo>
                    <a:pt x="11815" y="1512"/>
                    <a:pt x="11657" y="1670"/>
                    <a:pt x="11437" y="1670"/>
                  </a:cubicBezTo>
                  <a:lnTo>
                    <a:pt x="1229" y="1670"/>
                  </a:lnTo>
                  <a:cubicBezTo>
                    <a:pt x="1009" y="1670"/>
                    <a:pt x="788" y="1449"/>
                    <a:pt x="788" y="1260"/>
                  </a:cubicBezTo>
                  <a:cubicBezTo>
                    <a:pt x="788" y="1071"/>
                    <a:pt x="1009" y="819"/>
                    <a:pt x="1229" y="819"/>
                  </a:cubicBezTo>
                  <a:close/>
                  <a:moveTo>
                    <a:pt x="8790" y="3277"/>
                  </a:moveTo>
                  <a:cubicBezTo>
                    <a:pt x="9042" y="3277"/>
                    <a:pt x="9200" y="3466"/>
                    <a:pt x="9200" y="3655"/>
                  </a:cubicBezTo>
                  <a:lnTo>
                    <a:pt x="9200" y="5356"/>
                  </a:lnTo>
                  <a:lnTo>
                    <a:pt x="9232" y="5356"/>
                  </a:lnTo>
                  <a:cubicBezTo>
                    <a:pt x="9232" y="5608"/>
                    <a:pt x="9042" y="5765"/>
                    <a:pt x="8822" y="5765"/>
                  </a:cubicBezTo>
                  <a:cubicBezTo>
                    <a:pt x="8633" y="5765"/>
                    <a:pt x="8412" y="5545"/>
                    <a:pt x="8412" y="5356"/>
                  </a:cubicBezTo>
                  <a:lnTo>
                    <a:pt x="8412" y="4694"/>
                  </a:lnTo>
                  <a:lnTo>
                    <a:pt x="6617" y="6459"/>
                  </a:lnTo>
                  <a:cubicBezTo>
                    <a:pt x="6538" y="6537"/>
                    <a:pt x="6435" y="6577"/>
                    <a:pt x="6333" y="6577"/>
                  </a:cubicBezTo>
                  <a:cubicBezTo>
                    <a:pt x="6231" y="6577"/>
                    <a:pt x="6128" y="6537"/>
                    <a:pt x="6050" y="6459"/>
                  </a:cubicBezTo>
                  <a:lnTo>
                    <a:pt x="5482" y="5923"/>
                  </a:lnTo>
                  <a:lnTo>
                    <a:pt x="4096" y="7278"/>
                  </a:lnTo>
                  <a:cubicBezTo>
                    <a:pt x="4033" y="7356"/>
                    <a:pt x="3931" y="7396"/>
                    <a:pt x="3824" y="7396"/>
                  </a:cubicBezTo>
                  <a:cubicBezTo>
                    <a:pt x="3718" y="7396"/>
                    <a:pt x="3608" y="7356"/>
                    <a:pt x="3529" y="7278"/>
                  </a:cubicBezTo>
                  <a:cubicBezTo>
                    <a:pt x="3372" y="7120"/>
                    <a:pt x="3372" y="6868"/>
                    <a:pt x="3529" y="6711"/>
                  </a:cubicBezTo>
                  <a:lnTo>
                    <a:pt x="5167" y="5041"/>
                  </a:lnTo>
                  <a:cubicBezTo>
                    <a:pt x="5246" y="4962"/>
                    <a:pt x="5356" y="4923"/>
                    <a:pt x="5467" y="4923"/>
                  </a:cubicBezTo>
                  <a:cubicBezTo>
                    <a:pt x="5577" y="4923"/>
                    <a:pt x="5687" y="4962"/>
                    <a:pt x="5766" y="5041"/>
                  </a:cubicBezTo>
                  <a:lnTo>
                    <a:pt x="6302" y="5608"/>
                  </a:lnTo>
                  <a:lnTo>
                    <a:pt x="7814" y="4096"/>
                  </a:lnTo>
                  <a:lnTo>
                    <a:pt x="7152" y="4096"/>
                  </a:lnTo>
                  <a:cubicBezTo>
                    <a:pt x="6900" y="4096"/>
                    <a:pt x="6743" y="3907"/>
                    <a:pt x="6743" y="3655"/>
                  </a:cubicBezTo>
                  <a:cubicBezTo>
                    <a:pt x="6743" y="3434"/>
                    <a:pt x="6932" y="3277"/>
                    <a:pt x="7152" y="3277"/>
                  </a:cubicBezTo>
                  <a:close/>
                  <a:moveTo>
                    <a:pt x="6302" y="11058"/>
                  </a:moveTo>
                  <a:cubicBezTo>
                    <a:pt x="6554" y="11058"/>
                    <a:pt x="6743" y="11279"/>
                    <a:pt x="6743" y="11468"/>
                  </a:cubicBezTo>
                  <a:cubicBezTo>
                    <a:pt x="6743" y="11657"/>
                    <a:pt x="6554" y="11846"/>
                    <a:pt x="6302" y="11846"/>
                  </a:cubicBezTo>
                  <a:cubicBezTo>
                    <a:pt x="6081" y="11846"/>
                    <a:pt x="5924" y="11657"/>
                    <a:pt x="5924" y="11468"/>
                  </a:cubicBezTo>
                  <a:cubicBezTo>
                    <a:pt x="5924" y="11279"/>
                    <a:pt x="6113" y="11058"/>
                    <a:pt x="6302" y="11058"/>
                  </a:cubicBezTo>
                  <a:close/>
                  <a:moveTo>
                    <a:pt x="1229" y="0"/>
                  </a:moveTo>
                  <a:cubicBezTo>
                    <a:pt x="568" y="0"/>
                    <a:pt x="1" y="536"/>
                    <a:pt x="1" y="1229"/>
                  </a:cubicBezTo>
                  <a:cubicBezTo>
                    <a:pt x="1" y="1764"/>
                    <a:pt x="379" y="2205"/>
                    <a:pt x="851" y="2394"/>
                  </a:cubicBezTo>
                  <a:lnTo>
                    <a:pt x="851" y="8254"/>
                  </a:lnTo>
                  <a:lnTo>
                    <a:pt x="442" y="8254"/>
                  </a:lnTo>
                  <a:cubicBezTo>
                    <a:pt x="221" y="8254"/>
                    <a:pt x="64" y="8475"/>
                    <a:pt x="64" y="8664"/>
                  </a:cubicBezTo>
                  <a:cubicBezTo>
                    <a:pt x="64" y="8916"/>
                    <a:pt x="253" y="9042"/>
                    <a:pt x="442" y="9042"/>
                  </a:cubicBezTo>
                  <a:lnTo>
                    <a:pt x="5955" y="9042"/>
                  </a:lnTo>
                  <a:lnTo>
                    <a:pt x="5955" y="10239"/>
                  </a:lnTo>
                  <a:cubicBezTo>
                    <a:pt x="5482" y="10397"/>
                    <a:pt x="5136" y="10869"/>
                    <a:pt x="5136" y="11405"/>
                  </a:cubicBezTo>
                  <a:cubicBezTo>
                    <a:pt x="5136" y="12098"/>
                    <a:pt x="5671" y="12633"/>
                    <a:pt x="6365" y="12633"/>
                  </a:cubicBezTo>
                  <a:cubicBezTo>
                    <a:pt x="7026" y="12633"/>
                    <a:pt x="7625" y="12098"/>
                    <a:pt x="7625" y="11405"/>
                  </a:cubicBezTo>
                  <a:cubicBezTo>
                    <a:pt x="7625" y="10869"/>
                    <a:pt x="7247" y="10428"/>
                    <a:pt x="6774" y="10239"/>
                  </a:cubicBezTo>
                  <a:lnTo>
                    <a:pt x="6774" y="9042"/>
                  </a:lnTo>
                  <a:lnTo>
                    <a:pt x="12288" y="9042"/>
                  </a:lnTo>
                  <a:cubicBezTo>
                    <a:pt x="12540" y="9042"/>
                    <a:pt x="12697" y="8853"/>
                    <a:pt x="12697" y="8664"/>
                  </a:cubicBezTo>
                  <a:cubicBezTo>
                    <a:pt x="12666" y="8443"/>
                    <a:pt x="12508" y="8254"/>
                    <a:pt x="12256" y="8254"/>
                  </a:cubicBezTo>
                  <a:lnTo>
                    <a:pt x="11815" y="8254"/>
                  </a:lnTo>
                  <a:lnTo>
                    <a:pt x="11815" y="2394"/>
                  </a:lnTo>
                  <a:cubicBezTo>
                    <a:pt x="12288" y="2237"/>
                    <a:pt x="12666" y="1764"/>
                    <a:pt x="12666" y="1229"/>
                  </a:cubicBezTo>
                  <a:cubicBezTo>
                    <a:pt x="12666" y="567"/>
                    <a:pt x="12098" y="0"/>
                    <a:pt x="11437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3" name="Google Shape;1040;p37">
            <a:extLst>
              <a:ext uri="{FF2B5EF4-FFF2-40B4-BE49-F238E27FC236}">
                <a16:creationId xmlns:a16="http://schemas.microsoft.com/office/drawing/2014/main" id="{8D72DCBB-C64D-FD77-F11A-4F5AD1038235}"/>
              </a:ext>
            </a:extLst>
          </p:cNvPr>
          <p:cNvSpPr txBox="1">
            <a:spLocks/>
          </p:cNvSpPr>
          <p:nvPr/>
        </p:nvSpPr>
        <p:spPr>
          <a:xfrm>
            <a:off x="4684468" y="1197667"/>
            <a:ext cx="1713174" cy="59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sz="1200" dirty="0"/>
              <a:t>3. </a:t>
            </a:r>
            <a:r>
              <a:rPr lang="it-IT" sz="1200" dirty="0"/>
              <a:t>User interface</a:t>
            </a:r>
          </a:p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HTML,CSS ,bootstrap and flask.</a:t>
            </a:r>
          </a:p>
        </p:txBody>
      </p:sp>
      <p:sp>
        <p:nvSpPr>
          <p:cNvPr id="4" name="Google Shape;1040;p37">
            <a:extLst>
              <a:ext uri="{FF2B5EF4-FFF2-40B4-BE49-F238E27FC236}">
                <a16:creationId xmlns:a16="http://schemas.microsoft.com/office/drawing/2014/main" id="{147BCB41-BBED-58F1-0361-E7AFCD7597D4}"/>
              </a:ext>
            </a:extLst>
          </p:cNvPr>
          <p:cNvSpPr txBox="1">
            <a:spLocks/>
          </p:cNvSpPr>
          <p:nvPr/>
        </p:nvSpPr>
        <p:spPr>
          <a:xfrm>
            <a:off x="2464529" y="1682081"/>
            <a:ext cx="1713174" cy="217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it-IT" sz="1000" dirty="0">
                <a:solidFill>
                  <a:schemeClr val="accent1">
                    <a:lumMod val="75000"/>
                  </a:schemeClr>
                </a:solidFill>
                <a:latin typeface="-apple-system"/>
              </a:rPr>
              <a:t>SQL Phyton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03526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8F95483-1187-2395-8207-AC2FE8726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237"/>
            <a:ext cx="9144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97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A241B51-7689-F7D4-D8A7-2AC1058D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106"/>
            <a:ext cx="9144000" cy="420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0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5161218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5161218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859288"/>
            <a:ext cx="5161218" cy="4239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500956" y="370922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-US" dirty="0">
                <a:solidFill>
                  <a:srgbClr val="FFFFFF"/>
                </a:solidFill>
              </a:rPr>
              <a:t>onclusions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409907" y="2087899"/>
            <a:ext cx="4939513" cy="2167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Acquired knowledge in practice of new frameworks and environments that we had never used before.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51752" y="3336531"/>
            <a:ext cx="4791489" cy="3176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 practice research and teamwork skills, following a specific role.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51752" y="2667784"/>
            <a:ext cx="4939512" cy="3809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 apply problem solving skills when facing different problems during the creation of tasks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12A543-934A-236F-D3A3-EE2E34B75DC6}"/>
              </a:ext>
            </a:extLst>
          </p:cNvPr>
          <p:cNvSpPr txBox="1"/>
          <p:nvPr/>
        </p:nvSpPr>
        <p:spPr>
          <a:xfrm>
            <a:off x="819925" y="1299797"/>
            <a:ext cx="6582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Added to all the technical knowledge learned during the project, our team: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/>
              <a:t>Does anyone have any question?</a:t>
            </a: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dirty="0">
                <a:uFill>
                  <a:noFill/>
                </a:uFill>
                <a:hlinkClick r:id="rId3"/>
              </a:rPr>
              <a:t>addyouremail@freepik.com</a:t>
            </a:r>
            <a:endParaRPr sz="11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236646-6499-9AD0-BADF-1B2927494A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93"/>
          <a:stretch/>
        </p:blipFill>
        <p:spPr>
          <a:xfrm>
            <a:off x="0" y="-58189"/>
            <a:ext cx="346033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82728" y="40721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Team Profile</a:t>
            </a:r>
            <a:endParaRPr sz="3200"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7D5509-A1A6-4C9E-1514-09321D74A07C}"/>
              </a:ext>
            </a:extLst>
          </p:cNvPr>
          <p:cNvGrpSpPr/>
          <p:nvPr/>
        </p:nvGrpSpPr>
        <p:grpSpPr>
          <a:xfrm>
            <a:off x="474825" y="1361392"/>
            <a:ext cx="1627115" cy="3501015"/>
            <a:chOff x="474825" y="1361392"/>
            <a:chExt cx="1627115" cy="3501015"/>
          </a:xfrm>
        </p:grpSpPr>
        <p:sp>
          <p:nvSpPr>
            <p:cNvPr id="52" name="Google Shape;570;p30">
              <a:extLst>
                <a:ext uri="{FF2B5EF4-FFF2-40B4-BE49-F238E27FC236}">
                  <a16:creationId xmlns:a16="http://schemas.microsoft.com/office/drawing/2014/main" id="{C827457E-5E0D-3345-29BE-4B1F954D4FF0}"/>
                </a:ext>
              </a:extLst>
            </p:cNvPr>
            <p:cNvSpPr/>
            <p:nvPr/>
          </p:nvSpPr>
          <p:spPr>
            <a:xfrm>
              <a:off x="575292" y="2579069"/>
              <a:ext cx="1441009" cy="266264"/>
            </a:xfrm>
            <a:custGeom>
              <a:avLst/>
              <a:gdLst/>
              <a:ahLst/>
              <a:cxnLst/>
              <a:rect l="l" t="t" r="r" b="b"/>
              <a:pathLst>
                <a:path w="76189" h="14659" extrusionOk="0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71;p30">
              <a:extLst>
                <a:ext uri="{FF2B5EF4-FFF2-40B4-BE49-F238E27FC236}">
                  <a16:creationId xmlns:a16="http://schemas.microsoft.com/office/drawing/2014/main" id="{1DE4EDFE-E72F-8C3B-64B5-A64F21CCB2B3}"/>
                </a:ext>
              </a:extLst>
            </p:cNvPr>
            <p:cNvSpPr/>
            <p:nvPr/>
          </p:nvSpPr>
          <p:spPr>
            <a:xfrm>
              <a:off x="778356" y="1361392"/>
              <a:ext cx="1034840" cy="87513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72;p30">
              <a:extLst>
                <a:ext uri="{FF2B5EF4-FFF2-40B4-BE49-F238E27FC236}">
                  <a16:creationId xmlns:a16="http://schemas.microsoft.com/office/drawing/2014/main" id="{9CA666D5-F9CE-E504-5AFE-C442066D8ECF}"/>
                </a:ext>
              </a:extLst>
            </p:cNvPr>
            <p:cNvSpPr/>
            <p:nvPr/>
          </p:nvSpPr>
          <p:spPr>
            <a:xfrm>
              <a:off x="1276399" y="1732768"/>
              <a:ext cx="40324" cy="885070"/>
            </a:xfrm>
            <a:custGeom>
              <a:avLst/>
              <a:gdLst/>
              <a:ahLst/>
              <a:cxnLst/>
              <a:rect l="l" t="t" r="r" b="b"/>
              <a:pathLst>
                <a:path w="2132" h="48727" extrusionOk="0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9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73;p30">
              <a:extLst>
                <a:ext uri="{FF2B5EF4-FFF2-40B4-BE49-F238E27FC236}">
                  <a16:creationId xmlns:a16="http://schemas.microsoft.com/office/drawing/2014/main" id="{2AA7C843-B108-3743-3B40-B9EB8C549F09}"/>
                </a:ext>
              </a:extLst>
            </p:cNvPr>
            <p:cNvSpPr/>
            <p:nvPr/>
          </p:nvSpPr>
          <p:spPr>
            <a:xfrm>
              <a:off x="929864" y="1489277"/>
              <a:ext cx="731806" cy="619351"/>
            </a:xfrm>
            <a:custGeom>
              <a:avLst/>
              <a:gdLst/>
              <a:ahLst/>
              <a:cxnLst/>
              <a:rect l="l" t="t" r="r" b="b"/>
              <a:pathLst>
                <a:path w="38692" h="34098" extrusionOk="0">
                  <a:moveTo>
                    <a:pt x="19335" y="1"/>
                  </a:moveTo>
                  <a:cubicBezTo>
                    <a:pt x="17178" y="1"/>
                    <a:pt x="14986" y="413"/>
                    <a:pt x="12869" y="1284"/>
                  </a:cubicBezTo>
                  <a:cubicBezTo>
                    <a:pt x="4177" y="4949"/>
                    <a:pt x="1" y="14834"/>
                    <a:pt x="3665" y="23527"/>
                  </a:cubicBezTo>
                  <a:cubicBezTo>
                    <a:pt x="6375" y="30106"/>
                    <a:pt x="12745" y="34098"/>
                    <a:pt x="19452" y="34098"/>
                  </a:cubicBezTo>
                  <a:cubicBezTo>
                    <a:pt x="21606" y="34098"/>
                    <a:pt x="23795" y="33686"/>
                    <a:pt x="25908" y="32816"/>
                  </a:cubicBezTo>
                  <a:cubicBezTo>
                    <a:pt x="34601" y="29151"/>
                    <a:pt x="38692" y="19181"/>
                    <a:pt x="35112" y="10488"/>
                  </a:cubicBezTo>
                  <a:cubicBezTo>
                    <a:pt x="32405" y="3976"/>
                    <a:pt x="26039" y="1"/>
                    <a:pt x="1933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74;p30">
              <a:extLst>
                <a:ext uri="{FF2B5EF4-FFF2-40B4-BE49-F238E27FC236}">
                  <a16:creationId xmlns:a16="http://schemas.microsoft.com/office/drawing/2014/main" id="{2E439CEF-A014-7A28-05B6-81F9681DB0A6}"/>
                </a:ext>
              </a:extLst>
            </p:cNvPr>
            <p:cNvSpPr/>
            <p:nvPr/>
          </p:nvSpPr>
          <p:spPr>
            <a:xfrm>
              <a:off x="838006" y="1469678"/>
              <a:ext cx="801105" cy="659021"/>
            </a:xfrm>
            <a:custGeom>
              <a:avLst/>
              <a:gdLst/>
              <a:ahLst/>
              <a:cxnLst/>
              <a:rect l="l" t="t" r="r" b="b"/>
              <a:pathLst>
                <a:path w="42356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30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3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60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1058;p37">
              <a:extLst>
                <a:ext uri="{FF2B5EF4-FFF2-40B4-BE49-F238E27FC236}">
                  <a16:creationId xmlns:a16="http://schemas.microsoft.com/office/drawing/2014/main" id="{513CADDD-A9C0-042C-8639-83FD73700767}"/>
                </a:ext>
              </a:extLst>
            </p:cNvPr>
            <p:cNvGrpSpPr/>
            <p:nvPr/>
          </p:nvGrpSpPr>
          <p:grpSpPr>
            <a:xfrm>
              <a:off x="1214830" y="1677556"/>
              <a:ext cx="161874" cy="218701"/>
              <a:chOff x="2790850" y="955650"/>
              <a:chExt cx="1984000" cy="2791125"/>
            </a:xfrm>
          </p:grpSpPr>
          <p:sp>
            <p:nvSpPr>
              <p:cNvPr id="516" name="Google Shape;1059;p37">
                <a:extLst>
                  <a:ext uri="{FF2B5EF4-FFF2-40B4-BE49-F238E27FC236}">
                    <a16:creationId xmlns:a16="http://schemas.microsoft.com/office/drawing/2014/main" id="{7D24AC45-6A2E-9226-35F3-02F1109C1769}"/>
                  </a:ext>
                </a:extLst>
              </p:cNvPr>
              <p:cNvSpPr/>
              <p:nvPr/>
            </p:nvSpPr>
            <p:spPr>
              <a:xfrm>
                <a:off x="3259325" y="955650"/>
                <a:ext cx="1048750" cy="1364350"/>
              </a:xfrm>
              <a:custGeom>
                <a:avLst/>
                <a:gdLst/>
                <a:ahLst/>
                <a:cxnLst/>
                <a:rect l="l" t="t" r="r" b="b"/>
                <a:pathLst>
                  <a:path w="41950" h="54574" extrusionOk="0">
                    <a:moveTo>
                      <a:pt x="21041" y="1"/>
                    </a:moveTo>
                    <a:cubicBezTo>
                      <a:pt x="3157" y="1"/>
                      <a:pt x="1" y="12165"/>
                      <a:pt x="1" y="27221"/>
                    </a:cubicBezTo>
                    <a:cubicBezTo>
                      <a:pt x="1" y="42344"/>
                      <a:pt x="9403" y="54573"/>
                      <a:pt x="21041" y="54573"/>
                    </a:cubicBezTo>
                    <a:cubicBezTo>
                      <a:pt x="32613" y="54573"/>
                      <a:pt x="41949" y="42344"/>
                      <a:pt x="41949" y="27287"/>
                    </a:cubicBezTo>
                    <a:cubicBezTo>
                      <a:pt x="41949" y="12165"/>
                      <a:pt x="38859" y="1"/>
                      <a:pt x="21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1060;p37">
                <a:extLst>
                  <a:ext uri="{FF2B5EF4-FFF2-40B4-BE49-F238E27FC236}">
                    <a16:creationId xmlns:a16="http://schemas.microsoft.com/office/drawing/2014/main" id="{07EC1038-CAA6-E966-2116-FE583B7A3809}"/>
                  </a:ext>
                </a:extLst>
              </p:cNvPr>
              <p:cNvSpPr/>
              <p:nvPr/>
            </p:nvSpPr>
            <p:spPr>
              <a:xfrm>
                <a:off x="2790850" y="2370925"/>
                <a:ext cx="1984000" cy="1375850"/>
              </a:xfrm>
              <a:custGeom>
                <a:avLst/>
                <a:gdLst/>
                <a:ahLst/>
                <a:cxnLst/>
                <a:rect l="l" t="t" r="r" b="b"/>
                <a:pathLst>
                  <a:path w="79360" h="55034" extrusionOk="0">
                    <a:moveTo>
                      <a:pt x="28142" y="1"/>
                    </a:moveTo>
                    <a:cubicBezTo>
                      <a:pt x="3946" y="4735"/>
                      <a:pt x="527" y="12099"/>
                      <a:pt x="67" y="37675"/>
                    </a:cubicBezTo>
                    <a:cubicBezTo>
                      <a:pt x="67" y="39274"/>
                      <a:pt x="26" y="39740"/>
                      <a:pt x="9" y="39740"/>
                    </a:cubicBezTo>
                    <a:cubicBezTo>
                      <a:pt x="4" y="39740"/>
                      <a:pt x="1" y="39704"/>
                      <a:pt x="1" y="39648"/>
                    </a:cubicBezTo>
                    <a:lnTo>
                      <a:pt x="1" y="42409"/>
                    </a:lnTo>
                    <a:cubicBezTo>
                      <a:pt x="1" y="42409"/>
                      <a:pt x="5787" y="55033"/>
                      <a:pt x="39583" y="55033"/>
                    </a:cubicBezTo>
                    <a:cubicBezTo>
                      <a:pt x="73378" y="55033"/>
                      <a:pt x="79230" y="42409"/>
                      <a:pt x="79230" y="42409"/>
                    </a:cubicBezTo>
                    <a:lnTo>
                      <a:pt x="79230" y="40371"/>
                    </a:lnTo>
                    <a:cubicBezTo>
                      <a:pt x="79252" y="40404"/>
                      <a:pt x="79270" y="40422"/>
                      <a:pt x="79285" y="40422"/>
                    </a:cubicBezTo>
                    <a:cubicBezTo>
                      <a:pt x="79359" y="40422"/>
                      <a:pt x="79350" y="39965"/>
                      <a:pt x="79296" y="38596"/>
                    </a:cubicBezTo>
                    <a:cubicBezTo>
                      <a:pt x="78901" y="12296"/>
                      <a:pt x="75679" y="4800"/>
                      <a:pt x="51155" y="1"/>
                    </a:cubicBezTo>
                    <a:cubicBezTo>
                      <a:pt x="51155" y="1"/>
                      <a:pt x="47736" y="4735"/>
                      <a:pt x="39648" y="4735"/>
                    </a:cubicBezTo>
                    <a:cubicBezTo>
                      <a:pt x="31627" y="4735"/>
                      <a:pt x="28142" y="1"/>
                      <a:pt x="28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9" name="Google Shape;570;p30">
              <a:extLst>
                <a:ext uri="{FF2B5EF4-FFF2-40B4-BE49-F238E27FC236}">
                  <a16:creationId xmlns:a16="http://schemas.microsoft.com/office/drawing/2014/main" id="{14717971-EFAD-3AE9-0F15-0EBB233A13CD}"/>
                </a:ext>
              </a:extLst>
            </p:cNvPr>
            <p:cNvSpPr/>
            <p:nvPr/>
          </p:nvSpPr>
          <p:spPr>
            <a:xfrm>
              <a:off x="575294" y="2579069"/>
              <a:ext cx="1441009" cy="266264"/>
            </a:xfrm>
            <a:custGeom>
              <a:avLst/>
              <a:gdLst/>
              <a:ahLst/>
              <a:cxnLst/>
              <a:rect l="l" t="t" r="r" b="b"/>
              <a:pathLst>
                <a:path w="76189" h="14659" extrusionOk="0">
                  <a:moveTo>
                    <a:pt x="1108" y="1"/>
                  </a:moveTo>
                  <a:cubicBezTo>
                    <a:pt x="511" y="1"/>
                    <a:pt x="0" y="512"/>
                    <a:pt x="0" y="1109"/>
                  </a:cubicBezTo>
                  <a:lnTo>
                    <a:pt x="0" y="13636"/>
                  </a:lnTo>
                  <a:cubicBezTo>
                    <a:pt x="0" y="14318"/>
                    <a:pt x="533" y="14659"/>
                    <a:pt x="1065" y="14659"/>
                  </a:cubicBezTo>
                  <a:cubicBezTo>
                    <a:pt x="1598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058" y="2131"/>
                  </a:lnTo>
                  <a:lnTo>
                    <a:pt x="74058" y="13636"/>
                  </a:lnTo>
                  <a:cubicBezTo>
                    <a:pt x="74058" y="14233"/>
                    <a:pt x="74569" y="14659"/>
                    <a:pt x="75166" y="14659"/>
                  </a:cubicBezTo>
                  <a:cubicBezTo>
                    <a:pt x="75763" y="14659"/>
                    <a:pt x="76189" y="14233"/>
                    <a:pt x="76189" y="13636"/>
                  </a:cubicBezTo>
                  <a:lnTo>
                    <a:pt x="76189" y="1109"/>
                  </a:lnTo>
                  <a:cubicBezTo>
                    <a:pt x="76189" y="512"/>
                    <a:pt x="75763" y="1"/>
                    <a:pt x="75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71;p30">
              <a:extLst>
                <a:ext uri="{FF2B5EF4-FFF2-40B4-BE49-F238E27FC236}">
                  <a16:creationId xmlns:a16="http://schemas.microsoft.com/office/drawing/2014/main" id="{00173915-EAD2-E8EF-7BD5-D453728F38BE}"/>
                </a:ext>
              </a:extLst>
            </p:cNvPr>
            <p:cNvSpPr/>
            <p:nvPr/>
          </p:nvSpPr>
          <p:spPr>
            <a:xfrm>
              <a:off x="778358" y="1361392"/>
              <a:ext cx="1034840" cy="87513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72;p30">
              <a:extLst>
                <a:ext uri="{FF2B5EF4-FFF2-40B4-BE49-F238E27FC236}">
                  <a16:creationId xmlns:a16="http://schemas.microsoft.com/office/drawing/2014/main" id="{7C1A5333-3BA9-BA28-DC64-E4C31858090A}"/>
                </a:ext>
              </a:extLst>
            </p:cNvPr>
            <p:cNvSpPr/>
            <p:nvPr/>
          </p:nvSpPr>
          <p:spPr>
            <a:xfrm>
              <a:off x="1276401" y="1732768"/>
              <a:ext cx="40324" cy="885070"/>
            </a:xfrm>
            <a:custGeom>
              <a:avLst/>
              <a:gdLst/>
              <a:ahLst/>
              <a:cxnLst/>
              <a:rect l="l" t="t" r="r" b="b"/>
              <a:pathLst>
                <a:path w="2132" h="48727" extrusionOk="0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9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73;p30">
              <a:extLst>
                <a:ext uri="{FF2B5EF4-FFF2-40B4-BE49-F238E27FC236}">
                  <a16:creationId xmlns:a16="http://schemas.microsoft.com/office/drawing/2014/main" id="{D6B9553C-C4DF-EF13-6640-AC71F72D8274}"/>
                </a:ext>
              </a:extLst>
            </p:cNvPr>
            <p:cNvSpPr/>
            <p:nvPr/>
          </p:nvSpPr>
          <p:spPr>
            <a:xfrm>
              <a:off x="929866" y="1489277"/>
              <a:ext cx="731806" cy="619351"/>
            </a:xfrm>
            <a:custGeom>
              <a:avLst/>
              <a:gdLst/>
              <a:ahLst/>
              <a:cxnLst/>
              <a:rect l="l" t="t" r="r" b="b"/>
              <a:pathLst>
                <a:path w="38692" h="34098" extrusionOk="0">
                  <a:moveTo>
                    <a:pt x="19335" y="1"/>
                  </a:moveTo>
                  <a:cubicBezTo>
                    <a:pt x="17178" y="1"/>
                    <a:pt x="14986" y="413"/>
                    <a:pt x="12869" y="1284"/>
                  </a:cubicBezTo>
                  <a:cubicBezTo>
                    <a:pt x="4177" y="4949"/>
                    <a:pt x="1" y="14834"/>
                    <a:pt x="3665" y="23527"/>
                  </a:cubicBezTo>
                  <a:cubicBezTo>
                    <a:pt x="6375" y="30106"/>
                    <a:pt x="12745" y="34098"/>
                    <a:pt x="19452" y="34098"/>
                  </a:cubicBezTo>
                  <a:cubicBezTo>
                    <a:pt x="21606" y="34098"/>
                    <a:pt x="23795" y="33686"/>
                    <a:pt x="25908" y="32816"/>
                  </a:cubicBezTo>
                  <a:cubicBezTo>
                    <a:pt x="34601" y="29151"/>
                    <a:pt x="38692" y="19181"/>
                    <a:pt x="35112" y="10488"/>
                  </a:cubicBezTo>
                  <a:cubicBezTo>
                    <a:pt x="32405" y="3976"/>
                    <a:pt x="26039" y="1"/>
                    <a:pt x="19335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74;p30">
              <a:extLst>
                <a:ext uri="{FF2B5EF4-FFF2-40B4-BE49-F238E27FC236}">
                  <a16:creationId xmlns:a16="http://schemas.microsoft.com/office/drawing/2014/main" id="{6311A70B-D348-E91D-B3C7-8969739F8644}"/>
                </a:ext>
              </a:extLst>
            </p:cNvPr>
            <p:cNvSpPr/>
            <p:nvPr/>
          </p:nvSpPr>
          <p:spPr>
            <a:xfrm>
              <a:off x="838008" y="1469678"/>
              <a:ext cx="801105" cy="659021"/>
            </a:xfrm>
            <a:custGeom>
              <a:avLst/>
              <a:gdLst/>
              <a:ahLst/>
              <a:cxnLst/>
              <a:rect l="l" t="t" r="r" b="b"/>
              <a:pathLst>
                <a:path w="42356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30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3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60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4" name="Google Shape;1058;p37">
              <a:extLst>
                <a:ext uri="{FF2B5EF4-FFF2-40B4-BE49-F238E27FC236}">
                  <a16:creationId xmlns:a16="http://schemas.microsoft.com/office/drawing/2014/main" id="{F4B80FC8-9183-BCF5-63C6-076C67B7237A}"/>
                </a:ext>
              </a:extLst>
            </p:cNvPr>
            <p:cNvGrpSpPr/>
            <p:nvPr/>
          </p:nvGrpSpPr>
          <p:grpSpPr>
            <a:xfrm>
              <a:off x="1214832" y="1677556"/>
              <a:ext cx="161874" cy="218701"/>
              <a:chOff x="2790850" y="955650"/>
              <a:chExt cx="1984000" cy="2791125"/>
            </a:xfrm>
          </p:grpSpPr>
          <p:sp>
            <p:nvSpPr>
              <p:cNvPr id="545" name="Google Shape;1059;p37">
                <a:extLst>
                  <a:ext uri="{FF2B5EF4-FFF2-40B4-BE49-F238E27FC236}">
                    <a16:creationId xmlns:a16="http://schemas.microsoft.com/office/drawing/2014/main" id="{82459806-5FBA-9A4A-F1E4-2B959BA26255}"/>
                  </a:ext>
                </a:extLst>
              </p:cNvPr>
              <p:cNvSpPr/>
              <p:nvPr/>
            </p:nvSpPr>
            <p:spPr>
              <a:xfrm>
                <a:off x="3259325" y="955650"/>
                <a:ext cx="1048750" cy="1364350"/>
              </a:xfrm>
              <a:custGeom>
                <a:avLst/>
                <a:gdLst/>
                <a:ahLst/>
                <a:cxnLst/>
                <a:rect l="l" t="t" r="r" b="b"/>
                <a:pathLst>
                  <a:path w="41950" h="54574" extrusionOk="0">
                    <a:moveTo>
                      <a:pt x="21041" y="1"/>
                    </a:moveTo>
                    <a:cubicBezTo>
                      <a:pt x="3157" y="1"/>
                      <a:pt x="1" y="12165"/>
                      <a:pt x="1" y="27221"/>
                    </a:cubicBezTo>
                    <a:cubicBezTo>
                      <a:pt x="1" y="42344"/>
                      <a:pt x="9403" y="54573"/>
                      <a:pt x="21041" y="54573"/>
                    </a:cubicBezTo>
                    <a:cubicBezTo>
                      <a:pt x="32613" y="54573"/>
                      <a:pt x="41949" y="42344"/>
                      <a:pt x="41949" y="27287"/>
                    </a:cubicBezTo>
                    <a:cubicBezTo>
                      <a:pt x="41949" y="12165"/>
                      <a:pt x="38859" y="1"/>
                      <a:pt x="21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060;p37">
                <a:extLst>
                  <a:ext uri="{FF2B5EF4-FFF2-40B4-BE49-F238E27FC236}">
                    <a16:creationId xmlns:a16="http://schemas.microsoft.com/office/drawing/2014/main" id="{E1493AE6-8B13-A8BC-9550-A2FAF512A53B}"/>
                  </a:ext>
                </a:extLst>
              </p:cNvPr>
              <p:cNvSpPr/>
              <p:nvPr/>
            </p:nvSpPr>
            <p:spPr>
              <a:xfrm>
                <a:off x="2790850" y="2370925"/>
                <a:ext cx="1984000" cy="1375850"/>
              </a:xfrm>
              <a:custGeom>
                <a:avLst/>
                <a:gdLst/>
                <a:ahLst/>
                <a:cxnLst/>
                <a:rect l="l" t="t" r="r" b="b"/>
                <a:pathLst>
                  <a:path w="79360" h="55034" extrusionOk="0">
                    <a:moveTo>
                      <a:pt x="28142" y="1"/>
                    </a:moveTo>
                    <a:cubicBezTo>
                      <a:pt x="3946" y="4735"/>
                      <a:pt x="527" y="12099"/>
                      <a:pt x="67" y="37675"/>
                    </a:cubicBezTo>
                    <a:cubicBezTo>
                      <a:pt x="67" y="39274"/>
                      <a:pt x="26" y="39740"/>
                      <a:pt x="9" y="39740"/>
                    </a:cubicBezTo>
                    <a:cubicBezTo>
                      <a:pt x="4" y="39740"/>
                      <a:pt x="1" y="39704"/>
                      <a:pt x="1" y="39648"/>
                    </a:cubicBezTo>
                    <a:lnTo>
                      <a:pt x="1" y="42409"/>
                    </a:lnTo>
                    <a:cubicBezTo>
                      <a:pt x="1" y="42409"/>
                      <a:pt x="5787" y="55033"/>
                      <a:pt x="39583" y="55033"/>
                    </a:cubicBezTo>
                    <a:cubicBezTo>
                      <a:pt x="73378" y="55033"/>
                      <a:pt x="79230" y="42409"/>
                      <a:pt x="79230" y="42409"/>
                    </a:cubicBezTo>
                    <a:lnTo>
                      <a:pt x="79230" y="40371"/>
                    </a:lnTo>
                    <a:cubicBezTo>
                      <a:pt x="79252" y="40404"/>
                      <a:pt x="79270" y="40422"/>
                      <a:pt x="79285" y="40422"/>
                    </a:cubicBezTo>
                    <a:cubicBezTo>
                      <a:pt x="79359" y="40422"/>
                      <a:pt x="79350" y="39965"/>
                      <a:pt x="79296" y="38596"/>
                    </a:cubicBezTo>
                    <a:cubicBezTo>
                      <a:pt x="78901" y="12296"/>
                      <a:pt x="75679" y="4800"/>
                      <a:pt x="51155" y="1"/>
                    </a:cubicBezTo>
                    <a:cubicBezTo>
                      <a:pt x="51155" y="1"/>
                      <a:pt x="47736" y="4735"/>
                      <a:pt x="39648" y="4735"/>
                    </a:cubicBezTo>
                    <a:cubicBezTo>
                      <a:pt x="31627" y="4735"/>
                      <a:pt x="28142" y="1"/>
                      <a:pt x="28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6BA53B-7EC8-0FC0-4553-45B6013B6CF1}"/>
                </a:ext>
              </a:extLst>
            </p:cNvPr>
            <p:cNvSpPr/>
            <p:nvPr/>
          </p:nvSpPr>
          <p:spPr>
            <a:xfrm>
              <a:off x="620191" y="2638341"/>
              <a:ext cx="1355544" cy="2201287"/>
            </a:xfrm>
            <a:prstGeom prst="rect">
              <a:avLst/>
            </a:prstGeom>
            <a:solidFill>
              <a:srgbClr val="05223C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Google Shape;569;p30">
              <a:extLst>
                <a:ext uri="{FF2B5EF4-FFF2-40B4-BE49-F238E27FC236}">
                  <a16:creationId xmlns:a16="http://schemas.microsoft.com/office/drawing/2014/main" id="{703699EC-8C60-276A-4552-C9D8AB8C0530}"/>
                </a:ext>
              </a:extLst>
            </p:cNvPr>
            <p:cNvSpPr txBox="1">
              <a:spLocks/>
            </p:cNvSpPr>
            <p:nvPr/>
          </p:nvSpPr>
          <p:spPr>
            <a:xfrm>
              <a:off x="474825" y="2543416"/>
              <a:ext cx="1627115" cy="1416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9pPr>
            </a:lstStyle>
            <a:p>
              <a:r>
                <a:rPr lang="en-US" sz="900" b="1" dirty="0">
                  <a:latin typeface="+mn-lt"/>
                </a:rPr>
                <a:t> </a:t>
              </a:r>
              <a:r>
                <a:rPr lang="en-US" sz="1100" b="1" dirty="0">
                  <a:solidFill>
                    <a:schemeClr val="accent1">
                      <a:lumMod val="75000"/>
                    </a:schemeClr>
                  </a:solidFill>
                  <a:latin typeface="-apple-system"/>
                  <a:cs typeface="Arial"/>
                  <a:sym typeface="Arial"/>
                </a:rPr>
                <a:t>Project Manager and Business Analyst:</a:t>
              </a:r>
            </a:p>
            <a:p>
              <a:endParaRPr lang="en-US" sz="900" dirty="0">
                <a:latin typeface="+mn-lt"/>
              </a:endParaRPr>
            </a:p>
            <a:p>
              <a:r>
                <a:rPr lang="en-US" sz="900" b="1" dirty="0">
                  <a:latin typeface="+mn-lt"/>
                </a:rPr>
                <a:t>Monica Cubas</a:t>
              </a:r>
            </a:p>
            <a:p>
              <a:endParaRPr lang="en-US" sz="900" dirty="0">
                <a:latin typeface="+mn-lt"/>
              </a:endParaRPr>
            </a:p>
            <a:p>
              <a:r>
                <a:rPr lang="en-US" sz="900" b="1" dirty="0">
                  <a:latin typeface="+mn-lt"/>
                </a:rPr>
                <a:t>Bachelor's Degree in System Engineering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7BE92A-F2E1-0769-B702-CD36230EF13A}"/>
                </a:ext>
              </a:extLst>
            </p:cNvPr>
            <p:cNvSpPr txBox="1"/>
            <p:nvPr/>
          </p:nvSpPr>
          <p:spPr>
            <a:xfrm>
              <a:off x="715618" y="3951800"/>
              <a:ext cx="120279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1">
                      <a:lumMod val="75000"/>
                    </a:schemeClr>
                  </a:solidFill>
                  <a:latin typeface="-apple-system"/>
                  <a:ea typeface="Roboto Black"/>
                  <a:sym typeface="Roboto Black"/>
                </a:rPr>
                <a:t>Main task:</a:t>
              </a:r>
            </a:p>
          </p:txBody>
        </p:sp>
        <p:sp>
          <p:nvSpPr>
            <p:cNvPr id="10" name="Google Shape;569;p30">
              <a:extLst>
                <a:ext uri="{FF2B5EF4-FFF2-40B4-BE49-F238E27FC236}">
                  <a16:creationId xmlns:a16="http://schemas.microsoft.com/office/drawing/2014/main" id="{5E60244C-5643-F0E3-49FA-0D1CED37BCF1}"/>
                </a:ext>
              </a:extLst>
            </p:cNvPr>
            <p:cNvSpPr txBox="1">
              <a:spLocks/>
            </p:cNvSpPr>
            <p:nvPr/>
          </p:nvSpPr>
          <p:spPr>
            <a:xfrm>
              <a:off x="548064" y="4392646"/>
              <a:ext cx="1520276" cy="4697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9pPr>
            </a:lstStyle>
            <a:p>
              <a:endParaRPr lang="en-US" sz="900" dirty="0">
                <a:latin typeface="+mn-lt"/>
              </a:endParaRPr>
            </a:p>
            <a:p>
              <a:r>
                <a:rPr lang="en-US" sz="900" b="1" dirty="0">
                  <a:latin typeface="+mn-lt"/>
                </a:rPr>
                <a:t>Monitoring and planning of the project and creating project documentation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987C47-A223-1C66-F5BF-7F32F1D11B27}"/>
              </a:ext>
            </a:extLst>
          </p:cNvPr>
          <p:cNvGrpSpPr/>
          <p:nvPr/>
        </p:nvGrpSpPr>
        <p:grpSpPr>
          <a:xfrm>
            <a:off x="3538547" y="1344448"/>
            <a:ext cx="2076000" cy="3661274"/>
            <a:chOff x="3538547" y="1344448"/>
            <a:chExt cx="2076000" cy="3661274"/>
          </a:xfrm>
        </p:grpSpPr>
        <p:sp>
          <p:nvSpPr>
            <p:cNvPr id="62" name="Google Shape;580;p30">
              <a:extLst>
                <a:ext uri="{FF2B5EF4-FFF2-40B4-BE49-F238E27FC236}">
                  <a16:creationId xmlns:a16="http://schemas.microsoft.com/office/drawing/2014/main" id="{C5BD59C2-6D6D-06A7-547C-420E6A38329E}"/>
                </a:ext>
              </a:extLst>
            </p:cNvPr>
            <p:cNvSpPr/>
            <p:nvPr/>
          </p:nvSpPr>
          <p:spPr>
            <a:xfrm>
              <a:off x="3846926" y="2562126"/>
              <a:ext cx="1442636" cy="266264"/>
            </a:xfrm>
            <a:custGeom>
              <a:avLst/>
              <a:gdLst/>
              <a:ahLst/>
              <a:cxnLst/>
              <a:rect l="l" t="t" r="r" b="b"/>
              <a:pathLst>
                <a:path w="76275" h="14659" extrusionOk="0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81;p30">
              <a:extLst>
                <a:ext uri="{FF2B5EF4-FFF2-40B4-BE49-F238E27FC236}">
                  <a16:creationId xmlns:a16="http://schemas.microsoft.com/office/drawing/2014/main" id="{418C9E9B-18AC-5BAF-329A-7182F9FD83EA}"/>
                </a:ext>
              </a:extLst>
            </p:cNvPr>
            <p:cNvSpPr/>
            <p:nvPr/>
          </p:nvSpPr>
          <p:spPr>
            <a:xfrm>
              <a:off x="4045186" y="1344448"/>
              <a:ext cx="1034840" cy="87513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82;p30">
              <a:extLst>
                <a:ext uri="{FF2B5EF4-FFF2-40B4-BE49-F238E27FC236}">
                  <a16:creationId xmlns:a16="http://schemas.microsoft.com/office/drawing/2014/main" id="{45A0EBC3-743E-DFEB-C014-540625D28EED}"/>
                </a:ext>
              </a:extLst>
            </p:cNvPr>
            <p:cNvSpPr/>
            <p:nvPr/>
          </p:nvSpPr>
          <p:spPr>
            <a:xfrm>
              <a:off x="4548052" y="1715824"/>
              <a:ext cx="40305" cy="885070"/>
            </a:xfrm>
            <a:custGeom>
              <a:avLst/>
              <a:gdLst/>
              <a:ahLst/>
              <a:cxnLst/>
              <a:rect l="l" t="t" r="r" b="b"/>
              <a:pathLst>
                <a:path w="2131" h="48727" extrusionOk="0">
                  <a:moveTo>
                    <a:pt x="1066" y="1"/>
                  </a:moveTo>
                  <a:cubicBezTo>
                    <a:pt x="533" y="1"/>
                    <a:pt x="0" y="363"/>
                    <a:pt x="0" y="1087"/>
                  </a:cubicBezTo>
                  <a:lnTo>
                    <a:pt x="0" y="47704"/>
                  </a:lnTo>
                  <a:cubicBezTo>
                    <a:pt x="0" y="48300"/>
                    <a:pt x="512" y="48726"/>
                    <a:pt x="1108" y="48726"/>
                  </a:cubicBezTo>
                  <a:cubicBezTo>
                    <a:pt x="1705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83;p30">
              <a:extLst>
                <a:ext uri="{FF2B5EF4-FFF2-40B4-BE49-F238E27FC236}">
                  <a16:creationId xmlns:a16="http://schemas.microsoft.com/office/drawing/2014/main" id="{5914946C-2F1A-6D85-1F3E-0F9434BCF87C}"/>
                </a:ext>
              </a:extLst>
            </p:cNvPr>
            <p:cNvSpPr/>
            <p:nvPr/>
          </p:nvSpPr>
          <p:spPr>
            <a:xfrm>
              <a:off x="4203125" y="1472369"/>
              <a:ext cx="730198" cy="619315"/>
            </a:xfrm>
            <a:custGeom>
              <a:avLst/>
              <a:gdLst/>
              <a:ahLst/>
              <a:cxnLst/>
              <a:rect l="l" t="t" r="r" b="b"/>
              <a:pathLst>
                <a:path w="38607" h="34096" extrusionOk="0">
                  <a:moveTo>
                    <a:pt x="19240" y="0"/>
                  </a:moveTo>
                  <a:cubicBezTo>
                    <a:pt x="17086" y="0"/>
                    <a:pt x="14897" y="412"/>
                    <a:pt x="12784" y="1282"/>
                  </a:cubicBezTo>
                  <a:cubicBezTo>
                    <a:pt x="4091" y="4947"/>
                    <a:pt x="1" y="14832"/>
                    <a:pt x="3580" y="23525"/>
                  </a:cubicBezTo>
                  <a:cubicBezTo>
                    <a:pt x="6289" y="30104"/>
                    <a:pt x="12660" y="34096"/>
                    <a:pt x="19367" y="34096"/>
                  </a:cubicBezTo>
                  <a:cubicBezTo>
                    <a:pt x="21521" y="34096"/>
                    <a:pt x="23710" y="33684"/>
                    <a:pt x="25823" y="32814"/>
                  </a:cubicBezTo>
                  <a:cubicBezTo>
                    <a:pt x="34516" y="29149"/>
                    <a:pt x="38606" y="19179"/>
                    <a:pt x="35027" y="10571"/>
                  </a:cubicBezTo>
                  <a:cubicBezTo>
                    <a:pt x="32318" y="3992"/>
                    <a:pt x="25947" y="0"/>
                    <a:pt x="1924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84;p30">
              <a:extLst>
                <a:ext uri="{FF2B5EF4-FFF2-40B4-BE49-F238E27FC236}">
                  <a16:creationId xmlns:a16="http://schemas.microsoft.com/office/drawing/2014/main" id="{744DD5FE-35B9-1490-E424-9C8CB9836BF3}"/>
                </a:ext>
              </a:extLst>
            </p:cNvPr>
            <p:cNvSpPr/>
            <p:nvPr/>
          </p:nvSpPr>
          <p:spPr>
            <a:xfrm>
              <a:off x="4111267" y="1452735"/>
              <a:ext cx="799498" cy="659021"/>
            </a:xfrm>
            <a:custGeom>
              <a:avLst/>
              <a:gdLst/>
              <a:ahLst/>
              <a:cxnLst/>
              <a:rect l="l" t="t" r="r" b="b"/>
              <a:pathLst>
                <a:path w="42271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2981" y="2193"/>
                    <a:pt x="40140" y="9266"/>
                    <a:pt x="40140" y="18129"/>
                  </a:cubicBezTo>
                  <a:cubicBezTo>
                    <a:pt x="40140" y="27767"/>
                    <a:pt x="32244" y="34162"/>
                    <a:pt x="24024" y="34162"/>
                  </a:cubicBezTo>
                  <a:cubicBezTo>
                    <a:pt x="20106" y="34162"/>
                    <a:pt x="16114" y="32709"/>
                    <a:pt x="12869" y="29463"/>
                  </a:cubicBezTo>
                  <a:cubicBezTo>
                    <a:pt x="2837" y="19347"/>
                    <a:pt x="9936" y="2192"/>
                    <a:pt x="24098" y="2192"/>
                  </a:cubicBezTo>
                  <a:close/>
                  <a:moveTo>
                    <a:pt x="24021" y="1"/>
                  </a:moveTo>
                  <a:cubicBezTo>
                    <a:pt x="19568" y="1"/>
                    <a:pt x="15028" y="1653"/>
                    <a:pt x="11335" y="5346"/>
                  </a:cubicBezTo>
                  <a:cubicBezTo>
                    <a:pt x="0" y="16765"/>
                    <a:pt x="8011" y="36281"/>
                    <a:pt x="24203" y="36281"/>
                  </a:cubicBezTo>
                  <a:cubicBezTo>
                    <a:pt x="34174" y="36281"/>
                    <a:pt x="42270" y="28100"/>
                    <a:pt x="42270" y="18129"/>
                  </a:cubicBezTo>
                  <a:cubicBezTo>
                    <a:pt x="42270" y="7231"/>
                    <a:pt x="33336" y="1"/>
                    <a:pt x="2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1058;p37">
              <a:extLst>
                <a:ext uri="{FF2B5EF4-FFF2-40B4-BE49-F238E27FC236}">
                  <a16:creationId xmlns:a16="http://schemas.microsoft.com/office/drawing/2014/main" id="{77693931-E74D-DAAE-0CA0-0C510C8EFED3}"/>
                </a:ext>
              </a:extLst>
            </p:cNvPr>
            <p:cNvGrpSpPr/>
            <p:nvPr/>
          </p:nvGrpSpPr>
          <p:grpSpPr>
            <a:xfrm>
              <a:off x="4489013" y="1655721"/>
              <a:ext cx="161874" cy="218701"/>
              <a:chOff x="2790850" y="955650"/>
              <a:chExt cx="1984000" cy="2791125"/>
            </a:xfrm>
          </p:grpSpPr>
          <p:sp>
            <p:nvSpPr>
              <p:cNvPr id="522" name="Google Shape;1059;p37">
                <a:extLst>
                  <a:ext uri="{FF2B5EF4-FFF2-40B4-BE49-F238E27FC236}">
                    <a16:creationId xmlns:a16="http://schemas.microsoft.com/office/drawing/2014/main" id="{1F3B55BC-5465-AAE7-FCC7-92CEB4CE8230}"/>
                  </a:ext>
                </a:extLst>
              </p:cNvPr>
              <p:cNvSpPr/>
              <p:nvPr/>
            </p:nvSpPr>
            <p:spPr>
              <a:xfrm>
                <a:off x="3259325" y="955650"/>
                <a:ext cx="1048750" cy="1364350"/>
              </a:xfrm>
              <a:custGeom>
                <a:avLst/>
                <a:gdLst/>
                <a:ahLst/>
                <a:cxnLst/>
                <a:rect l="l" t="t" r="r" b="b"/>
                <a:pathLst>
                  <a:path w="41950" h="54574" extrusionOk="0">
                    <a:moveTo>
                      <a:pt x="21041" y="1"/>
                    </a:moveTo>
                    <a:cubicBezTo>
                      <a:pt x="3157" y="1"/>
                      <a:pt x="1" y="12165"/>
                      <a:pt x="1" y="27221"/>
                    </a:cubicBezTo>
                    <a:cubicBezTo>
                      <a:pt x="1" y="42344"/>
                      <a:pt x="9403" y="54573"/>
                      <a:pt x="21041" y="54573"/>
                    </a:cubicBezTo>
                    <a:cubicBezTo>
                      <a:pt x="32613" y="54573"/>
                      <a:pt x="41949" y="42344"/>
                      <a:pt x="41949" y="27287"/>
                    </a:cubicBezTo>
                    <a:cubicBezTo>
                      <a:pt x="41949" y="12165"/>
                      <a:pt x="38859" y="1"/>
                      <a:pt x="21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1060;p37">
                <a:extLst>
                  <a:ext uri="{FF2B5EF4-FFF2-40B4-BE49-F238E27FC236}">
                    <a16:creationId xmlns:a16="http://schemas.microsoft.com/office/drawing/2014/main" id="{94876565-D62A-61E1-6F68-8667611D6740}"/>
                  </a:ext>
                </a:extLst>
              </p:cNvPr>
              <p:cNvSpPr/>
              <p:nvPr/>
            </p:nvSpPr>
            <p:spPr>
              <a:xfrm>
                <a:off x="2790850" y="2370925"/>
                <a:ext cx="1984000" cy="1375850"/>
              </a:xfrm>
              <a:custGeom>
                <a:avLst/>
                <a:gdLst/>
                <a:ahLst/>
                <a:cxnLst/>
                <a:rect l="l" t="t" r="r" b="b"/>
                <a:pathLst>
                  <a:path w="79360" h="55034" extrusionOk="0">
                    <a:moveTo>
                      <a:pt x="28142" y="1"/>
                    </a:moveTo>
                    <a:cubicBezTo>
                      <a:pt x="3946" y="4735"/>
                      <a:pt x="527" y="12099"/>
                      <a:pt x="67" y="37675"/>
                    </a:cubicBezTo>
                    <a:cubicBezTo>
                      <a:pt x="67" y="39274"/>
                      <a:pt x="26" y="39740"/>
                      <a:pt x="9" y="39740"/>
                    </a:cubicBezTo>
                    <a:cubicBezTo>
                      <a:pt x="4" y="39740"/>
                      <a:pt x="1" y="39704"/>
                      <a:pt x="1" y="39648"/>
                    </a:cubicBezTo>
                    <a:lnTo>
                      <a:pt x="1" y="42409"/>
                    </a:lnTo>
                    <a:cubicBezTo>
                      <a:pt x="1" y="42409"/>
                      <a:pt x="5787" y="55033"/>
                      <a:pt x="39583" y="55033"/>
                    </a:cubicBezTo>
                    <a:cubicBezTo>
                      <a:pt x="73378" y="55033"/>
                      <a:pt x="79230" y="42409"/>
                      <a:pt x="79230" y="42409"/>
                    </a:cubicBezTo>
                    <a:lnTo>
                      <a:pt x="79230" y="40371"/>
                    </a:lnTo>
                    <a:cubicBezTo>
                      <a:pt x="79252" y="40404"/>
                      <a:pt x="79270" y="40422"/>
                      <a:pt x="79285" y="40422"/>
                    </a:cubicBezTo>
                    <a:cubicBezTo>
                      <a:pt x="79359" y="40422"/>
                      <a:pt x="79350" y="39965"/>
                      <a:pt x="79296" y="38596"/>
                    </a:cubicBezTo>
                    <a:cubicBezTo>
                      <a:pt x="78901" y="12296"/>
                      <a:pt x="75679" y="4800"/>
                      <a:pt x="51155" y="1"/>
                    </a:cubicBezTo>
                    <a:cubicBezTo>
                      <a:pt x="51155" y="1"/>
                      <a:pt x="47736" y="4735"/>
                      <a:pt x="39648" y="4735"/>
                    </a:cubicBezTo>
                    <a:cubicBezTo>
                      <a:pt x="31627" y="4735"/>
                      <a:pt x="28142" y="1"/>
                      <a:pt x="28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9" name="Google Shape;580;p30">
              <a:extLst>
                <a:ext uri="{FF2B5EF4-FFF2-40B4-BE49-F238E27FC236}">
                  <a16:creationId xmlns:a16="http://schemas.microsoft.com/office/drawing/2014/main" id="{A6B3AB6D-2CE4-DC9F-ED4A-E965A816D034}"/>
                </a:ext>
              </a:extLst>
            </p:cNvPr>
            <p:cNvSpPr/>
            <p:nvPr/>
          </p:nvSpPr>
          <p:spPr>
            <a:xfrm>
              <a:off x="3846928" y="2562126"/>
              <a:ext cx="1442636" cy="266264"/>
            </a:xfrm>
            <a:custGeom>
              <a:avLst/>
              <a:gdLst/>
              <a:ahLst/>
              <a:cxnLst/>
              <a:rect l="l" t="t" r="r" b="b"/>
              <a:pathLst>
                <a:path w="76275" h="14659" extrusionOk="0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81;p30">
              <a:extLst>
                <a:ext uri="{FF2B5EF4-FFF2-40B4-BE49-F238E27FC236}">
                  <a16:creationId xmlns:a16="http://schemas.microsoft.com/office/drawing/2014/main" id="{B080476D-B97A-750A-2784-579AEBBB0CBD}"/>
                </a:ext>
              </a:extLst>
            </p:cNvPr>
            <p:cNvSpPr/>
            <p:nvPr/>
          </p:nvSpPr>
          <p:spPr>
            <a:xfrm>
              <a:off x="4045188" y="1344448"/>
              <a:ext cx="1034840" cy="87513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82;p30">
              <a:extLst>
                <a:ext uri="{FF2B5EF4-FFF2-40B4-BE49-F238E27FC236}">
                  <a16:creationId xmlns:a16="http://schemas.microsoft.com/office/drawing/2014/main" id="{D9AE07AE-9D59-7B40-5213-CC77C7AD24AC}"/>
                </a:ext>
              </a:extLst>
            </p:cNvPr>
            <p:cNvSpPr/>
            <p:nvPr/>
          </p:nvSpPr>
          <p:spPr>
            <a:xfrm>
              <a:off x="4548054" y="1715824"/>
              <a:ext cx="40305" cy="885070"/>
            </a:xfrm>
            <a:custGeom>
              <a:avLst/>
              <a:gdLst/>
              <a:ahLst/>
              <a:cxnLst/>
              <a:rect l="l" t="t" r="r" b="b"/>
              <a:pathLst>
                <a:path w="2131" h="48727" extrusionOk="0">
                  <a:moveTo>
                    <a:pt x="1066" y="1"/>
                  </a:moveTo>
                  <a:cubicBezTo>
                    <a:pt x="533" y="1"/>
                    <a:pt x="0" y="363"/>
                    <a:pt x="0" y="1087"/>
                  </a:cubicBezTo>
                  <a:lnTo>
                    <a:pt x="0" y="47704"/>
                  </a:lnTo>
                  <a:cubicBezTo>
                    <a:pt x="0" y="48300"/>
                    <a:pt x="512" y="48726"/>
                    <a:pt x="1108" y="48726"/>
                  </a:cubicBezTo>
                  <a:cubicBezTo>
                    <a:pt x="1705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83;p30">
              <a:extLst>
                <a:ext uri="{FF2B5EF4-FFF2-40B4-BE49-F238E27FC236}">
                  <a16:creationId xmlns:a16="http://schemas.microsoft.com/office/drawing/2014/main" id="{C3FF1B1E-4A00-F227-B3F7-3E455232D520}"/>
                </a:ext>
              </a:extLst>
            </p:cNvPr>
            <p:cNvSpPr/>
            <p:nvPr/>
          </p:nvSpPr>
          <p:spPr>
            <a:xfrm>
              <a:off x="4203127" y="1472369"/>
              <a:ext cx="730198" cy="619315"/>
            </a:xfrm>
            <a:custGeom>
              <a:avLst/>
              <a:gdLst/>
              <a:ahLst/>
              <a:cxnLst/>
              <a:rect l="l" t="t" r="r" b="b"/>
              <a:pathLst>
                <a:path w="38607" h="34096" extrusionOk="0">
                  <a:moveTo>
                    <a:pt x="19240" y="0"/>
                  </a:moveTo>
                  <a:cubicBezTo>
                    <a:pt x="17086" y="0"/>
                    <a:pt x="14897" y="412"/>
                    <a:pt x="12784" y="1282"/>
                  </a:cubicBezTo>
                  <a:cubicBezTo>
                    <a:pt x="4091" y="4947"/>
                    <a:pt x="1" y="14832"/>
                    <a:pt x="3580" y="23525"/>
                  </a:cubicBezTo>
                  <a:cubicBezTo>
                    <a:pt x="6289" y="30104"/>
                    <a:pt x="12660" y="34096"/>
                    <a:pt x="19367" y="34096"/>
                  </a:cubicBezTo>
                  <a:cubicBezTo>
                    <a:pt x="21521" y="34096"/>
                    <a:pt x="23710" y="33684"/>
                    <a:pt x="25823" y="32814"/>
                  </a:cubicBezTo>
                  <a:cubicBezTo>
                    <a:pt x="34516" y="29149"/>
                    <a:pt x="38606" y="19179"/>
                    <a:pt x="35027" y="10571"/>
                  </a:cubicBezTo>
                  <a:cubicBezTo>
                    <a:pt x="32318" y="3992"/>
                    <a:pt x="25947" y="0"/>
                    <a:pt x="1924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84;p30">
              <a:extLst>
                <a:ext uri="{FF2B5EF4-FFF2-40B4-BE49-F238E27FC236}">
                  <a16:creationId xmlns:a16="http://schemas.microsoft.com/office/drawing/2014/main" id="{A1C6C753-3FCB-4627-2142-CD70053E96E1}"/>
                </a:ext>
              </a:extLst>
            </p:cNvPr>
            <p:cNvSpPr/>
            <p:nvPr/>
          </p:nvSpPr>
          <p:spPr>
            <a:xfrm>
              <a:off x="4111269" y="1452735"/>
              <a:ext cx="799498" cy="659021"/>
            </a:xfrm>
            <a:custGeom>
              <a:avLst/>
              <a:gdLst/>
              <a:ahLst/>
              <a:cxnLst/>
              <a:rect l="l" t="t" r="r" b="b"/>
              <a:pathLst>
                <a:path w="42271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2981" y="2193"/>
                    <a:pt x="40140" y="9266"/>
                    <a:pt x="40140" y="18129"/>
                  </a:cubicBezTo>
                  <a:cubicBezTo>
                    <a:pt x="40140" y="27767"/>
                    <a:pt x="32244" y="34162"/>
                    <a:pt x="24024" y="34162"/>
                  </a:cubicBezTo>
                  <a:cubicBezTo>
                    <a:pt x="20106" y="34162"/>
                    <a:pt x="16114" y="32709"/>
                    <a:pt x="12869" y="29463"/>
                  </a:cubicBezTo>
                  <a:cubicBezTo>
                    <a:pt x="2837" y="19347"/>
                    <a:pt x="9936" y="2192"/>
                    <a:pt x="24098" y="2192"/>
                  </a:cubicBezTo>
                  <a:close/>
                  <a:moveTo>
                    <a:pt x="24021" y="1"/>
                  </a:moveTo>
                  <a:cubicBezTo>
                    <a:pt x="19568" y="1"/>
                    <a:pt x="15028" y="1653"/>
                    <a:pt x="11335" y="5346"/>
                  </a:cubicBezTo>
                  <a:cubicBezTo>
                    <a:pt x="0" y="16765"/>
                    <a:pt x="8011" y="36281"/>
                    <a:pt x="24203" y="36281"/>
                  </a:cubicBezTo>
                  <a:cubicBezTo>
                    <a:pt x="34174" y="36281"/>
                    <a:pt x="42270" y="28100"/>
                    <a:pt x="42270" y="18129"/>
                  </a:cubicBezTo>
                  <a:cubicBezTo>
                    <a:pt x="42270" y="7231"/>
                    <a:pt x="33336" y="1"/>
                    <a:pt x="2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0" name="Google Shape;1058;p37">
              <a:extLst>
                <a:ext uri="{FF2B5EF4-FFF2-40B4-BE49-F238E27FC236}">
                  <a16:creationId xmlns:a16="http://schemas.microsoft.com/office/drawing/2014/main" id="{7D25CE1C-0A51-8AE9-56D1-E416219E89C7}"/>
                </a:ext>
              </a:extLst>
            </p:cNvPr>
            <p:cNvGrpSpPr/>
            <p:nvPr/>
          </p:nvGrpSpPr>
          <p:grpSpPr>
            <a:xfrm>
              <a:off x="4489015" y="1655721"/>
              <a:ext cx="161874" cy="218701"/>
              <a:chOff x="2790850" y="955650"/>
              <a:chExt cx="1984000" cy="2791125"/>
            </a:xfrm>
          </p:grpSpPr>
          <p:sp>
            <p:nvSpPr>
              <p:cNvPr id="551" name="Google Shape;1059;p37">
                <a:extLst>
                  <a:ext uri="{FF2B5EF4-FFF2-40B4-BE49-F238E27FC236}">
                    <a16:creationId xmlns:a16="http://schemas.microsoft.com/office/drawing/2014/main" id="{927A30D3-C2A5-66DE-F761-67D6FC7BBABB}"/>
                  </a:ext>
                </a:extLst>
              </p:cNvPr>
              <p:cNvSpPr/>
              <p:nvPr/>
            </p:nvSpPr>
            <p:spPr>
              <a:xfrm>
                <a:off x="3259325" y="955650"/>
                <a:ext cx="1048750" cy="1364350"/>
              </a:xfrm>
              <a:custGeom>
                <a:avLst/>
                <a:gdLst/>
                <a:ahLst/>
                <a:cxnLst/>
                <a:rect l="l" t="t" r="r" b="b"/>
                <a:pathLst>
                  <a:path w="41950" h="54574" extrusionOk="0">
                    <a:moveTo>
                      <a:pt x="21041" y="1"/>
                    </a:moveTo>
                    <a:cubicBezTo>
                      <a:pt x="3157" y="1"/>
                      <a:pt x="1" y="12165"/>
                      <a:pt x="1" y="27221"/>
                    </a:cubicBezTo>
                    <a:cubicBezTo>
                      <a:pt x="1" y="42344"/>
                      <a:pt x="9403" y="54573"/>
                      <a:pt x="21041" y="54573"/>
                    </a:cubicBezTo>
                    <a:cubicBezTo>
                      <a:pt x="32613" y="54573"/>
                      <a:pt x="41949" y="42344"/>
                      <a:pt x="41949" y="27287"/>
                    </a:cubicBezTo>
                    <a:cubicBezTo>
                      <a:pt x="41949" y="12165"/>
                      <a:pt x="38859" y="1"/>
                      <a:pt x="21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1060;p37">
                <a:extLst>
                  <a:ext uri="{FF2B5EF4-FFF2-40B4-BE49-F238E27FC236}">
                    <a16:creationId xmlns:a16="http://schemas.microsoft.com/office/drawing/2014/main" id="{4BD5B9B6-5F73-9766-8007-ACE7C8C5FC8D}"/>
                  </a:ext>
                </a:extLst>
              </p:cNvPr>
              <p:cNvSpPr/>
              <p:nvPr/>
            </p:nvSpPr>
            <p:spPr>
              <a:xfrm>
                <a:off x="2790850" y="2370925"/>
                <a:ext cx="1984000" cy="1375850"/>
              </a:xfrm>
              <a:custGeom>
                <a:avLst/>
                <a:gdLst/>
                <a:ahLst/>
                <a:cxnLst/>
                <a:rect l="l" t="t" r="r" b="b"/>
                <a:pathLst>
                  <a:path w="79360" h="55034" extrusionOk="0">
                    <a:moveTo>
                      <a:pt x="28142" y="1"/>
                    </a:moveTo>
                    <a:cubicBezTo>
                      <a:pt x="3946" y="4735"/>
                      <a:pt x="527" y="12099"/>
                      <a:pt x="67" y="37675"/>
                    </a:cubicBezTo>
                    <a:cubicBezTo>
                      <a:pt x="67" y="39274"/>
                      <a:pt x="26" y="39740"/>
                      <a:pt x="9" y="39740"/>
                    </a:cubicBezTo>
                    <a:cubicBezTo>
                      <a:pt x="4" y="39740"/>
                      <a:pt x="1" y="39704"/>
                      <a:pt x="1" y="39648"/>
                    </a:cubicBezTo>
                    <a:lnTo>
                      <a:pt x="1" y="42409"/>
                    </a:lnTo>
                    <a:cubicBezTo>
                      <a:pt x="1" y="42409"/>
                      <a:pt x="5787" y="55033"/>
                      <a:pt x="39583" y="55033"/>
                    </a:cubicBezTo>
                    <a:cubicBezTo>
                      <a:pt x="73378" y="55033"/>
                      <a:pt x="79230" y="42409"/>
                      <a:pt x="79230" y="42409"/>
                    </a:cubicBezTo>
                    <a:lnTo>
                      <a:pt x="79230" y="40371"/>
                    </a:lnTo>
                    <a:cubicBezTo>
                      <a:pt x="79252" y="40404"/>
                      <a:pt x="79270" y="40422"/>
                      <a:pt x="79285" y="40422"/>
                    </a:cubicBezTo>
                    <a:cubicBezTo>
                      <a:pt x="79359" y="40422"/>
                      <a:pt x="79350" y="39965"/>
                      <a:pt x="79296" y="38596"/>
                    </a:cubicBezTo>
                    <a:cubicBezTo>
                      <a:pt x="78901" y="12296"/>
                      <a:pt x="75679" y="4800"/>
                      <a:pt x="51155" y="1"/>
                    </a:cubicBezTo>
                    <a:cubicBezTo>
                      <a:pt x="51155" y="1"/>
                      <a:pt x="47736" y="4735"/>
                      <a:pt x="39648" y="4735"/>
                    </a:cubicBezTo>
                    <a:cubicBezTo>
                      <a:pt x="31627" y="4735"/>
                      <a:pt x="28142" y="1"/>
                      <a:pt x="28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89B3C1-3375-AAE9-AE6C-AA0C609BAB2F}"/>
                </a:ext>
              </a:extLst>
            </p:cNvPr>
            <p:cNvSpPr/>
            <p:nvPr/>
          </p:nvSpPr>
          <p:spPr>
            <a:xfrm>
              <a:off x="3897974" y="2632706"/>
              <a:ext cx="1355544" cy="2201287"/>
            </a:xfrm>
            <a:prstGeom prst="rect">
              <a:avLst/>
            </a:prstGeom>
            <a:solidFill>
              <a:srgbClr val="05223C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Google Shape;569;p30">
              <a:extLst>
                <a:ext uri="{FF2B5EF4-FFF2-40B4-BE49-F238E27FC236}">
                  <a16:creationId xmlns:a16="http://schemas.microsoft.com/office/drawing/2014/main" id="{23B77274-DF23-2C67-B51D-BBD183C588B1}"/>
                </a:ext>
              </a:extLst>
            </p:cNvPr>
            <p:cNvSpPr txBox="1">
              <a:spLocks/>
            </p:cNvSpPr>
            <p:nvPr/>
          </p:nvSpPr>
          <p:spPr>
            <a:xfrm>
              <a:off x="3538547" y="2816537"/>
              <a:ext cx="2076000" cy="297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9pPr>
            </a:lstStyle>
            <a:p>
              <a:r>
                <a:rPr lang="en-US" sz="1100" b="1" dirty="0">
                  <a:solidFill>
                    <a:schemeClr val="accent1">
                      <a:lumMod val="75000"/>
                    </a:schemeClr>
                  </a:solidFill>
                  <a:latin typeface="-apple-system"/>
                  <a:cs typeface="Arial"/>
                </a:rPr>
                <a:t> Data Analyst</a:t>
              </a:r>
            </a:p>
          </p:txBody>
        </p:sp>
        <p:sp>
          <p:nvSpPr>
            <p:cNvPr id="17" name="Google Shape;569;p30">
              <a:extLst>
                <a:ext uri="{FF2B5EF4-FFF2-40B4-BE49-F238E27FC236}">
                  <a16:creationId xmlns:a16="http://schemas.microsoft.com/office/drawing/2014/main" id="{38A88885-8CAF-AA4B-DC5B-6A7C19D26587}"/>
                </a:ext>
              </a:extLst>
            </p:cNvPr>
            <p:cNvSpPr txBox="1">
              <a:spLocks/>
            </p:cNvSpPr>
            <p:nvPr/>
          </p:nvSpPr>
          <p:spPr>
            <a:xfrm>
              <a:off x="3699521" y="3141769"/>
              <a:ext cx="1737898" cy="787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9pPr>
            </a:lstStyle>
            <a:p>
              <a:r>
                <a:rPr lang="en-US" sz="900" b="1" dirty="0">
                  <a:latin typeface="+mn-lt"/>
                </a:rPr>
                <a:t>Edith de la Cruz Rubianes</a:t>
              </a:r>
            </a:p>
            <a:p>
              <a:endParaRPr lang="en-US" sz="900" b="1" dirty="0">
                <a:latin typeface="+mn-lt"/>
              </a:endParaRPr>
            </a:p>
            <a:p>
              <a:r>
                <a:rPr lang="en-US" sz="900" b="1" dirty="0">
                  <a:latin typeface="+mn-lt"/>
                </a:rPr>
                <a:t>Bachelor's Degree in System Engineering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69E5AC-DFC7-6102-F6BC-02364FF495DB}"/>
                </a:ext>
              </a:extLst>
            </p:cNvPr>
            <p:cNvSpPr txBox="1"/>
            <p:nvPr/>
          </p:nvSpPr>
          <p:spPr>
            <a:xfrm>
              <a:off x="3957169" y="3966488"/>
              <a:ext cx="120279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1">
                      <a:lumMod val="75000"/>
                    </a:schemeClr>
                  </a:solidFill>
                  <a:latin typeface="-apple-system"/>
                  <a:ea typeface="Roboto Black"/>
                  <a:sym typeface="Roboto Black"/>
                </a:rPr>
                <a:t>Main task:</a:t>
              </a:r>
            </a:p>
          </p:txBody>
        </p:sp>
        <p:sp>
          <p:nvSpPr>
            <p:cNvPr id="20" name="Google Shape;569;p30">
              <a:extLst>
                <a:ext uri="{FF2B5EF4-FFF2-40B4-BE49-F238E27FC236}">
                  <a16:creationId xmlns:a16="http://schemas.microsoft.com/office/drawing/2014/main" id="{1B201660-D9C9-70A8-5FD3-B5E078E7476A}"/>
                </a:ext>
              </a:extLst>
            </p:cNvPr>
            <p:cNvSpPr txBox="1">
              <a:spLocks/>
            </p:cNvSpPr>
            <p:nvPr/>
          </p:nvSpPr>
          <p:spPr>
            <a:xfrm>
              <a:off x="3775351" y="4733954"/>
              <a:ext cx="1520276" cy="271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9pPr>
            </a:lstStyle>
            <a:p>
              <a:r>
                <a:rPr lang="en-US" sz="900" b="1" dirty="0">
                  <a:latin typeface="+mn-lt"/>
                </a:rPr>
                <a:t>Identify and Extract the information with Python code to get from Pandas </a:t>
              </a:r>
              <a:r>
                <a:rPr lang="en-US" sz="900" b="1" dirty="0" err="1">
                  <a:latin typeface="+mn-lt"/>
                </a:rPr>
                <a:t>DataFrame</a:t>
              </a:r>
              <a:r>
                <a:rPr lang="en-US" sz="900" b="1" dirty="0">
                  <a:latin typeface="+mn-lt"/>
                </a:rPr>
                <a:t> to SQL</a:t>
              </a:r>
            </a:p>
            <a:p>
              <a:endParaRPr lang="en-US" sz="900" b="1" dirty="0">
                <a:latin typeface="+mn-l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AB8932-F6E5-B5D0-3008-CDCA9221B4EB}"/>
              </a:ext>
            </a:extLst>
          </p:cNvPr>
          <p:cNvGrpSpPr/>
          <p:nvPr/>
        </p:nvGrpSpPr>
        <p:grpSpPr>
          <a:xfrm>
            <a:off x="5131634" y="1339980"/>
            <a:ext cx="2076000" cy="3475270"/>
            <a:chOff x="5131634" y="1339980"/>
            <a:chExt cx="2076000" cy="347527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7CDFE53-0149-B652-FED6-0FECD462950E}"/>
                </a:ext>
              </a:extLst>
            </p:cNvPr>
            <p:cNvSpPr/>
            <p:nvPr/>
          </p:nvSpPr>
          <p:spPr>
            <a:xfrm>
              <a:off x="5507932" y="2613963"/>
              <a:ext cx="1355544" cy="2201287"/>
            </a:xfrm>
            <a:prstGeom prst="rect">
              <a:avLst/>
            </a:prstGeom>
            <a:solidFill>
              <a:srgbClr val="05223C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Google Shape;575;p30">
              <a:extLst>
                <a:ext uri="{FF2B5EF4-FFF2-40B4-BE49-F238E27FC236}">
                  <a16:creationId xmlns:a16="http://schemas.microsoft.com/office/drawing/2014/main" id="{8BBF1D2F-4C15-81BD-F116-BB21BCE62065}"/>
                </a:ext>
              </a:extLst>
            </p:cNvPr>
            <p:cNvSpPr/>
            <p:nvPr/>
          </p:nvSpPr>
          <p:spPr>
            <a:xfrm>
              <a:off x="5660470" y="1339980"/>
              <a:ext cx="1034840" cy="87513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576;p30">
              <a:extLst>
                <a:ext uri="{FF2B5EF4-FFF2-40B4-BE49-F238E27FC236}">
                  <a16:creationId xmlns:a16="http://schemas.microsoft.com/office/drawing/2014/main" id="{7034CA35-3FAA-4BD4-8156-125F43D6E41A}"/>
                </a:ext>
              </a:extLst>
            </p:cNvPr>
            <p:cNvSpPr/>
            <p:nvPr/>
          </p:nvSpPr>
          <p:spPr>
            <a:xfrm>
              <a:off x="5456574" y="2557657"/>
              <a:ext cx="1442636" cy="266264"/>
            </a:xfrm>
            <a:custGeom>
              <a:avLst/>
              <a:gdLst/>
              <a:ahLst/>
              <a:cxnLst/>
              <a:rect l="l" t="t" r="r" b="b"/>
              <a:pathLst>
                <a:path w="76275" h="14659" extrusionOk="0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577;p30">
              <a:extLst>
                <a:ext uri="{FF2B5EF4-FFF2-40B4-BE49-F238E27FC236}">
                  <a16:creationId xmlns:a16="http://schemas.microsoft.com/office/drawing/2014/main" id="{8272B0CD-2079-5AEA-045C-7CFD25FD0C26}"/>
                </a:ext>
              </a:extLst>
            </p:cNvPr>
            <p:cNvSpPr/>
            <p:nvPr/>
          </p:nvSpPr>
          <p:spPr>
            <a:xfrm>
              <a:off x="6157700" y="1711356"/>
              <a:ext cx="40324" cy="885070"/>
            </a:xfrm>
            <a:custGeom>
              <a:avLst/>
              <a:gdLst/>
              <a:ahLst/>
              <a:cxnLst/>
              <a:rect l="l" t="t" r="r" b="b"/>
              <a:pathLst>
                <a:path w="2132" h="48727" extrusionOk="0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578;p30">
              <a:extLst>
                <a:ext uri="{FF2B5EF4-FFF2-40B4-BE49-F238E27FC236}">
                  <a16:creationId xmlns:a16="http://schemas.microsoft.com/office/drawing/2014/main" id="{67177FCA-C6B4-A3DD-0618-5FA56FA05078}"/>
                </a:ext>
              </a:extLst>
            </p:cNvPr>
            <p:cNvSpPr/>
            <p:nvPr/>
          </p:nvSpPr>
          <p:spPr>
            <a:xfrm>
              <a:off x="5811165" y="1467900"/>
              <a:ext cx="731806" cy="619315"/>
            </a:xfrm>
            <a:custGeom>
              <a:avLst/>
              <a:gdLst/>
              <a:ahLst/>
              <a:cxnLst/>
              <a:rect l="l" t="t" r="r" b="b"/>
              <a:pathLst>
                <a:path w="38692" h="34096" extrusionOk="0">
                  <a:moveTo>
                    <a:pt x="19326" y="0"/>
                  </a:moveTo>
                  <a:cubicBezTo>
                    <a:pt x="17171" y="0"/>
                    <a:pt x="14983" y="412"/>
                    <a:pt x="12869" y="1282"/>
                  </a:cubicBezTo>
                  <a:cubicBezTo>
                    <a:pt x="4177" y="4947"/>
                    <a:pt x="1" y="14917"/>
                    <a:pt x="3665" y="23525"/>
                  </a:cubicBezTo>
                  <a:cubicBezTo>
                    <a:pt x="6374" y="30104"/>
                    <a:pt x="12745" y="34096"/>
                    <a:pt x="19452" y="34096"/>
                  </a:cubicBezTo>
                  <a:cubicBezTo>
                    <a:pt x="21606" y="34096"/>
                    <a:pt x="23795" y="33684"/>
                    <a:pt x="25908" y="32814"/>
                  </a:cubicBezTo>
                  <a:cubicBezTo>
                    <a:pt x="34601" y="29149"/>
                    <a:pt x="38692" y="19264"/>
                    <a:pt x="35112" y="10571"/>
                  </a:cubicBezTo>
                  <a:cubicBezTo>
                    <a:pt x="32403" y="3992"/>
                    <a:pt x="26032" y="0"/>
                    <a:pt x="1932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579;p30">
              <a:extLst>
                <a:ext uri="{FF2B5EF4-FFF2-40B4-BE49-F238E27FC236}">
                  <a16:creationId xmlns:a16="http://schemas.microsoft.com/office/drawing/2014/main" id="{53E74C9D-8DCC-2A56-5361-A33B3E7E1E30}"/>
                </a:ext>
              </a:extLst>
            </p:cNvPr>
            <p:cNvSpPr/>
            <p:nvPr/>
          </p:nvSpPr>
          <p:spPr>
            <a:xfrm>
              <a:off x="5719306" y="1448266"/>
              <a:ext cx="801105" cy="659021"/>
            </a:xfrm>
            <a:custGeom>
              <a:avLst/>
              <a:gdLst/>
              <a:ahLst/>
              <a:cxnLst/>
              <a:rect l="l" t="t" r="r" b="b"/>
              <a:pathLst>
                <a:path w="42356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29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2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59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5" name="Google Shape;1058;p37">
              <a:extLst>
                <a:ext uri="{FF2B5EF4-FFF2-40B4-BE49-F238E27FC236}">
                  <a16:creationId xmlns:a16="http://schemas.microsoft.com/office/drawing/2014/main" id="{F119DC0A-368E-07BF-224F-A1D4A966AC86}"/>
                </a:ext>
              </a:extLst>
            </p:cNvPr>
            <p:cNvGrpSpPr/>
            <p:nvPr/>
          </p:nvGrpSpPr>
          <p:grpSpPr>
            <a:xfrm>
              <a:off x="6096131" y="1653698"/>
              <a:ext cx="161874" cy="218701"/>
              <a:chOff x="2790850" y="955650"/>
              <a:chExt cx="1984000" cy="2791125"/>
            </a:xfrm>
          </p:grpSpPr>
          <p:sp>
            <p:nvSpPr>
              <p:cNvPr id="626" name="Google Shape;1059;p37">
                <a:extLst>
                  <a:ext uri="{FF2B5EF4-FFF2-40B4-BE49-F238E27FC236}">
                    <a16:creationId xmlns:a16="http://schemas.microsoft.com/office/drawing/2014/main" id="{B56D5546-9E36-5BF0-166F-CDFBE2F1B46A}"/>
                  </a:ext>
                </a:extLst>
              </p:cNvPr>
              <p:cNvSpPr/>
              <p:nvPr/>
            </p:nvSpPr>
            <p:spPr>
              <a:xfrm>
                <a:off x="3259325" y="955650"/>
                <a:ext cx="1048750" cy="1364350"/>
              </a:xfrm>
              <a:custGeom>
                <a:avLst/>
                <a:gdLst/>
                <a:ahLst/>
                <a:cxnLst/>
                <a:rect l="l" t="t" r="r" b="b"/>
                <a:pathLst>
                  <a:path w="41950" h="54574" extrusionOk="0">
                    <a:moveTo>
                      <a:pt x="21041" y="1"/>
                    </a:moveTo>
                    <a:cubicBezTo>
                      <a:pt x="3157" y="1"/>
                      <a:pt x="1" y="12165"/>
                      <a:pt x="1" y="27221"/>
                    </a:cubicBezTo>
                    <a:cubicBezTo>
                      <a:pt x="1" y="42344"/>
                      <a:pt x="9403" y="54573"/>
                      <a:pt x="21041" y="54573"/>
                    </a:cubicBezTo>
                    <a:cubicBezTo>
                      <a:pt x="32613" y="54573"/>
                      <a:pt x="41949" y="42344"/>
                      <a:pt x="41949" y="27287"/>
                    </a:cubicBezTo>
                    <a:cubicBezTo>
                      <a:pt x="41949" y="12165"/>
                      <a:pt x="38859" y="1"/>
                      <a:pt x="21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1060;p37">
                <a:extLst>
                  <a:ext uri="{FF2B5EF4-FFF2-40B4-BE49-F238E27FC236}">
                    <a16:creationId xmlns:a16="http://schemas.microsoft.com/office/drawing/2014/main" id="{A6939C49-5FB2-2562-8502-C4F1C4621BC9}"/>
                  </a:ext>
                </a:extLst>
              </p:cNvPr>
              <p:cNvSpPr/>
              <p:nvPr/>
            </p:nvSpPr>
            <p:spPr>
              <a:xfrm>
                <a:off x="2790850" y="2370925"/>
                <a:ext cx="1984000" cy="1375850"/>
              </a:xfrm>
              <a:custGeom>
                <a:avLst/>
                <a:gdLst/>
                <a:ahLst/>
                <a:cxnLst/>
                <a:rect l="l" t="t" r="r" b="b"/>
                <a:pathLst>
                  <a:path w="79360" h="55034" extrusionOk="0">
                    <a:moveTo>
                      <a:pt x="28142" y="1"/>
                    </a:moveTo>
                    <a:cubicBezTo>
                      <a:pt x="3946" y="4735"/>
                      <a:pt x="527" y="12099"/>
                      <a:pt x="67" y="37675"/>
                    </a:cubicBezTo>
                    <a:cubicBezTo>
                      <a:pt x="67" y="39274"/>
                      <a:pt x="26" y="39740"/>
                      <a:pt x="9" y="39740"/>
                    </a:cubicBezTo>
                    <a:cubicBezTo>
                      <a:pt x="4" y="39740"/>
                      <a:pt x="1" y="39704"/>
                      <a:pt x="1" y="39648"/>
                    </a:cubicBezTo>
                    <a:lnTo>
                      <a:pt x="1" y="42409"/>
                    </a:lnTo>
                    <a:cubicBezTo>
                      <a:pt x="1" y="42409"/>
                      <a:pt x="5787" y="55033"/>
                      <a:pt x="39583" y="55033"/>
                    </a:cubicBezTo>
                    <a:cubicBezTo>
                      <a:pt x="73378" y="55033"/>
                      <a:pt x="79230" y="42409"/>
                      <a:pt x="79230" y="42409"/>
                    </a:cubicBezTo>
                    <a:lnTo>
                      <a:pt x="79230" y="40371"/>
                    </a:lnTo>
                    <a:cubicBezTo>
                      <a:pt x="79252" y="40404"/>
                      <a:pt x="79270" y="40422"/>
                      <a:pt x="79285" y="40422"/>
                    </a:cubicBezTo>
                    <a:cubicBezTo>
                      <a:pt x="79359" y="40422"/>
                      <a:pt x="79350" y="39965"/>
                      <a:pt x="79296" y="38596"/>
                    </a:cubicBezTo>
                    <a:cubicBezTo>
                      <a:pt x="78901" y="12296"/>
                      <a:pt x="75679" y="4800"/>
                      <a:pt x="51155" y="1"/>
                    </a:cubicBezTo>
                    <a:cubicBezTo>
                      <a:pt x="51155" y="1"/>
                      <a:pt x="47736" y="4735"/>
                      <a:pt x="39648" y="4735"/>
                    </a:cubicBezTo>
                    <a:cubicBezTo>
                      <a:pt x="31627" y="4735"/>
                      <a:pt x="28142" y="1"/>
                      <a:pt x="28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2" name="Google Shape;575;p30">
              <a:extLst>
                <a:ext uri="{FF2B5EF4-FFF2-40B4-BE49-F238E27FC236}">
                  <a16:creationId xmlns:a16="http://schemas.microsoft.com/office/drawing/2014/main" id="{95C68CA9-21AF-7840-DC0F-C75A6A7EF622}"/>
                </a:ext>
              </a:extLst>
            </p:cNvPr>
            <p:cNvSpPr/>
            <p:nvPr/>
          </p:nvSpPr>
          <p:spPr>
            <a:xfrm>
              <a:off x="5660472" y="1339980"/>
              <a:ext cx="1034840" cy="87513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576;p30">
              <a:extLst>
                <a:ext uri="{FF2B5EF4-FFF2-40B4-BE49-F238E27FC236}">
                  <a16:creationId xmlns:a16="http://schemas.microsoft.com/office/drawing/2014/main" id="{CAEE2B6D-E154-08C4-AF7A-7B418F856C6B}"/>
                </a:ext>
              </a:extLst>
            </p:cNvPr>
            <p:cNvSpPr/>
            <p:nvPr/>
          </p:nvSpPr>
          <p:spPr>
            <a:xfrm>
              <a:off x="5456576" y="2557657"/>
              <a:ext cx="1442636" cy="266264"/>
            </a:xfrm>
            <a:custGeom>
              <a:avLst/>
              <a:gdLst/>
              <a:ahLst/>
              <a:cxnLst/>
              <a:rect l="l" t="t" r="r" b="b"/>
              <a:pathLst>
                <a:path w="76275" h="14659" extrusionOk="0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577;p30">
              <a:extLst>
                <a:ext uri="{FF2B5EF4-FFF2-40B4-BE49-F238E27FC236}">
                  <a16:creationId xmlns:a16="http://schemas.microsoft.com/office/drawing/2014/main" id="{38008424-DA50-296E-5AF9-06CE06739922}"/>
                </a:ext>
              </a:extLst>
            </p:cNvPr>
            <p:cNvSpPr/>
            <p:nvPr/>
          </p:nvSpPr>
          <p:spPr>
            <a:xfrm>
              <a:off x="6157702" y="1711356"/>
              <a:ext cx="40324" cy="885070"/>
            </a:xfrm>
            <a:custGeom>
              <a:avLst/>
              <a:gdLst/>
              <a:ahLst/>
              <a:cxnLst/>
              <a:rect l="l" t="t" r="r" b="b"/>
              <a:pathLst>
                <a:path w="2132" h="48727" extrusionOk="0">
                  <a:moveTo>
                    <a:pt x="1066" y="1"/>
                  </a:moveTo>
                  <a:cubicBezTo>
                    <a:pt x="533" y="1"/>
                    <a:pt x="1" y="363"/>
                    <a:pt x="1" y="1087"/>
                  </a:cubicBezTo>
                  <a:lnTo>
                    <a:pt x="1" y="47704"/>
                  </a:lnTo>
                  <a:cubicBezTo>
                    <a:pt x="1" y="48300"/>
                    <a:pt x="427" y="48726"/>
                    <a:pt x="1023" y="48726"/>
                  </a:cubicBezTo>
                  <a:cubicBezTo>
                    <a:pt x="1620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578;p30">
              <a:extLst>
                <a:ext uri="{FF2B5EF4-FFF2-40B4-BE49-F238E27FC236}">
                  <a16:creationId xmlns:a16="http://schemas.microsoft.com/office/drawing/2014/main" id="{00AFD077-35BC-5F06-22CB-DC158ED6AE14}"/>
                </a:ext>
              </a:extLst>
            </p:cNvPr>
            <p:cNvSpPr/>
            <p:nvPr/>
          </p:nvSpPr>
          <p:spPr>
            <a:xfrm>
              <a:off x="5811167" y="1467900"/>
              <a:ext cx="731806" cy="619315"/>
            </a:xfrm>
            <a:custGeom>
              <a:avLst/>
              <a:gdLst/>
              <a:ahLst/>
              <a:cxnLst/>
              <a:rect l="l" t="t" r="r" b="b"/>
              <a:pathLst>
                <a:path w="38692" h="34096" extrusionOk="0">
                  <a:moveTo>
                    <a:pt x="19326" y="0"/>
                  </a:moveTo>
                  <a:cubicBezTo>
                    <a:pt x="17171" y="0"/>
                    <a:pt x="14983" y="412"/>
                    <a:pt x="12869" y="1282"/>
                  </a:cubicBezTo>
                  <a:cubicBezTo>
                    <a:pt x="4177" y="4947"/>
                    <a:pt x="1" y="14917"/>
                    <a:pt x="3665" y="23525"/>
                  </a:cubicBezTo>
                  <a:cubicBezTo>
                    <a:pt x="6374" y="30104"/>
                    <a:pt x="12745" y="34096"/>
                    <a:pt x="19452" y="34096"/>
                  </a:cubicBezTo>
                  <a:cubicBezTo>
                    <a:pt x="21606" y="34096"/>
                    <a:pt x="23795" y="33684"/>
                    <a:pt x="25908" y="32814"/>
                  </a:cubicBezTo>
                  <a:cubicBezTo>
                    <a:pt x="34601" y="29149"/>
                    <a:pt x="38692" y="19264"/>
                    <a:pt x="35112" y="10571"/>
                  </a:cubicBezTo>
                  <a:cubicBezTo>
                    <a:pt x="32403" y="3992"/>
                    <a:pt x="26032" y="0"/>
                    <a:pt x="1932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579;p30">
              <a:extLst>
                <a:ext uri="{FF2B5EF4-FFF2-40B4-BE49-F238E27FC236}">
                  <a16:creationId xmlns:a16="http://schemas.microsoft.com/office/drawing/2014/main" id="{0740FB67-139A-215E-FC91-1D1ED46DED1A}"/>
                </a:ext>
              </a:extLst>
            </p:cNvPr>
            <p:cNvSpPr/>
            <p:nvPr/>
          </p:nvSpPr>
          <p:spPr>
            <a:xfrm>
              <a:off x="5719308" y="1448266"/>
              <a:ext cx="801105" cy="659021"/>
            </a:xfrm>
            <a:custGeom>
              <a:avLst/>
              <a:gdLst/>
              <a:ahLst/>
              <a:cxnLst/>
              <a:rect l="l" t="t" r="r" b="b"/>
              <a:pathLst>
                <a:path w="42356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3066" y="2193"/>
                    <a:pt x="40225" y="9266"/>
                    <a:pt x="40225" y="18129"/>
                  </a:cubicBezTo>
                  <a:cubicBezTo>
                    <a:pt x="40225" y="27767"/>
                    <a:pt x="32329" y="34162"/>
                    <a:pt x="24109" y="34162"/>
                  </a:cubicBezTo>
                  <a:cubicBezTo>
                    <a:pt x="20191" y="34162"/>
                    <a:pt x="16200" y="32709"/>
                    <a:pt x="12954" y="29463"/>
                  </a:cubicBezTo>
                  <a:cubicBezTo>
                    <a:pt x="2922" y="19347"/>
                    <a:pt x="9936" y="2192"/>
                    <a:pt x="24098" y="2192"/>
                  </a:cubicBezTo>
                  <a:close/>
                  <a:moveTo>
                    <a:pt x="24106" y="1"/>
                  </a:moveTo>
                  <a:cubicBezTo>
                    <a:pt x="19653" y="1"/>
                    <a:pt x="15113" y="1653"/>
                    <a:pt x="11420" y="5346"/>
                  </a:cubicBezTo>
                  <a:cubicBezTo>
                    <a:pt x="0" y="16765"/>
                    <a:pt x="8096" y="36281"/>
                    <a:pt x="24203" y="36281"/>
                  </a:cubicBezTo>
                  <a:cubicBezTo>
                    <a:pt x="34259" y="36281"/>
                    <a:pt x="42356" y="28100"/>
                    <a:pt x="42356" y="18129"/>
                  </a:cubicBezTo>
                  <a:cubicBezTo>
                    <a:pt x="42356" y="7231"/>
                    <a:pt x="33422" y="1"/>
                    <a:pt x="24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1058;p37">
              <a:extLst>
                <a:ext uri="{FF2B5EF4-FFF2-40B4-BE49-F238E27FC236}">
                  <a16:creationId xmlns:a16="http://schemas.microsoft.com/office/drawing/2014/main" id="{9A70088E-EA5F-6407-AC32-F3FA155A08A9}"/>
                </a:ext>
              </a:extLst>
            </p:cNvPr>
            <p:cNvGrpSpPr/>
            <p:nvPr/>
          </p:nvGrpSpPr>
          <p:grpSpPr>
            <a:xfrm>
              <a:off x="6096133" y="1653698"/>
              <a:ext cx="161874" cy="218701"/>
              <a:chOff x="2790850" y="955650"/>
              <a:chExt cx="1984000" cy="2791125"/>
            </a:xfrm>
          </p:grpSpPr>
          <p:sp>
            <p:nvSpPr>
              <p:cNvPr id="643" name="Google Shape;1059;p37">
                <a:extLst>
                  <a:ext uri="{FF2B5EF4-FFF2-40B4-BE49-F238E27FC236}">
                    <a16:creationId xmlns:a16="http://schemas.microsoft.com/office/drawing/2014/main" id="{767A9230-B5C0-9068-51B7-B65B3F433029}"/>
                  </a:ext>
                </a:extLst>
              </p:cNvPr>
              <p:cNvSpPr/>
              <p:nvPr/>
            </p:nvSpPr>
            <p:spPr>
              <a:xfrm>
                <a:off x="3259325" y="955650"/>
                <a:ext cx="1048750" cy="1364350"/>
              </a:xfrm>
              <a:custGeom>
                <a:avLst/>
                <a:gdLst/>
                <a:ahLst/>
                <a:cxnLst/>
                <a:rect l="l" t="t" r="r" b="b"/>
                <a:pathLst>
                  <a:path w="41950" h="54574" extrusionOk="0">
                    <a:moveTo>
                      <a:pt x="21041" y="1"/>
                    </a:moveTo>
                    <a:cubicBezTo>
                      <a:pt x="3157" y="1"/>
                      <a:pt x="1" y="12165"/>
                      <a:pt x="1" y="27221"/>
                    </a:cubicBezTo>
                    <a:cubicBezTo>
                      <a:pt x="1" y="42344"/>
                      <a:pt x="9403" y="54573"/>
                      <a:pt x="21041" y="54573"/>
                    </a:cubicBezTo>
                    <a:cubicBezTo>
                      <a:pt x="32613" y="54573"/>
                      <a:pt x="41949" y="42344"/>
                      <a:pt x="41949" y="27287"/>
                    </a:cubicBezTo>
                    <a:cubicBezTo>
                      <a:pt x="41949" y="12165"/>
                      <a:pt x="38859" y="1"/>
                      <a:pt x="21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1060;p37">
                <a:extLst>
                  <a:ext uri="{FF2B5EF4-FFF2-40B4-BE49-F238E27FC236}">
                    <a16:creationId xmlns:a16="http://schemas.microsoft.com/office/drawing/2014/main" id="{C10B2A71-10F5-950E-FADF-E89E88484050}"/>
                  </a:ext>
                </a:extLst>
              </p:cNvPr>
              <p:cNvSpPr/>
              <p:nvPr/>
            </p:nvSpPr>
            <p:spPr>
              <a:xfrm>
                <a:off x="2790850" y="2370925"/>
                <a:ext cx="1984000" cy="1375850"/>
              </a:xfrm>
              <a:custGeom>
                <a:avLst/>
                <a:gdLst/>
                <a:ahLst/>
                <a:cxnLst/>
                <a:rect l="l" t="t" r="r" b="b"/>
                <a:pathLst>
                  <a:path w="79360" h="55034" extrusionOk="0">
                    <a:moveTo>
                      <a:pt x="28142" y="1"/>
                    </a:moveTo>
                    <a:cubicBezTo>
                      <a:pt x="3946" y="4735"/>
                      <a:pt x="527" y="12099"/>
                      <a:pt x="67" y="37675"/>
                    </a:cubicBezTo>
                    <a:cubicBezTo>
                      <a:pt x="67" y="39274"/>
                      <a:pt x="26" y="39740"/>
                      <a:pt x="9" y="39740"/>
                    </a:cubicBezTo>
                    <a:cubicBezTo>
                      <a:pt x="4" y="39740"/>
                      <a:pt x="1" y="39704"/>
                      <a:pt x="1" y="39648"/>
                    </a:cubicBezTo>
                    <a:lnTo>
                      <a:pt x="1" y="42409"/>
                    </a:lnTo>
                    <a:cubicBezTo>
                      <a:pt x="1" y="42409"/>
                      <a:pt x="5787" y="55033"/>
                      <a:pt x="39583" y="55033"/>
                    </a:cubicBezTo>
                    <a:cubicBezTo>
                      <a:pt x="73378" y="55033"/>
                      <a:pt x="79230" y="42409"/>
                      <a:pt x="79230" y="42409"/>
                    </a:cubicBezTo>
                    <a:lnTo>
                      <a:pt x="79230" y="40371"/>
                    </a:lnTo>
                    <a:cubicBezTo>
                      <a:pt x="79252" y="40404"/>
                      <a:pt x="79270" y="40422"/>
                      <a:pt x="79285" y="40422"/>
                    </a:cubicBezTo>
                    <a:cubicBezTo>
                      <a:pt x="79359" y="40422"/>
                      <a:pt x="79350" y="39965"/>
                      <a:pt x="79296" y="38596"/>
                    </a:cubicBezTo>
                    <a:cubicBezTo>
                      <a:pt x="78901" y="12296"/>
                      <a:pt x="75679" y="4800"/>
                      <a:pt x="51155" y="1"/>
                    </a:cubicBezTo>
                    <a:cubicBezTo>
                      <a:pt x="51155" y="1"/>
                      <a:pt x="47736" y="4735"/>
                      <a:pt x="39648" y="4735"/>
                    </a:cubicBezTo>
                    <a:cubicBezTo>
                      <a:pt x="31627" y="4735"/>
                      <a:pt x="28142" y="1"/>
                      <a:pt x="28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569;p30">
              <a:extLst>
                <a:ext uri="{FF2B5EF4-FFF2-40B4-BE49-F238E27FC236}">
                  <a16:creationId xmlns:a16="http://schemas.microsoft.com/office/drawing/2014/main" id="{9DA2391D-0009-A185-387B-B06E96E4D44F}"/>
                </a:ext>
              </a:extLst>
            </p:cNvPr>
            <p:cNvSpPr txBox="1">
              <a:spLocks/>
            </p:cNvSpPr>
            <p:nvPr/>
          </p:nvSpPr>
          <p:spPr>
            <a:xfrm>
              <a:off x="5131634" y="2820373"/>
              <a:ext cx="2076000" cy="297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9pPr>
            </a:lstStyle>
            <a:p>
              <a:r>
                <a:rPr lang="en-US" sz="1100" b="1" dirty="0">
                  <a:solidFill>
                    <a:schemeClr val="accent1">
                      <a:lumMod val="75000"/>
                    </a:schemeClr>
                  </a:solidFill>
                  <a:latin typeface="-apple-system"/>
                  <a:cs typeface="Arial"/>
                </a:rPr>
                <a:t> Frontend developer</a:t>
              </a:r>
            </a:p>
          </p:txBody>
        </p:sp>
        <p:sp>
          <p:nvSpPr>
            <p:cNvPr id="23" name="Google Shape;569;p30">
              <a:extLst>
                <a:ext uri="{FF2B5EF4-FFF2-40B4-BE49-F238E27FC236}">
                  <a16:creationId xmlns:a16="http://schemas.microsoft.com/office/drawing/2014/main" id="{56FD5F10-7E1A-71FB-2F56-A015DFB9E917}"/>
                </a:ext>
              </a:extLst>
            </p:cNvPr>
            <p:cNvSpPr txBox="1">
              <a:spLocks/>
            </p:cNvSpPr>
            <p:nvPr/>
          </p:nvSpPr>
          <p:spPr>
            <a:xfrm>
              <a:off x="5316755" y="2997189"/>
              <a:ext cx="1737898" cy="787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9pPr>
            </a:lstStyle>
            <a:p>
              <a:r>
                <a:rPr lang="en-US" sz="900" b="1" dirty="0">
                  <a:latin typeface="+mn-lt"/>
                </a:rPr>
                <a:t>Shrutika Kolhe </a:t>
              </a:r>
            </a:p>
            <a:p>
              <a:endParaRPr lang="en-US" sz="900" b="1" dirty="0">
                <a:latin typeface="+mn-lt"/>
              </a:endParaRPr>
            </a:p>
            <a:p>
              <a:r>
                <a:rPr lang="en-US" sz="900" b="1" dirty="0">
                  <a:latin typeface="+mn-lt"/>
                </a:rPr>
                <a:t>Masters in technology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94C616-E810-0247-C7F4-13D79B3120B7}"/>
                </a:ext>
              </a:extLst>
            </p:cNvPr>
            <p:cNvSpPr txBox="1"/>
            <p:nvPr/>
          </p:nvSpPr>
          <p:spPr>
            <a:xfrm>
              <a:off x="5550067" y="3946152"/>
              <a:ext cx="120279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1">
                      <a:lumMod val="75000"/>
                    </a:schemeClr>
                  </a:solidFill>
                  <a:latin typeface="-apple-system"/>
                  <a:ea typeface="Roboto Black"/>
                  <a:sym typeface="Roboto Black"/>
                </a:rPr>
                <a:t>Main task:</a:t>
              </a:r>
            </a:p>
          </p:txBody>
        </p:sp>
        <p:sp>
          <p:nvSpPr>
            <p:cNvPr id="25" name="Google Shape;569;p30">
              <a:extLst>
                <a:ext uri="{FF2B5EF4-FFF2-40B4-BE49-F238E27FC236}">
                  <a16:creationId xmlns:a16="http://schemas.microsoft.com/office/drawing/2014/main" id="{CA14782E-84C3-93F4-2ADF-005F7B4810D7}"/>
                </a:ext>
              </a:extLst>
            </p:cNvPr>
            <p:cNvSpPr txBox="1">
              <a:spLocks/>
            </p:cNvSpPr>
            <p:nvPr/>
          </p:nvSpPr>
          <p:spPr>
            <a:xfrm>
              <a:off x="5400891" y="4003499"/>
              <a:ext cx="1520276" cy="730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9pPr>
            </a:lstStyle>
            <a:p>
              <a:r>
                <a:rPr lang="en-US" sz="900" b="1" dirty="0">
                  <a:latin typeface="+mn-lt"/>
                </a:rPr>
                <a:t>Develop the software front end with VS code, HTML, CSS and Flask.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E4A67A-A699-5E1D-FE30-A31566A206DE}"/>
              </a:ext>
            </a:extLst>
          </p:cNvPr>
          <p:cNvGrpSpPr/>
          <p:nvPr/>
        </p:nvGrpSpPr>
        <p:grpSpPr>
          <a:xfrm>
            <a:off x="6854373" y="1323036"/>
            <a:ext cx="1896576" cy="3514885"/>
            <a:chOff x="6854373" y="1323036"/>
            <a:chExt cx="1896576" cy="351488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F940192-40AA-F098-DA33-29F65F5AB49C}"/>
                </a:ext>
              </a:extLst>
            </p:cNvPr>
            <p:cNvSpPr/>
            <p:nvPr/>
          </p:nvSpPr>
          <p:spPr>
            <a:xfrm>
              <a:off x="7125166" y="2596426"/>
              <a:ext cx="1355544" cy="2201287"/>
            </a:xfrm>
            <a:prstGeom prst="rect">
              <a:avLst/>
            </a:prstGeom>
            <a:solidFill>
              <a:srgbClr val="05223C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Google Shape;580;p30">
              <a:extLst>
                <a:ext uri="{FF2B5EF4-FFF2-40B4-BE49-F238E27FC236}">
                  <a16:creationId xmlns:a16="http://schemas.microsoft.com/office/drawing/2014/main" id="{EDB5934E-6340-86D6-01D1-451C483D1502}"/>
                </a:ext>
              </a:extLst>
            </p:cNvPr>
            <p:cNvSpPr/>
            <p:nvPr/>
          </p:nvSpPr>
          <p:spPr>
            <a:xfrm>
              <a:off x="7076602" y="2540714"/>
              <a:ext cx="1442636" cy="266264"/>
            </a:xfrm>
            <a:custGeom>
              <a:avLst/>
              <a:gdLst/>
              <a:ahLst/>
              <a:cxnLst/>
              <a:rect l="l" t="t" r="r" b="b"/>
              <a:pathLst>
                <a:path w="76275" h="14659" extrusionOk="0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581;p30">
              <a:extLst>
                <a:ext uri="{FF2B5EF4-FFF2-40B4-BE49-F238E27FC236}">
                  <a16:creationId xmlns:a16="http://schemas.microsoft.com/office/drawing/2014/main" id="{74F4B209-BAD5-0651-49BE-545329CADE5E}"/>
                </a:ext>
              </a:extLst>
            </p:cNvPr>
            <p:cNvSpPr/>
            <p:nvPr/>
          </p:nvSpPr>
          <p:spPr>
            <a:xfrm>
              <a:off x="7274862" y="1323036"/>
              <a:ext cx="1034840" cy="87513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582;p30">
              <a:extLst>
                <a:ext uri="{FF2B5EF4-FFF2-40B4-BE49-F238E27FC236}">
                  <a16:creationId xmlns:a16="http://schemas.microsoft.com/office/drawing/2014/main" id="{A4193C51-6C08-9A8B-EC2E-A1EC36F8ADAB}"/>
                </a:ext>
              </a:extLst>
            </p:cNvPr>
            <p:cNvSpPr/>
            <p:nvPr/>
          </p:nvSpPr>
          <p:spPr>
            <a:xfrm>
              <a:off x="7777728" y="1694412"/>
              <a:ext cx="40305" cy="885070"/>
            </a:xfrm>
            <a:custGeom>
              <a:avLst/>
              <a:gdLst/>
              <a:ahLst/>
              <a:cxnLst/>
              <a:rect l="l" t="t" r="r" b="b"/>
              <a:pathLst>
                <a:path w="2131" h="48727" extrusionOk="0">
                  <a:moveTo>
                    <a:pt x="1066" y="1"/>
                  </a:moveTo>
                  <a:cubicBezTo>
                    <a:pt x="533" y="1"/>
                    <a:pt x="0" y="363"/>
                    <a:pt x="0" y="1087"/>
                  </a:cubicBezTo>
                  <a:lnTo>
                    <a:pt x="0" y="47704"/>
                  </a:lnTo>
                  <a:cubicBezTo>
                    <a:pt x="0" y="48300"/>
                    <a:pt x="512" y="48726"/>
                    <a:pt x="1108" y="48726"/>
                  </a:cubicBezTo>
                  <a:cubicBezTo>
                    <a:pt x="1705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583;p30">
              <a:extLst>
                <a:ext uri="{FF2B5EF4-FFF2-40B4-BE49-F238E27FC236}">
                  <a16:creationId xmlns:a16="http://schemas.microsoft.com/office/drawing/2014/main" id="{F0F95C19-EC28-BC36-36A9-716CB3099ED0}"/>
                </a:ext>
              </a:extLst>
            </p:cNvPr>
            <p:cNvSpPr/>
            <p:nvPr/>
          </p:nvSpPr>
          <p:spPr>
            <a:xfrm>
              <a:off x="7432801" y="1450957"/>
              <a:ext cx="730198" cy="619315"/>
            </a:xfrm>
            <a:custGeom>
              <a:avLst/>
              <a:gdLst/>
              <a:ahLst/>
              <a:cxnLst/>
              <a:rect l="l" t="t" r="r" b="b"/>
              <a:pathLst>
                <a:path w="38607" h="34096" extrusionOk="0">
                  <a:moveTo>
                    <a:pt x="19240" y="0"/>
                  </a:moveTo>
                  <a:cubicBezTo>
                    <a:pt x="17086" y="0"/>
                    <a:pt x="14897" y="412"/>
                    <a:pt x="12784" y="1282"/>
                  </a:cubicBezTo>
                  <a:cubicBezTo>
                    <a:pt x="4091" y="4947"/>
                    <a:pt x="1" y="14832"/>
                    <a:pt x="3580" y="23525"/>
                  </a:cubicBezTo>
                  <a:cubicBezTo>
                    <a:pt x="6289" y="30104"/>
                    <a:pt x="12660" y="34096"/>
                    <a:pt x="19367" y="34096"/>
                  </a:cubicBezTo>
                  <a:cubicBezTo>
                    <a:pt x="21521" y="34096"/>
                    <a:pt x="23710" y="33684"/>
                    <a:pt x="25823" y="32814"/>
                  </a:cubicBezTo>
                  <a:cubicBezTo>
                    <a:pt x="34516" y="29149"/>
                    <a:pt x="38606" y="19179"/>
                    <a:pt x="35027" y="10571"/>
                  </a:cubicBezTo>
                  <a:cubicBezTo>
                    <a:pt x="32318" y="3992"/>
                    <a:pt x="25947" y="0"/>
                    <a:pt x="1924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584;p30">
              <a:extLst>
                <a:ext uri="{FF2B5EF4-FFF2-40B4-BE49-F238E27FC236}">
                  <a16:creationId xmlns:a16="http://schemas.microsoft.com/office/drawing/2014/main" id="{7EA985DD-AE03-4609-5BDB-A2792AEF5DC7}"/>
                </a:ext>
              </a:extLst>
            </p:cNvPr>
            <p:cNvSpPr/>
            <p:nvPr/>
          </p:nvSpPr>
          <p:spPr>
            <a:xfrm>
              <a:off x="7340943" y="1431323"/>
              <a:ext cx="799498" cy="659021"/>
            </a:xfrm>
            <a:custGeom>
              <a:avLst/>
              <a:gdLst/>
              <a:ahLst/>
              <a:cxnLst/>
              <a:rect l="l" t="t" r="r" b="b"/>
              <a:pathLst>
                <a:path w="42271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2981" y="2193"/>
                    <a:pt x="40140" y="9266"/>
                    <a:pt x="40140" y="18129"/>
                  </a:cubicBezTo>
                  <a:cubicBezTo>
                    <a:pt x="40140" y="27767"/>
                    <a:pt x="32244" y="34162"/>
                    <a:pt x="24024" y="34162"/>
                  </a:cubicBezTo>
                  <a:cubicBezTo>
                    <a:pt x="20106" y="34162"/>
                    <a:pt x="16114" y="32709"/>
                    <a:pt x="12869" y="29463"/>
                  </a:cubicBezTo>
                  <a:cubicBezTo>
                    <a:pt x="2837" y="19347"/>
                    <a:pt x="9936" y="2192"/>
                    <a:pt x="24098" y="2192"/>
                  </a:cubicBezTo>
                  <a:close/>
                  <a:moveTo>
                    <a:pt x="24021" y="1"/>
                  </a:moveTo>
                  <a:cubicBezTo>
                    <a:pt x="19568" y="1"/>
                    <a:pt x="15028" y="1653"/>
                    <a:pt x="11335" y="5346"/>
                  </a:cubicBezTo>
                  <a:cubicBezTo>
                    <a:pt x="0" y="16765"/>
                    <a:pt x="8011" y="36281"/>
                    <a:pt x="24203" y="36281"/>
                  </a:cubicBezTo>
                  <a:cubicBezTo>
                    <a:pt x="34174" y="36281"/>
                    <a:pt x="42270" y="28100"/>
                    <a:pt x="42270" y="18129"/>
                  </a:cubicBezTo>
                  <a:cubicBezTo>
                    <a:pt x="42270" y="7231"/>
                    <a:pt x="33336" y="1"/>
                    <a:pt x="2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8" name="Google Shape;1058;p37">
              <a:extLst>
                <a:ext uri="{FF2B5EF4-FFF2-40B4-BE49-F238E27FC236}">
                  <a16:creationId xmlns:a16="http://schemas.microsoft.com/office/drawing/2014/main" id="{3A771A1B-2633-C973-56DB-4640B3235203}"/>
                </a:ext>
              </a:extLst>
            </p:cNvPr>
            <p:cNvGrpSpPr/>
            <p:nvPr/>
          </p:nvGrpSpPr>
          <p:grpSpPr>
            <a:xfrm>
              <a:off x="7718688" y="1634309"/>
              <a:ext cx="161874" cy="218701"/>
              <a:chOff x="2790850" y="955650"/>
              <a:chExt cx="1984000" cy="2791125"/>
            </a:xfrm>
          </p:grpSpPr>
          <p:sp>
            <p:nvSpPr>
              <p:cNvPr id="629" name="Google Shape;1059;p37">
                <a:extLst>
                  <a:ext uri="{FF2B5EF4-FFF2-40B4-BE49-F238E27FC236}">
                    <a16:creationId xmlns:a16="http://schemas.microsoft.com/office/drawing/2014/main" id="{E4601792-CDD8-D38B-E503-A4EE6FAAF622}"/>
                  </a:ext>
                </a:extLst>
              </p:cNvPr>
              <p:cNvSpPr/>
              <p:nvPr/>
            </p:nvSpPr>
            <p:spPr>
              <a:xfrm>
                <a:off x="3259325" y="955650"/>
                <a:ext cx="1048750" cy="1364350"/>
              </a:xfrm>
              <a:custGeom>
                <a:avLst/>
                <a:gdLst/>
                <a:ahLst/>
                <a:cxnLst/>
                <a:rect l="l" t="t" r="r" b="b"/>
                <a:pathLst>
                  <a:path w="41950" h="54574" extrusionOk="0">
                    <a:moveTo>
                      <a:pt x="21041" y="1"/>
                    </a:moveTo>
                    <a:cubicBezTo>
                      <a:pt x="3157" y="1"/>
                      <a:pt x="1" y="12165"/>
                      <a:pt x="1" y="27221"/>
                    </a:cubicBezTo>
                    <a:cubicBezTo>
                      <a:pt x="1" y="42344"/>
                      <a:pt x="9403" y="54573"/>
                      <a:pt x="21041" y="54573"/>
                    </a:cubicBezTo>
                    <a:cubicBezTo>
                      <a:pt x="32613" y="54573"/>
                      <a:pt x="41949" y="42344"/>
                      <a:pt x="41949" y="27287"/>
                    </a:cubicBezTo>
                    <a:cubicBezTo>
                      <a:pt x="41949" y="12165"/>
                      <a:pt x="38859" y="1"/>
                      <a:pt x="21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1060;p37">
                <a:extLst>
                  <a:ext uri="{FF2B5EF4-FFF2-40B4-BE49-F238E27FC236}">
                    <a16:creationId xmlns:a16="http://schemas.microsoft.com/office/drawing/2014/main" id="{F8CE2DC5-4F6D-CF0E-C699-A41FF212694B}"/>
                  </a:ext>
                </a:extLst>
              </p:cNvPr>
              <p:cNvSpPr/>
              <p:nvPr/>
            </p:nvSpPr>
            <p:spPr>
              <a:xfrm>
                <a:off x="2790850" y="2370925"/>
                <a:ext cx="1984000" cy="1375850"/>
              </a:xfrm>
              <a:custGeom>
                <a:avLst/>
                <a:gdLst/>
                <a:ahLst/>
                <a:cxnLst/>
                <a:rect l="l" t="t" r="r" b="b"/>
                <a:pathLst>
                  <a:path w="79360" h="55034" extrusionOk="0">
                    <a:moveTo>
                      <a:pt x="28142" y="1"/>
                    </a:moveTo>
                    <a:cubicBezTo>
                      <a:pt x="3946" y="4735"/>
                      <a:pt x="527" y="12099"/>
                      <a:pt x="67" y="37675"/>
                    </a:cubicBezTo>
                    <a:cubicBezTo>
                      <a:pt x="67" y="39274"/>
                      <a:pt x="26" y="39740"/>
                      <a:pt x="9" y="39740"/>
                    </a:cubicBezTo>
                    <a:cubicBezTo>
                      <a:pt x="4" y="39740"/>
                      <a:pt x="1" y="39704"/>
                      <a:pt x="1" y="39648"/>
                    </a:cubicBezTo>
                    <a:lnTo>
                      <a:pt x="1" y="42409"/>
                    </a:lnTo>
                    <a:cubicBezTo>
                      <a:pt x="1" y="42409"/>
                      <a:pt x="5787" y="55033"/>
                      <a:pt x="39583" y="55033"/>
                    </a:cubicBezTo>
                    <a:cubicBezTo>
                      <a:pt x="73378" y="55033"/>
                      <a:pt x="79230" y="42409"/>
                      <a:pt x="79230" y="42409"/>
                    </a:cubicBezTo>
                    <a:lnTo>
                      <a:pt x="79230" y="40371"/>
                    </a:lnTo>
                    <a:cubicBezTo>
                      <a:pt x="79252" y="40404"/>
                      <a:pt x="79270" y="40422"/>
                      <a:pt x="79285" y="40422"/>
                    </a:cubicBezTo>
                    <a:cubicBezTo>
                      <a:pt x="79359" y="40422"/>
                      <a:pt x="79350" y="39965"/>
                      <a:pt x="79296" y="38596"/>
                    </a:cubicBezTo>
                    <a:cubicBezTo>
                      <a:pt x="78901" y="12296"/>
                      <a:pt x="75679" y="4800"/>
                      <a:pt x="51155" y="1"/>
                    </a:cubicBezTo>
                    <a:cubicBezTo>
                      <a:pt x="51155" y="1"/>
                      <a:pt x="47736" y="4735"/>
                      <a:pt x="39648" y="4735"/>
                    </a:cubicBezTo>
                    <a:cubicBezTo>
                      <a:pt x="31627" y="4735"/>
                      <a:pt x="28142" y="1"/>
                      <a:pt x="28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7" name="Google Shape;580;p30">
              <a:extLst>
                <a:ext uri="{FF2B5EF4-FFF2-40B4-BE49-F238E27FC236}">
                  <a16:creationId xmlns:a16="http://schemas.microsoft.com/office/drawing/2014/main" id="{FBB893CE-6460-D3E1-B715-4637702A6155}"/>
                </a:ext>
              </a:extLst>
            </p:cNvPr>
            <p:cNvSpPr/>
            <p:nvPr/>
          </p:nvSpPr>
          <p:spPr>
            <a:xfrm>
              <a:off x="7076604" y="2540714"/>
              <a:ext cx="1442636" cy="266264"/>
            </a:xfrm>
            <a:custGeom>
              <a:avLst/>
              <a:gdLst/>
              <a:ahLst/>
              <a:cxnLst/>
              <a:rect l="l" t="t" r="r" b="b"/>
              <a:pathLst>
                <a:path w="76275" h="14659" extrusionOk="0">
                  <a:moveTo>
                    <a:pt x="1109" y="1"/>
                  </a:moveTo>
                  <a:cubicBezTo>
                    <a:pt x="512" y="1"/>
                    <a:pt x="1" y="512"/>
                    <a:pt x="1" y="1109"/>
                  </a:cubicBezTo>
                  <a:lnTo>
                    <a:pt x="1" y="13636"/>
                  </a:lnTo>
                  <a:cubicBezTo>
                    <a:pt x="1" y="14318"/>
                    <a:pt x="533" y="14659"/>
                    <a:pt x="1066" y="14659"/>
                  </a:cubicBezTo>
                  <a:cubicBezTo>
                    <a:pt x="1599" y="14659"/>
                    <a:pt x="2131" y="14318"/>
                    <a:pt x="2131" y="13636"/>
                  </a:cubicBezTo>
                  <a:lnTo>
                    <a:pt x="2131" y="2131"/>
                  </a:lnTo>
                  <a:lnTo>
                    <a:pt x="74144" y="2131"/>
                  </a:lnTo>
                  <a:lnTo>
                    <a:pt x="74144" y="13636"/>
                  </a:lnTo>
                  <a:cubicBezTo>
                    <a:pt x="74144" y="14233"/>
                    <a:pt x="74570" y="14659"/>
                    <a:pt x="75167" y="14659"/>
                  </a:cubicBezTo>
                  <a:cubicBezTo>
                    <a:pt x="75763" y="14659"/>
                    <a:pt x="76275" y="14233"/>
                    <a:pt x="76275" y="13636"/>
                  </a:cubicBezTo>
                  <a:lnTo>
                    <a:pt x="76275" y="1109"/>
                  </a:lnTo>
                  <a:cubicBezTo>
                    <a:pt x="76275" y="512"/>
                    <a:pt x="75763" y="1"/>
                    <a:pt x="75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581;p30">
              <a:extLst>
                <a:ext uri="{FF2B5EF4-FFF2-40B4-BE49-F238E27FC236}">
                  <a16:creationId xmlns:a16="http://schemas.microsoft.com/office/drawing/2014/main" id="{C8B9051A-CBF9-7C8D-58BD-DE29823522EE}"/>
                </a:ext>
              </a:extLst>
            </p:cNvPr>
            <p:cNvSpPr/>
            <p:nvPr/>
          </p:nvSpPr>
          <p:spPr>
            <a:xfrm>
              <a:off x="7274864" y="1323036"/>
              <a:ext cx="1034840" cy="875134"/>
            </a:xfrm>
            <a:custGeom>
              <a:avLst/>
              <a:gdLst/>
              <a:ahLst/>
              <a:cxnLst/>
              <a:rect l="l" t="t" r="r" b="b"/>
              <a:pathLst>
                <a:path w="54714" h="48180" extrusionOk="0">
                  <a:moveTo>
                    <a:pt x="27354" y="1"/>
                  </a:moveTo>
                  <a:cubicBezTo>
                    <a:pt x="24282" y="1"/>
                    <a:pt x="21161" y="594"/>
                    <a:pt x="18153" y="1847"/>
                  </a:cubicBezTo>
                  <a:cubicBezTo>
                    <a:pt x="5881" y="6960"/>
                    <a:pt x="1" y="21022"/>
                    <a:pt x="5114" y="33294"/>
                  </a:cubicBezTo>
                  <a:cubicBezTo>
                    <a:pt x="8974" y="42558"/>
                    <a:pt x="17933" y="48179"/>
                    <a:pt x="27372" y="48179"/>
                  </a:cubicBezTo>
                  <a:cubicBezTo>
                    <a:pt x="30437" y="48179"/>
                    <a:pt x="33553" y="47586"/>
                    <a:pt x="36561" y="46333"/>
                  </a:cubicBezTo>
                  <a:cubicBezTo>
                    <a:pt x="48918" y="41220"/>
                    <a:pt x="54713" y="27158"/>
                    <a:pt x="49600" y="14886"/>
                  </a:cubicBezTo>
                  <a:cubicBezTo>
                    <a:pt x="45805" y="5622"/>
                    <a:pt x="36813" y="1"/>
                    <a:pt x="27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582;p30">
              <a:extLst>
                <a:ext uri="{FF2B5EF4-FFF2-40B4-BE49-F238E27FC236}">
                  <a16:creationId xmlns:a16="http://schemas.microsoft.com/office/drawing/2014/main" id="{01E45106-8A04-D802-DF19-A5312E0BC503}"/>
                </a:ext>
              </a:extLst>
            </p:cNvPr>
            <p:cNvSpPr/>
            <p:nvPr/>
          </p:nvSpPr>
          <p:spPr>
            <a:xfrm>
              <a:off x="7777730" y="1694412"/>
              <a:ext cx="40305" cy="885070"/>
            </a:xfrm>
            <a:custGeom>
              <a:avLst/>
              <a:gdLst/>
              <a:ahLst/>
              <a:cxnLst/>
              <a:rect l="l" t="t" r="r" b="b"/>
              <a:pathLst>
                <a:path w="2131" h="48727" extrusionOk="0">
                  <a:moveTo>
                    <a:pt x="1066" y="1"/>
                  </a:moveTo>
                  <a:cubicBezTo>
                    <a:pt x="533" y="1"/>
                    <a:pt x="0" y="363"/>
                    <a:pt x="0" y="1087"/>
                  </a:cubicBezTo>
                  <a:lnTo>
                    <a:pt x="0" y="47704"/>
                  </a:lnTo>
                  <a:cubicBezTo>
                    <a:pt x="0" y="48300"/>
                    <a:pt x="512" y="48726"/>
                    <a:pt x="1108" y="48726"/>
                  </a:cubicBezTo>
                  <a:cubicBezTo>
                    <a:pt x="1705" y="48726"/>
                    <a:pt x="2131" y="48300"/>
                    <a:pt x="2131" y="47704"/>
                  </a:cubicBezTo>
                  <a:lnTo>
                    <a:pt x="2131" y="1087"/>
                  </a:lnTo>
                  <a:cubicBezTo>
                    <a:pt x="2131" y="363"/>
                    <a:pt x="1598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583;p30">
              <a:extLst>
                <a:ext uri="{FF2B5EF4-FFF2-40B4-BE49-F238E27FC236}">
                  <a16:creationId xmlns:a16="http://schemas.microsoft.com/office/drawing/2014/main" id="{224987FE-2A53-E96B-BF19-72C4F7618B05}"/>
                </a:ext>
              </a:extLst>
            </p:cNvPr>
            <p:cNvSpPr/>
            <p:nvPr/>
          </p:nvSpPr>
          <p:spPr>
            <a:xfrm>
              <a:off x="7432803" y="1450957"/>
              <a:ext cx="730198" cy="619315"/>
            </a:xfrm>
            <a:custGeom>
              <a:avLst/>
              <a:gdLst/>
              <a:ahLst/>
              <a:cxnLst/>
              <a:rect l="l" t="t" r="r" b="b"/>
              <a:pathLst>
                <a:path w="38607" h="34096" extrusionOk="0">
                  <a:moveTo>
                    <a:pt x="19240" y="0"/>
                  </a:moveTo>
                  <a:cubicBezTo>
                    <a:pt x="17086" y="0"/>
                    <a:pt x="14897" y="412"/>
                    <a:pt x="12784" y="1282"/>
                  </a:cubicBezTo>
                  <a:cubicBezTo>
                    <a:pt x="4091" y="4947"/>
                    <a:pt x="1" y="14832"/>
                    <a:pt x="3580" y="23525"/>
                  </a:cubicBezTo>
                  <a:cubicBezTo>
                    <a:pt x="6289" y="30104"/>
                    <a:pt x="12660" y="34096"/>
                    <a:pt x="19367" y="34096"/>
                  </a:cubicBezTo>
                  <a:cubicBezTo>
                    <a:pt x="21521" y="34096"/>
                    <a:pt x="23710" y="33684"/>
                    <a:pt x="25823" y="32814"/>
                  </a:cubicBezTo>
                  <a:cubicBezTo>
                    <a:pt x="34516" y="29149"/>
                    <a:pt x="38606" y="19179"/>
                    <a:pt x="35027" y="10571"/>
                  </a:cubicBezTo>
                  <a:cubicBezTo>
                    <a:pt x="32318" y="3992"/>
                    <a:pt x="25947" y="0"/>
                    <a:pt x="19240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584;p30">
              <a:extLst>
                <a:ext uri="{FF2B5EF4-FFF2-40B4-BE49-F238E27FC236}">
                  <a16:creationId xmlns:a16="http://schemas.microsoft.com/office/drawing/2014/main" id="{09EDD08B-1E0F-934C-F0E5-8CD789B987F5}"/>
                </a:ext>
              </a:extLst>
            </p:cNvPr>
            <p:cNvSpPr/>
            <p:nvPr/>
          </p:nvSpPr>
          <p:spPr>
            <a:xfrm>
              <a:off x="7340945" y="1431323"/>
              <a:ext cx="799498" cy="659021"/>
            </a:xfrm>
            <a:custGeom>
              <a:avLst/>
              <a:gdLst/>
              <a:ahLst/>
              <a:cxnLst/>
              <a:rect l="l" t="t" r="r" b="b"/>
              <a:pathLst>
                <a:path w="42271" h="36282" extrusionOk="0">
                  <a:moveTo>
                    <a:pt x="24098" y="2192"/>
                  </a:moveTo>
                  <a:cubicBezTo>
                    <a:pt x="24133" y="2192"/>
                    <a:pt x="24168" y="2192"/>
                    <a:pt x="24203" y="2193"/>
                  </a:cubicBezTo>
                  <a:cubicBezTo>
                    <a:pt x="32981" y="2193"/>
                    <a:pt x="40140" y="9266"/>
                    <a:pt x="40140" y="18129"/>
                  </a:cubicBezTo>
                  <a:cubicBezTo>
                    <a:pt x="40140" y="27767"/>
                    <a:pt x="32244" y="34162"/>
                    <a:pt x="24024" y="34162"/>
                  </a:cubicBezTo>
                  <a:cubicBezTo>
                    <a:pt x="20106" y="34162"/>
                    <a:pt x="16114" y="32709"/>
                    <a:pt x="12869" y="29463"/>
                  </a:cubicBezTo>
                  <a:cubicBezTo>
                    <a:pt x="2837" y="19347"/>
                    <a:pt x="9936" y="2192"/>
                    <a:pt x="24098" y="2192"/>
                  </a:cubicBezTo>
                  <a:close/>
                  <a:moveTo>
                    <a:pt x="24021" y="1"/>
                  </a:moveTo>
                  <a:cubicBezTo>
                    <a:pt x="19568" y="1"/>
                    <a:pt x="15028" y="1653"/>
                    <a:pt x="11335" y="5346"/>
                  </a:cubicBezTo>
                  <a:cubicBezTo>
                    <a:pt x="0" y="16765"/>
                    <a:pt x="8011" y="36281"/>
                    <a:pt x="24203" y="36281"/>
                  </a:cubicBezTo>
                  <a:cubicBezTo>
                    <a:pt x="34174" y="36281"/>
                    <a:pt x="42270" y="28100"/>
                    <a:pt x="42270" y="18129"/>
                  </a:cubicBezTo>
                  <a:cubicBezTo>
                    <a:pt x="42270" y="7231"/>
                    <a:pt x="33336" y="1"/>
                    <a:pt x="240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5" name="Google Shape;1058;p37">
              <a:extLst>
                <a:ext uri="{FF2B5EF4-FFF2-40B4-BE49-F238E27FC236}">
                  <a16:creationId xmlns:a16="http://schemas.microsoft.com/office/drawing/2014/main" id="{13FB029E-5BA2-F8D8-E011-F22E39809C62}"/>
                </a:ext>
              </a:extLst>
            </p:cNvPr>
            <p:cNvGrpSpPr/>
            <p:nvPr/>
          </p:nvGrpSpPr>
          <p:grpSpPr>
            <a:xfrm>
              <a:off x="7718690" y="1634309"/>
              <a:ext cx="161874" cy="218701"/>
              <a:chOff x="2790850" y="955650"/>
              <a:chExt cx="1984000" cy="2791125"/>
            </a:xfrm>
          </p:grpSpPr>
          <p:sp>
            <p:nvSpPr>
              <p:cNvPr id="646" name="Google Shape;1059;p37">
                <a:extLst>
                  <a:ext uri="{FF2B5EF4-FFF2-40B4-BE49-F238E27FC236}">
                    <a16:creationId xmlns:a16="http://schemas.microsoft.com/office/drawing/2014/main" id="{D546816D-B567-9D45-8083-EE4B72B4A230}"/>
                  </a:ext>
                </a:extLst>
              </p:cNvPr>
              <p:cNvSpPr/>
              <p:nvPr/>
            </p:nvSpPr>
            <p:spPr>
              <a:xfrm>
                <a:off x="3259325" y="955650"/>
                <a:ext cx="1048750" cy="1364350"/>
              </a:xfrm>
              <a:custGeom>
                <a:avLst/>
                <a:gdLst/>
                <a:ahLst/>
                <a:cxnLst/>
                <a:rect l="l" t="t" r="r" b="b"/>
                <a:pathLst>
                  <a:path w="41950" h="54574" extrusionOk="0">
                    <a:moveTo>
                      <a:pt x="21041" y="1"/>
                    </a:moveTo>
                    <a:cubicBezTo>
                      <a:pt x="3157" y="1"/>
                      <a:pt x="1" y="12165"/>
                      <a:pt x="1" y="27221"/>
                    </a:cubicBezTo>
                    <a:cubicBezTo>
                      <a:pt x="1" y="42344"/>
                      <a:pt x="9403" y="54573"/>
                      <a:pt x="21041" y="54573"/>
                    </a:cubicBezTo>
                    <a:cubicBezTo>
                      <a:pt x="32613" y="54573"/>
                      <a:pt x="41949" y="42344"/>
                      <a:pt x="41949" y="27287"/>
                    </a:cubicBezTo>
                    <a:cubicBezTo>
                      <a:pt x="41949" y="12165"/>
                      <a:pt x="38859" y="1"/>
                      <a:pt x="21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1060;p37">
                <a:extLst>
                  <a:ext uri="{FF2B5EF4-FFF2-40B4-BE49-F238E27FC236}">
                    <a16:creationId xmlns:a16="http://schemas.microsoft.com/office/drawing/2014/main" id="{F31233C4-92B5-9317-3EF8-7009218F74FA}"/>
                  </a:ext>
                </a:extLst>
              </p:cNvPr>
              <p:cNvSpPr/>
              <p:nvPr/>
            </p:nvSpPr>
            <p:spPr>
              <a:xfrm>
                <a:off x="2790850" y="2370925"/>
                <a:ext cx="1984000" cy="1375850"/>
              </a:xfrm>
              <a:custGeom>
                <a:avLst/>
                <a:gdLst/>
                <a:ahLst/>
                <a:cxnLst/>
                <a:rect l="l" t="t" r="r" b="b"/>
                <a:pathLst>
                  <a:path w="79360" h="55034" extrusionOk="0">
                    <a:moveTo>
                      <a:pt x="28142" y="1"/>
                    </a:moveTo>
                    <a:cubicBezTo>
                      <a:pt x="3946" y="4735"/>
                      <a:pt x="527" y="12099"/>
                      <a:pt x="67" y="37675"/>
                    </a:cubicBezTo>
                    <a:cubicBezTo>
                      <a:pt x="67" y="39274"/>
                      <a:pt x="26" y="39740"/>
                      <a:pt x="9" y="39740"/>
                    </a:cubicBezTo>
                    <a:cubicBezTo>
                      <a:pt x="4" y="39740"/>
                      <a:pt x="1" y="39704"/>
                      <a:pt x="1" y="39648"/>
                    </a:cubicBezTo>
                    <a:lnTo>
                      <a:pt x="1" y="42409"/>
                    </a:lnTo>
                    <a:cubicBezTo>
                      <a:pt x="1" y="42409"/>
                      <a:pt x="5787" y="55033"/>
                      <a:pt x="39583" y="55033"/>
                    </a:cubicBezTo>
                    <a:cubicBezTo>
                      <a:pt x="73378" y="55033"/>
                      <a:pt x="79230" y="42409"/>
                      <a:pt x="79230" y="42409"/>
                    </a:cubicBezTo>
                    <a:lnTo>
                      <a:pt x="79230" y="40371"/>
                    </a:lnTo>
                    <a:cubicBezTo>
                      <a:pt x="79252" y="40404"/>
                      <a:pt x="79270" y="40422"/>
                      <a:pt x="79285" y="40422"/>
                    </a:cubicBezTo>
                    <a:cubicBezTo>
                      <a:pt x="79359" y="40422"/>
                      <a:pt x="79350" y="39965"/>
                      <a:pt x="79296" y="38596"/>
                    </a:cubicBezTo>
                    <a:cubicBezTo>
                      <a:pt x="78901" y="12296"/>
                      <a:pt x="75679" y="4800"/>
                      <a:pt x="51155" y="1"/>
                    </a:cubicBezTo>
                    <a:cubicBezTo>
                      <a:pt x="51155" y="1"/>
                      <a:pt x="47736" y="4735"/>
                      <a:pt x="39648" y="4735"/>
                    </a:cubicBezTo>
                    <a:cubicBezTo>
                      <a:pt x="31627" y="4735"/>
                      <a:pt x="28142" y="1"/>
                      <a:pt x="28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569;p30">
              <a:extLst>
                <a:ext uri="{FF2B5EF4-FFF2-40B4-BE49-F238E27FC236}">
                  <a16:creationId xmlns:a16="http://schemas.microsoft.com/office/drawing/2014/main" id="{A9A69C13-B01F-5C35-BE1C-242899BAD9D2}"/>
                </a:ext>
              </a:extLst>
            </p:cNvPr>
            <p:cNvSpPr txBox="1">
              <a:spLocks/>
            </p:cNvSpPr>
            <p:nvPr/>
          </p:nvSpPr>
          <p:spPr>
            <a:xfrm>
              <a:off x="6854373" y="2816537"/>
              <a:ext cx="1896576" cy="2970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9pPr>
            </a:lstStyle>
            <a:p>
              <a:r>
                <a:rPr lang="en-US" sz="1100" b="1" dirty="0">
                  <a:solidFill>
                    <a:schemeClr val="accent1">
                      <a:lumMod val="75000"/>
                    </a:schemeClr>
                  </a:solidFill>
                  <a:latin typeface="-apple-system"/>
                  <a:cs typeface="Arial"/>
                </a:rPr>
                <a:t> Deployment of project</a:t>
              </a:r>
            </a:p>
          </p:txBody>
        </p:sp>
        <p:sp>
          <p:nvSpPr>
            <p:cNvPr id="28" name="Google Shape;569;p30">
              <a:extLst>
                <a:ext uri="{FF2B5EF4-FFF2-40B4-BE49-F238E27FC236}">
                  <a16:creationId xmlns:a16="http://schemas.microsoft.com/office/drawing/2014/main" id="{6F74CAA1-148F-DBC2-B02E-CEA711655082}"/>
                </a:ext>
              </a:extLst>
            </p:cNvPr>
            <p:cNvSpPr txBox="1">
              <a:spLocks/>
            </p:cNvSpPr>
            <p:nvPr/>
          </p:nvSpPr>
          <p:spPr>
            <a:xfrm>
              <a:off x="6940000" y="3129501"/>
              <a:ext cx="1737898" cy="787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9pPr>
            </a:lstStyle>
            <a:p>
              <a:r>
                <a:rPr lang="en-US" sz="900" b="1" dirty="0">
                  <a:latin typeface="+mn-lt"/>
                </a:rPr>
                <a:t>Sonuyesh Upreti</a:t>
              </a:r>
            </a:p>
            <a:p>
              <a:endParaRPr lang="en-US" sz="900" b="1" dirty="0">
                <a:latin typeface="+mn-lt"/>
              </a:endParaRPr>
            </a:p>
            <a:p>
              <a:r>
                <a:rPr lang="en-US" sz="900" b="1" dirty="0">
                  <a:latin typeface="+mn-lt"/>
                </a:rPr>
                <a:t>Bachelor in Information Management.</a:t>
              </a:r>
            </a:p>
          </p:txBody>
        </p:sp>
        <p:sp>
          <p:nvSpPr>
            <p:cNvPr id="29" name="Google Shape;569;p30">
              <a:extLst>
                <a:ext uri="{FF2B5EF4-FFF2-40B4-BE49-F238E27FC236}">
                  <a16:creationId xmlns:a16="http://schemas.microsoft.com/office/drawing/2014/main" id="{9E047E11-1E30-899C-948D-7121E94028D9}"/>
                </a:ext>
              </a:extLst>
            </p:cNvPr>
            <p:cNvSpPr txBox="1">
              <a:spLocks/>
            </p:cNvSpPr>
            <p:nvPr/>
          </p:nvSpPr>
          <p:spPr>
            <a:xfrm>
              <a:off x="6991680" y="4107466"/>
              <a:ext cx="1520276" cy="730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9pPr>
            </a:lstStyle>
            <a:p>
              <a:r>
                <a:rPr lang="en-US" sz="900" b="1" dirty="0">
                  <a:latin typeface="+mn-lt"/>
                </a:rPr>
                <a:t>Deployment of visualizations with pandas and additional libraries.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93FD4C-03B3-5C9F-7DC4-926CE4682AA7}"/>
                </a:ext>
              </a:extLst>
            </p:cNvPr>
            <p:cNvSpPr txBox="1"/>
            <p:nvPr/>
          </p:nvSpPr>
          <p:spPr>
            <a:xfrm>
              <a:off x="7190883" y="3967566"/>
              <a:ext cx="120279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1">
                      <a:lumMod val="75000"/>
                    </a:schemeClr>
                  </a:solidFill>
                  <a:latin typeface="-apple-system"/>
                  <a:ea typeface="Roboto Black"/>
                  <a:sym typeface="Roboto Black"/>
                </a:rPr>
                <a:t>Main task: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7B8065-6734-3E47-4973-9F92483E094D}"/>
              </a:ext>
            </a:extLst>
          </p:cNvPr>
          <p:cNvGrpSpPr/>
          <p:nvPr/>
        </p:nvGrpSpPr>
        <p:grpSpPr>
          <a:xfrm>
            <a:off x="1918416" y="1361392"/>
            <a:ext cx="2076000" cy="3472689"/>
            <a:chOff x="1918416" y="1361392"/>
            <a:chExt cx="2076000" cy="347268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D3C49EC-3BB0-859E-81B5-2E66F36DCC7F}"/>
                </a:ext>
              </a:extLst>
            </p:cNvPr>
            <p:cNvGrpSpPr/>
            <p:nvPr/>
          </p:nvGrpSpPr>
          <p:grpSpPr>
            <a:xfrm>
              <a:off x="1918416" y="1361392"/>
              <a:ext cx="2076000" cy="3472689"/>
              <a:chOff x="1918416" y="1361392"/>
              <a:chExt cx="2076000" cy="347268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A3DDC29-5852-E8C0-83CA-875A0EE4C610}"/>
                  </a:ext>
                </a:extLst>
              </p:cNvPr>
              <p:cNvGrpSpPr/>
              <p:nvPr/>
            </p:nvGrpSpPr>
            <p:grpSpPr>
              <a:xfrm>
                <a:off x="1918416" y="1361392"/>
                <a:ext cx="2076000" cy="3472689"/>
                <a:chOff x="1918416" y="1361392"/>
                <a:chExt cx="2076000" cy="3472689"/>
              </a:xfrm>
            </p:grpSpPr>
            <p:sp>
              <p:nvSpPr>
                <p:cNvPr id="57" name="Google Shape;575;p30">
                  <a:extLst>
                    <a:ext uri="{FF2B5EF4-FFF2-40B4-BE49-F238E27FC236}">
                      <a16:creationId xmlns:a16="http://schemas.microsoft.com/office/drawing/2014/main" id="{EE732722-56A3-4FD3-4E80-97490985F05D}"/>
                    </a:ext>
                  </a:extLst>
                </p:cNvPr>
                <p:cNvSpPr/>
                <p:nvPr/>
              </p:nvSpPr>
              <p:spPr>
                <a:xfrm>
                  <a:off x="2430794" y="1361392"/>
                  <a:ext cx="1034840" cy="87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14" h="48180" extrusionOk="0">
                      <a:moveTo>
                        <a:pt x="27354" y="1"/>
                      </a:moveTo>
                      <a:cubicBezTo>
                        <a:pt x="24282" y="1"/>
                        <a:pt x="21161" y="594"/>
                        <a:pt x="18153" y="1847"/>
                      </a:cubicBezTo>
                      <a:cubicBezTo>
                        <a:pt x="5881" y="6960"/>
                        <a:pt x="1" y="21022"/>
                        <a:pt x="5114" y="33294"/>
                      </a:cubicBezTo>
                      <a:cubicBezTo>
                        <a:pt x="8974" y="42558"/>
                        <a:pt x="17933" y="48179"/>
                        <a:pt x="27372" y="48179"/>
                      </a:cubicBezTo>
                      <a:cubicBezTo>
                        <a:pt x="30437" y="48179"/>
                        <a:pt x="33553" y="47586"/>
                        <a:pt x="36561" y="46333"/>
                      </a:cubicBezTo>
                      <a:cubicBezTo>
                        <a:pt x="48918" y="41220"/>
                        <a:pt x="54713" y="27158"/>
                        <a:pt x="49600" y="14886"/>
                      </a:cubicBezTo>
                      <a:cubicBezTo>
                        <a:pt x="45805" y="5622"/>
                        <a:pt x="36813" y="1"/>
                        <a:pt x="273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76;p30">
                  <a:extLst>
                    <a:ext uri="{FF2B5EF4-FFF2-40B4-BE49-F238E27FC236}">
                      <a16:creationId xmlns:a16="http://schemas.microsoft.com/office/drawing/2014/main" id="{5AFEE2A2-00B3-7C1C-F84A-6D2E85B038E8}"/>
                    </a:ext>
                  </a:extLst>
                </p:cNvPr>
                <p:cNvSpPr/>
                <p:nvPr/>
              </p:nvSpPr>
              <p:spPr>
                <a:xfrm>
                  <a:off x="2226899" y="2579069"/>
                  <a:ext cx="1442636" cy="26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75" h="14659" extrusionOk="0">
                      <a:moveTo>
                        <a:pt x="1109" y="1"/>
                      </a:moveTo>
                      <a:cubicBezTo>
                        <a:pt x="512" y="1"/>
                        <a:pt x="1" y="512"/>
                        <a:pt x="1" y="1109"/>
                      </a:cubicBezTo>
                      <a:lnTo>
                        <a:pt x="1" y="13636"/>
                      </a:lnTo>
                      <a:cubicBezTo>
                        <a:pt x="1" y="14318"/>
                        <a:pt x="533" y="14659"/>
                        <a:pt x="1066" y="14659"/>
                      </a:cubicBezTo>
                      <a:cubicBezTo>
                        <a:pt x="1599" y="14659"/>
                        <a:pt x="2131" y="14318"/>
                        <a:pt x="2131" y="13636"/>
                      </a:cubicBezTo>
                      <a:lnTo>
                        <a:pt x="2131" y="2131"/>
                      </a:lnTo>
                      <a:lnTo>
                        <a:pt x="74144" y="2131"/>
                      </a:lnTo>
                      <a:lnTo>
                        <a:pt x="74144" y="13636"/>
                      </a:lnTo>
                      <a:cubicBezTo>
                        <a:pt x="74144" y="14233"/>
                        <a:pt x="74570" y="14659"/>
                        <a:pt x="75167" y="14659"/>
                      </a:cubicBezTo>
                      <a:cubicBezTo>
                        <a:pt x="75763" y="14659"/>
                        <a:pt x="76275" y="14233"/>
                        <a:pt x="76275" y="13636"/>
                      </a:cubicBezTo>
                      <a:lnTo>
                        <a:pt x="76275" y="1109"/>
                      </a:lnTo>
                      <a:cubicBezTo>
                        <a:pt x="76275" y="512"/>
                        <a:pt x="75763" y="1"/>
                        <a:pt x="751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77;p30">
                  <a:extLst>
                    <a:ext uri="{FF2B5EF4-FFF2-40B4-BE49-F238E27FC236}">
                      <a16:creationId xmlns:a16="http://schemas.microsoft.com/office/drawing/2014/main" id="{F4876059-7362-9810-DE5C-DC8F800F9D8F}"/>
                    </a:ext>
                  </a:extLst>
                </p:cNvPr>
                <p:cNvSpPr/>
                <p:nvPr/>
              </p:nvSpPr>
              <p:spPr>
                <a:xfrm>
                  <a:off x="2928024" y="1732768"/>
                  <a:ext cx="40324" cy="885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" h="48727" extrusionOk="0">
                      <a:moveTo>
                        <a:pt x="1066" y="1"/>
                      </a:moveTo>
                      <a:cubicBezTo>
                        <a:pt x="533" y="1"/>
                        <a:pt x="1" y="363"/>
                        <a:pt x="1" y="1087"/>
                      </a:cubicBezTo>
                      <a:lnTo>
                        <a:pt x="1" y="47704"/>
                      </a:lnTo>
                      <a:cubicBezTo>
                        <a:pt x="1" y="48300"/>
                        <a:pt x="427" y="48726"/>
                        <a:pt x="1023" y="48726"/>
                      </a:cubicBezTo>
                      <a:cubicBezTo>
                        <a:pt x="1620" y="48726"/>
                        <a:pt x="2131" y="48300"/>
                        <a:pt x="2131" y="47704"/>
                      </a:cubicBezTo>
                      <a:lnTo>
                        <a:pt x="2131" y="1087"/>
                      </a:lnTo>
                      <a:cubicBezTo>
                        <a:pt x="2131" y="363"/>
                        <a:pt x="1598" y="1"/>
                        <a:pt x="10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578;p30">
                  <a:extLst>
                    <a:ext uri="{FF2B5EF4-FFF2-40B4-BE49-F238E27FC236}">
                      <a16:creationId xmlns:a16="http://schemas.microsoft.com/office/drawing/2014/main" id="{DDC18ACD-9C2F-AE87-2B1B-67E8C00D88E9}"/>
                    </a:ext>
                  </a:extLst>
                </p:cNvPr>
                <p:cNvSpPr/>
                <p:nvPr/>
              </p:nvSpPr>
              <p:spPr>
                <a:xfrm>
                  <a:off x="2581490" y="1489313"/>
                  <a:ext cx="731806" cy="61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92" h="34096" extrusionOk="0">
                      <a:moveTo>
                        <a:pt x="19326" y="0"/>
                      </a:moveTo>
                      <a:cubicBezTo>
                        <a:pt x="17171" y="0"/>
                        <a:pt x="14983" y="412"/>
                        <a:pt x="12869" y="1282"/>
                      </a:cubicBezTo>
                      <a:cubicBezTo>
                        <a:pt x="4177" y="4947"/>
                        <a:pt x="1" y="14917"/>
                        <a:pt x="3665" y="23525"/>
                      </a:cubicBezTo>
                      <a:cubicBezTo>
                        <a:pt x="6374" y="30104"/>
                        <a:pt x="12745" y="34096"/>
                        <a:pt x="19452" y="34096"/>
                      </a:cubicBezTo>
                      <a:cubicBezTo>
                        <a:pt x="21606" y="34096"/>
                        <a:pt x="23795" y="33684"/>
                        <a:pt x="25908" y="32814"/>
                      </a:cubicBezTo>
                      <a:cubicBezTo>
                        <a:pt x="34601" y="29149"/>
                        <a:pt x="38692" y="19264"/>
                        <a:pt x="35112" y="10571"/>
                      </a:cubicBezTo>
                      <a:cubicBezTo>
                        <a:pt x="32403" y="3992"/>
                        <a:pt x="26032" y="0"/>
                        <a:pt x="19326" y="0"/>
                      </a:cubicBezTo>
                      <a:close/>
                    </a:path>
                  </a:pathLst>
                </a:custGeom>
                <a:solidFill>
                  <a:srgbClr val="0E2A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579;p30">
                  <a:extLst>
                    <a:ext uri="{FF2B5EF4-FFF2-40B4-BE49-F238E27FC236}">
                      <a16:creationId xmlns:a16="http://schemas.microsoft.com/office/drawing/2014/main" id="{41B01381-2B7C-3E5A-3B4F-F9D430966D08}"/>
                    </a:ext>
                  </a:extLst>
                </p:cNvPr>
                <p:cNvSpPr/>
                <p:nvPr/>
              </p:nvSpPr>
              <p:spPr>
                <a:xfrm>
                  <a:off x="2489631" y="1469678"/>
                  <a:ext cx="801105" cy="659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6" h="36282" extrusionOk="0">
                      <a:moveTo>
                        <a:pt x="24098" y="2192"/>
                      </a:moveTo>
                      <a:cubicBezTo>
                        <a:pt x="24133" y="2192"/>
                        <a:pt x="24168" y="2192"/>
                        <a:pt x="24203" y="2193"/>
                      </a:cubicBezTo>
                      <a:cubicBezTo>
                        <a:pt x="33066" y="2193"/>
                        <a:pt x="40225" y="9266"/>
                        <a:pt x="40225" y="18129"/>
                      </a:cubicBezTo>
                      <a:cubicBezTo>
                        <a:pt x="40225" y="27767"/>
                        <a:pt x="32329" y="34162"/>
                        <a:pt x="24109" y="34162"/>
                      </a:cubicBezTo>
                      <a:cubicBezTo>
                        <a:pt x="20191" y="34162"/>
                        <a:pt x="16200" y="32709"/>
                        <a:pt x="12954" y="29463"/>
                      </a:cubicBezTo>
                      <a:cubicBezTo>
                        <a:pt x="2922" y="19347"/>
                        <a:pt x="9936" y="2192"/>
                        <a:pt x="24098" y="2192"/>
                      </a:cubicBezTo>
                      <a:close/>
                      <a:moveTo>
                        <a:pt x="24106" y="1"/>
                      </a:moveTo>
                      <a:cubicBezTo>
                        <a:pt x="19653" y="1"/>
                        <a:pt x="15113" y="1653"/>
                        <a:pt x="11420" y="5346"/>
                      </a:cubicBezTo>
                      <a:cubicBezTo>
                        <a:pt x="0" y="16765"/>
                        <a:pt x="8096" y="36281"/>
                        <a:pt x="24203" y="36281"/>
                      </a:cubicBezTo>
                      <a:cubicBezTo>
                        <a:pt x="34259" y="36281"/>
                        <a:pt x="42356" y="28100"/>
                        <a:pt x="42356" y="18129"/>
                      </a:cubicBezTo>
                      <a:cubicBezTo>
                        <a:pt x="42356" y="7231"/>
                        <a:pt x="33422" y="1"/>
                        <a:pt x="2410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18" name="Google Shape;1058;p37">
                  <a:extLst>
                    <a:ext uri="{FF2B5EF4-FFF2-40B4-BE49-F238E27FC236}">
                      <a16:creationId xmlns:a16="http://schemas.microsoft.com/office/drawing/2014/main" id="{DFE5B0B3-606B-C62A-4074-D607C1314E8F}"/>
                    </a:ext>
                  </a:extLst>
                </p:cNvPr>
                <p:cNvGrpSpPr/>
                <p:nvPr/>
              </p:nvGrpSpPr>
              <p:grpSpPr>
                <a:xfrm>
                  <a:off x="2866456" y="1675110"/>
                  <a:ext cx="161874" cy="218701"/>
                  <a:chOff x="2790850" y="955650"/>
                  <a:chExt cx="1984000" cy="2791125"/>
                </a:xfrm>
              </p:grpSpPr>
              <p:sp>
                <p:nvSpPr>
                  <p:cNvPr id="519" name="Google Shape;1059;p37">
                    <a:extLst>
                      <a:ext uri="{FF2B5EF4-FFF2-40B4-BE49-F238E27FC236}">
                        <a16:creationId xmlns:a16="http://schemas.microsoft.com/office/drawing/2014/main" id="{46CB2741-253E-5B6B-592D-8A0A375F087E}"/>
                      </a:ext>
                    </a:extLst>
                  </p:cNvPr>
                  <p:cNvSpPr/>
                  <p:nvPr/>
                </p:nvSpPr>
                <p:spPr>
                  <a:xfrm>
                    <a:off x="3259325" y="955650"/>
                    <a:ext cx="1048750" cy="13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50" h="54574" extrusionOk="0">
                        <a:moveTo>
                          <a:pt x="21041" y="1"/>
                        </a:moveTo>
                        <a:cubicBezTo>
                          <a:pt x="3157" y="1"/>
                          <a:pt x="1" y="12165"/>
                          <a:pt x="1" y="27221"/>
                        </a:cubicBezTo>
                        <a:cubicBezTo>
                          <a:pt x="1" y="42344"/>
                          <a:pt x="9403" y="54573"/>
                          <a:pt x="21041" y="54573"/>
                        </a:cubicBezTo>
                        <a:cubicBezTo>
                          <a:pt x="32613" y="54573"/>
                          <a:pt x="41949" y="42344"/>
                          <a:pt x="41949" y="27287"/>
                        </a:cubicBezTo>
                        <a:cubicBezTo>
                          <a:pt x="41949" y="12165"/>
                          <a:pt x="38859" y="1"/>
                          <a:pt x="210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1060;p37">
                    <a:extLst>
                      <a:ext uri="{FF2B5EF4-FFF2-40B4-BE49-F238E27FC236}">
                        <a16:creationId xmlns:a16="http://schemas.microsoft.com/office/drawing/2014/main" id="{22FC32FC-D415-53C1-5FC6-3D130C05C9D0}"/>
                      </a:ext>
                    </a:extLst>
                  </p:cNvPr>
                  <p:cNvSpPr/>
                  <p:nvPr/>
                </p:nvSpPr>
                <p:spPr>
                  <a:xfrm>
                    <a:off x="2790850" y="2370925"/>
                    <a:ext cx="1984000" cy="1375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60" h="55034" extrusionOk="0">
                        <a:moveTo>
                          <a:pt x="28142" y="1"/>
                        </a:moveTo>
                        <a:cubicBezTo>
                          <a:pt x="3946" y="4735"/>
                          <a:pt x="527" y="12099"/>
                          <a:pt x="67" y="37675"/>
                        </a:cubicBezTo>
                        <a:cubicBezTo>
                          <a:pt x="67" y="39274"/>
                          <a:pt x="26" y="39740"/>
                          <a:pt x="9" y="39740"/>
                        </a:cubicBezTo>
                        <a:cubicBezTo>
                          <a:pt x="4" y="39740"/>
                          <a:pt x="1" y="39704"/>
                          <a:pt x="1" y="39648"/>
                        </a:cubicBezTo>
                        <a:lnTo>
                          <a:pt x="1" y="42409"/>
                        </a:lnTo>
                        <a:cubicBezTo>
                          <a:pt x="1" y="42409"/>
                          <a:pt x="5787" y="55033"/>
                          <a:pt x="39583" y="55033"/>
                        </a:cubicBezTo>
                        <a:cubicBezTo>
                          <a:pt x="73378" y="55033"/>
                          <a:pt x="79230" y="42409"/>
                          <a:pt x="79230" y="42409"/>
                        </a:cubicBezTo>
                        <a:lnTo>
                          <a:pt x="79230" y="40371"/>
                        </a:lnTo>
                        <a:cubicBezTo>
                          <a:pt x="79252" y="40404"/>
                          <a:pt x="79270" y="40422"/>
                          <a:pt x="79285" y="40422"/>
                        </a:cubicBezTo>
                        <a:cubicBezTo>
                          <a:pt x="79359" y="40422"/>
                          <a:pt x="79350" y="39965"/>
                          <a:pt x="79296" y="38596"/>
                        </a:cubicBezTo>
                        <a:cubicBezTo>
                          <a:pt x="78901" y="12296"/>
                          <a:pt x="75679" y="4800"/>
                          <a:pt x="51155" y="1"/>
                        </a:cubicBezTo>
                        <a:cubicBezTo>
                          <a:pt x="51155" y="1"/>
                          <a:pt x="47736" y="4735"/>
                          <a:pt x="39648" y="4735"/>
                        </a:cubicBezTo>
                        <a:cubicBezTo>
                          <a:pt x="31627" y="4735"/>
                          <a:pt x="28142" y="1"/>
                          <a:pt x="2814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4" name="Google Shape;575;p30">
                  <a:extLst>
                    <a:ext uri="{FF2B5EF4-FFF2-40B4-BE49-F238E27FC236}">
                      <a16:creationId xmlns:a16="http://schemas.microsoft.com/office/drawing/2014/main" id="{D069D79A-FD37-99A1-DB72-AAD7FFAAB86E}"/>
                    </a:ext>
                  </a:extLst>
                </p:cNvPr>
                <p:cNvSpPr/>
                <p:nvPr/>
              </p:nvSpPr>
              <p:spPr>
                <a:xfrm>
                  <a:off x="2430796" y="1361392"/>
                  <a:ext cx="1034840" cy="87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14" h="48180" extrusionOk="0">
                      <a:moveTo>
                        <a:pt x="27354" y="1"/>
                      </a:moveTo>
                      <a:cubicBezTo>
                        <a:pt x="24282" y="1"/>
                        <a:pt x="21161" y="594"/>
                        <a:pt x="18153" y="1847"/>
                      </a:cubicBezTo>
                      <a:cubicBezTo>
                        <a:pt x="5881" y="6960"/>
                        <a:pt x="1" y="21022"/>
                        <a:pt x="5114" y="33294"/>
                      </a:cubicBezTo>
                      <a:cubicBezTo>
                        <a:pt x="8974" y="42558"/>
                        <a:pt x="17933" y="48179"/>
                        <a:pt x="27372" y="48179"/>
                      </a:cubicBezTo>
                      <a:cubicBezTo>
                        <a:pt x="30437" y="48179"/>
                        <a:pt x="33553" y="47586"/>
                        <a:pt x="36561" y="46333"/>
                      </a:cubicBezTo>
                      <a:cubicBezTo>
                        <a:pt x="48918" y="41220"/>
                        <a:pt x="54713" y="27158"/>
                        <a:pt x="49600" y="14886"/>
                      </a:cubicBezTo>
                      <a:cubicBezTo>
                        <a:pt x="45805" y="5622"/>
                        <a:pt x="36813" y="1"/>
                        <a:pt x="273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76;p30">
                  <a:extLst>
                    <a:ext uri="{FF2B5EF4-FFF2-40B4-BE49-F238E27FC236}">
                      <a16:creationId xmlns:a16="http://schemas.microsoft.com/office/drawing/2014/main" id="{EFA72C81-7A0F-E892-0753-95A7CF30FCA3}"/>
                    </a:ext>
                  </a:extLst>
                </p:cNvPr>
                <p:cNvSpPr/>
                <p:nvPr/>
              </p:nvSpPr>
              <p:spPr>
                <a:xfrm>
                  <a:off x="2226901" y="2579069"/>
                  <a:ext cx="1442636" cy="26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75" h="14659" extrusionOk="0">
                      <a:moveTo>
                        <a:pt x="1109" y="1"/>
                      </a:moveTo>
                      <a:cubicBezTo>
                        <a:pt x="512" y="1"/>
                        <a:pt x="1" y="512"/>
                        <a:pt x="1" y="1109"/>
                      </a:cubicBezTo>
                      <a:lnTo>
                        <a:pt x="1" y="13636"/>
                      </a:lnTo>
                      <a:cubicBezTo>
                        <a:pt x="1" y="14318"/>
                        <a:pt x="533" y="14659"/>
                        <a:pt x="1066" y="14659"/>
                      </a:cubicBezTo>
                      <a:cubicBezTo>
                        <a:pt x="1599" y="14659"/>
                        <a:pt x="2131" y="14318"/>
                        <a:pt x="2131" y="13636"/>
                      </a:cubicBezTo>
                      <a:lnTo>
                        <a:pt x="2131" y="2131"/>
                      </a:lnTo>
                      <a:lnTo>
                        <a:pt x="74144" y="2131"/>
                      </a:lnTo>
                      <a:lnTo>
                        <a:pt x="74144" y="13636"/>
                      </a:lnTo>
                      <a:cubicBezTo>
                        <a:pt x="74144" y="14233"/>
                        <a:pt x="74570" y="14659"/>
                        <a:pt x="75167" y="14659"/>
                      </a:cubicBezTo>
                      <a:cubicBezTo>
                        <a:pt x="75763" y="14659"/>
                        <a:pt x="76275" y="14233"/>
                        <a:pt x="76275" y="13636"/>
                      </a:cubicBezTo>
                      <a:lnTo>
                        <a:pt x="76275" y="1109"/>
                      </a:lnTo>
                      <a:cubicBezTo>
                        <a:pt x="76275" y="512"/>
                        <a:pt x="75763" y="1"/>
                        <a:pt x="751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77;p30">
                  <a:extLst>
                    <a:ext uri="{FF2B5EF4-FFF2-40B4-BE49-F238E27FC236}">
                      <a16:creationId xmlns:a16="http://schemas.microsoft.com/office/drawing/2014/main" id="{7F5EDD9D-AE2A-0822-D59F-59B6AE8068BA}"/>
                    </a:ext>
                  </a:extLst>
                </p:cNvPr>
                <p:cNvSpPr/>
                <p:nvPr/>
              </p:nvSpPr>
              <p:spPr>
                <a:xfrm>
                  <a:off x="2928026" y="1732768"/>
                  <a:ext cx="40324" cy="885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" h="48727" extrusionOk="0">
                      <a:moveTo>
                        <a:pt x="1066" y="1"/>
                      </a:moveTo>
                      <a:cubicBezTo>
                        <a:pt x="533" y="1"/>
                        <a:pt x="1" y="363"/>
                        <a:pt x="1" y="1087"/>
                      </a:cubicBezTo>
                      <a:lnTo>
                        <a:pt x="1" y="47704"/>
                      </a:lnTo>
                      <a:cubicBezTo>
                        <a:pt x="1" y="48300"/>
                        <a:pt x="427" y="48726"/>
                        <a:pt x="1023" y="48726"/>
                      </a:cubicBezTo>
                      <a:cubicBezTo>
                        <a:pt x="1620" y="48726"/>
                        <a:pt x="2131" y="48300"/>
                        <a:pt x="2131" y="47704"/>
                      </a:cubicBezTo>
                      <a:lnTo>
                        <a:pt x="2131" y="1087"/>
                      </a:lnTo>
                      <a:cubicBezTo>
                        <a:pt x="2131" y="363"/>
                        <a:pt x="1598" y="1"/>
                        <a:pt x="10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78;p30">
                  <a:extLst>
                    <a:ext uri="{FF2B5EF4-FFF2-40B4-BE49-F238E27FC236}">
                      <a16:creationId xmlns:a16="http://schemas.microsoft.com/office/drawing/2014/main" id="{BF5DF198-4F45-B23A-CE96-BA1EF13915F0}"/>
                    </a:ext>
                  </a:extLst>
                </p:cNvPr>
                <p:cNvSpPr/>
                <p:nvPr/>
              </p:nvSpPr>
              <p:spPr>
                <a:xfrm>
                  <a:off x="2581492" y="1489313"/>
                  <a:ext cx="731806" cy="61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92" h="34096" extrusionOk="0">
                      <a:moveTo>
                        <a:pt x="19326" y="0"/>
                      </a:moveTo>
                      <a:cubicBezTo>
                        <a:pt x="17171" y="0"/>
                        <a:pt x="14983" y="412"/>
                        <a:pt x="12869" y="1282"/>
                      </a:cubicBezTo>
                      <a:cubicBezTo>
                        <a:pt x="4177" y="4947"/>
                        <a:pt x="1" y="14917"/>
                        <a:pt x="3665" y="23525"/>
                      </a:cubicBezTo>
                      <a:cubicBezTo>
                        <a:pt x="6374" y="30104"/>
                        <a:pt x="12745" y="34096"/>
                        <a:pt x="19452" y="34096"/>
                      </a:cubicBezTo>
                      <a:cubicBezTo>
                        <a:pt x="21606" y="34096"/>
                        <a:pt x="23795" y="33684"/>
                        <a:pt x="25908" y="32814"/>
                      </a:cubicBezTo>
                      <a:cubicBezTo>
                        <a:pt x="34601" y="29149"/>
                        <a:pt x="38692" y="19264"/>
                        <a:pt x="35112" y="10571"/>
                      </a:cubicBezTo>
                      <a:cubicBezTo>
                        <a:pt x="32403" y="3992"/>
                        <a:pt x="26032" y="0"/>
                        <a:pt x="19326" y="0"/>
                      </a:cubicBezTo>
                      <a:close/>
                    </a:path>
                  </a:pathLst>
                </a:custGeom>
                <a:solidFill>
                  <a:srgbClr val="0E2A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79;p30">
                  <a:extLst>
                    <a:ext uri="{FF2B5EF4-FFF2-40B4-BE49-F238E27FC236}">
                      <a16:creationId xmlns:a16="http://schemas.microsoft.com/office/drawing/2014/main" id="{F84355ED-95C9-9AAB-0D0D-F0E35E9A8992}"/>
                    </a:ext>
                  </a:extLst>
                </p:cNvPr>
                <p:cNvSpPr/>
                <p:nvPr/>
              </p:nvSpPr>
              <p:spPr>
                <a:xfrm>
                  <a:off x="2489633" y="1469678"/>
                  <a:ext cx="801105" cy="659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6" h="36282" extrusionOk="0">
                      <a:moveTo>
                        <a:pt x="24098" y="2192"/>
                      </a:moveTo>
                      <a:cubicBezTo>
                        <a:pt x="24133" y="2192"/>
                        <a:pt x="24168" y="2192"/>
                        <a:pt x="24203" y="2193"/>
                      </a:cubicBezTo>
                      <a:cubicBezTo>
                        <a:pt x="33066" y="2193"/>
                        <a:pt x="40225" y="9266"/>
                        <a:pt x="40225" y="18129"/>
                      </a:cubicBezTo>
                      <a:cubicBezTo>
                        <a:pt x="40225" y="27767"/>
                        <a:pt x="32329" y="34162"/>
                        <a:pt x="24109" y="34162"/>
                      </a:cubicBezTo>
                      <a:cubicBezTo>
                        <a:pt x="20191" y="34162"/>
                        <a:pt x="16200" y="32709"/>
                        <a:pt x="12954" y="29463"/>
                      </a:cubicBezTo>
                      <a:cubicBezTo>
                        <a:pt x="2922" y="19347"/>
                        <a:pt x="9936" y="2192"/>
                        <a:pt x="24098" y="2192"/>
                      </a:cubicBezTo>
                      <a:close/>
                      <a:moveTo>
                        <a:pt x="24106" y="1"/>
                      </a:moveTo>
                      <a:cubicBezTo>
                        <a:pt x="19653" y="1"/>
                        <a:pt x="15113" y="1653"/>
                        <a:pt x="11420" y="5346"/>
                      </a:cubicBezTo>
                      <a:cubicBezTo>
                        <a:pt x="0" y="16765"/>
                        <a:pt x="8096" y="36281"/>
                        <a:pt x="24203" y="36281"/>
                      </a:cubicBezTo>
                      <a:cubicBezTo>
                        <a:pt x="34259" y="36281"/>
                        <a:pt x="42356" y="28100"/>
                        <a:pt x="42356" y="18129"/>
                      </a:cubicBezTo>
                      <a:cubicBezTo>
                        <a:pt x="42356" y="7231"/>
                        <a:pt x="33422" y="1"/>
                        <a:pt x="2410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47" name="Google Shape;1058;p37">
                  <a:extLst>
                    <a:ext uri="{FF2B5EF4-FFF2-40B4-BE49-F238E27FC236}">
                      <a16:creationId xmlns:a16="http://schemas.microsoft.com/office/drawing/2014/main" id="{8293BF8C-D422-D2A0-B316-42FB92449163}"/>
                    </a:ext>
                  </a:extLst>
                </p:cNvPr>
                <p:cNvGrpSpPr/>
                <p:nvPr/>
              </p:nvGrpSpPr>
              <p:grpSpPr>
                <a:xfrm>
                  <a:off x="2866458" y="1675110"/>
                  <a:ext cx="161874" cy="218701"/>
                  <a:chOff x="2790850" y="955650"/>
                  <a:chExt cx="1984000" cy="2791125"/>
                </a:xfrm>
              </p:grpSpPr>
              <p:sp>
                <p:nvSpPr>
                  <p:cNvPr id="548" name="Google Shape;1059;p37">
                    <a:extLst>
                      <a:ext uri="{FF2B5EF4-FFF2-40B4-BE49-F238E27FC236}">
                        <a16:creationId xmlns:a16="http://schemas.microsoft.com/office/drawing/2014/main" id="{1AA77069-3D71-7170-3937-C8F791045220}"/>
                      </a:ext>
                    </a:extLst>
                  </p:cNvPr>
                  <p:cNvSpPr/>
                  <p:nvPr/>
                </p:nvSpPr>
                <p:spPr>
                  <a:xfrm>
                    <a:off x="3259325" y="955650"/>
                    <a:ext cx="1048750" cy="13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50" h="54574" extrusionOk="0">
                        <a:moveTo>
                          <a:pt x="21041" y="1"/>
                        </a:moveTo>
                        <a:cubicBezTo>
                          <a:pt x="3157" y="1"/>
                          <a:pt x="1" y="12165"/>
                          <a:pt x="1" y="27221"/>
                        </a:cubicBezTo>
                        <a:cubicBezTo>
                          <a:pt x="1" y="42344"/>
                          <a:pt x="9403" y="54573"/>
                          <a:pt x="21041" y="54573"/>
                        </a:cubicBezTo>
                        <a:cubicBezTo>
                          <a:pt x="32613" y="54573"/>
                          <a:pt x="41949" y="42344"/>
                          <a:pt x="41949" y="27287"/>
                        </a:cubicBezTo>
                        <a:cubicBezTo>
                          <a:pt x="41949" y="12165"/>
                          <a:pt x="38859" y="1"/>
                          <a:pt x="2104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9" name="Google Shape;1060;p37">
                    <a:extLst>
                      <a:ext uri="{FF2B5EF4-FFF2-40B4-BE49-F238E27FC236}">
                        <a16:creationId xmlns:a16="http://schemas.microsoft.com/office/drawing/2014/main" id="{E3DDA762-D084-4E05-22E3-7287D8120232}"/>
                      </a:ext>
                    </a:extLst>
                  </p:cNvPr>
                  <p:cNvSpPr/>
                  <p:nvPr/>
                </p:nvSpPr>
                <p:spPr>
                  <a:xfrm>
                    <a:off x="2790850" y="2370925"/>
                    <a:ext cx="1984000" cy="1375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60" h="55034" extrusionOk="0">
                        <a:moveTo>
                          <a:pt x="28142" y="1"/>
                        </a:moveTo>
                        <a:cubicBezTo>
                          <a:pt x="3946" y="4735"/>
                          <a:pt x="527" y="12099"/>
                          <a:pt x="67" y="37675"/>
                        </a:cubicBezTo>
                        <a:cubicBezTo>
                          <a:pt x="67" y="39274"/>
                          <a:pt x="26" y="39740"/>
                          <a:pt x="9" y="39740"/>
                        </a:cubicBezTo>
                        <a:cubicBezTo>
                          <a:pt x="4" y="39740"/>
                          <a:pt x="1" y="39704"/>
                          <a:pt x="1" y="39648"/>
                        </a:cubicBezTo>
                        <a:lnTo>
                          <a:pt x="1" y="42409"/>
                        </a:lnTo>
                        <a:cubicBezTo>
                          <a:pt x="1" y="42409"/>
                          <a:pt x="5787" y="55033"/>
                          <a:pt x="39583" y="55033"/>
                        </a:cubicBezTo>
                        <a:cubicBezTo>
                          <a:pt x="73378" y="55033"/>
                          <a:pt x="79230" y="42409"/>
                          <a:pt x="79230" y="42409"/>
                        </a:cubicBezTo>
                        <a:lnTo>
                          <a:pt x="79230" y="40371"/>
                        </a:lnTo>
                        <a:cubicBezTo>
                          <a:pt x="79252" y="40404"/>
                          <a:pt x="79270" y="40422"/>
                          <a:pt x="79285" y="40422"/>
                        </a:cubicBezTo>
                        <a:cubicBezTo>
                          <a:pt x="79359" y="40422"/>
                          <a:pt x="79350" y="39965"/>
                          <a:pt x="79296" y="38596"/>
                        </a:cubicBezTo>
                        <a:cubicBezTo>
                          <a:pt x="78901" y="12296"/>
                          <a:pt x="75679" y="4800"/>
                          <a:pt x="51155" y="1"/>
                        </a:cubicBezTo>
                        <a:cubicBezTo>
                          <a:pt x="51155" y="1"/>
                          <a:pt x="47736" y="4735"/>
                          <a:pt x="39648" y="4735"/>
                        </a:cubicBezTo>
                        <a:cubicBezTo>
                          <a:pt x="31627" y="4735"/>
                          <a:pt x="28142" y="1"/>
                          <a:pt x="2814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822FA0C-414C-483F-D337-EE510B820EB7}"/>
                    </a:ext>
                  </a:extLst>
                </p:cNvPr>
                <p:cNvSpPr/>
                <p:nvPr/>
              </p:nvSpPr>
              <p:spPr>
                <a:xfrm>
                  <a:off x="2283462" y="2632794"/>
                  <a:ext cx="1355544" cy="2201287"/>
                </a:xfrm>
                <a:prstGeom prst="rect">
                  <a:avLst/>
                </a:prstGeom>
                <a:solidFill>
                  <a:srgbClr val="05223C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" name="Google Shape;569;p30">
                  <a:extLst>
                    <a:ext uri="{FF2B5EF4-FFF2-40B4-BE49-F238E27FC236}">
                      <a16:creationId xmlns:a16="http://schemas.microsoft.com/office/drawing/2014/main" id="{7FE7A489-123C-4852-57DE-CB912A2320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18416" y="2913853"/>
                  <a:ext cx="2076000" cy="19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9pPr>
                </a:lstStyle>
                <a:p>
                  <a:r>
                    <a:rPr lang="en-US" sz="1100" b="1" dirty="0">
                      <a:solidFill>
                        <a:schemeClr val="accent1">
                          <a:lumMod val="75000"/>
                        </a:schemeClr>
                      </a:solidFill>
                      <a:latin typeface="-apple-system"/>
                      <a:cs typeface="Arial"/>
                    </a:rPr>
                    <a:t>Python Developer</a:t>
                  </a:r>
                </a:p>
              </p:txBody>
            </p:sp>
            <p:sp>
              <p:nvSpPr>
                <p:cNvPr id="12" name="Google Shape;569;p30">
                  <a:extLst>
                    <a:ext uri="{FF2B5EF4-FFF2-40B4-BE49-F238E27FC236}">
                      <a16:creationId xmlns:a16="http://schemas.microsoft.com/office/drawing/2014/main" id="{77FB93C5-57E3-30C2-7591-6B14195182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70679" y="3220948"/>
                  <a:ext cx="1520276" cy="2717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b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1pPr>
                  <a:lvl2pPr marR="0" lvl="1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2pPr>
                  <a:lvl3pPr marR="0" lvl="2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3pPr>
                  <a:lvl4pPr marR="0" lvl="3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4pPr>
                  <a:lvl5pPr marR="0" lvl="4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5pPr>
                  <a:lvl6pPr marR="0" lvl="5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6pPr>
                  <a:lvl7pPr marR="0" lvl="6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7pPr>
                  <a:lvl8pPr marR="0" lvl="7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8pPr>
                  <a:lvl9pPr marR="0" lvl="8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000"/>
                    <a:buFont typeface="Roboto Black"/>
                    <a:buNone/>
                    <a:defRPr sz="1000" b="0" i="0" u="none" strike="noStrike" cap="none">
                      <a:solidFill>
                        <a:srgbClr val="FFFFFF"/>
                      </a:solidFill>
                      <a:latin typeface="Roboto Black"/>
                      <a:ea typeface="Roboto Black"/>
                      <a:cs typeface="Roboto Black"/>
                      <a:sym typeface="Roboto Black"/>
                    </a:defRPr>
                  </a:lvl9pPr>
                </a:lstStyle>
                <a:p>
                  <a:r>
                    <a:rPr lang="en-US" sz="900" b="1" dirty="0">
                      <a:latin typeface="+mn-lt"/>
                    </a:rPr>
                    <a:t>Roshan Khatri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B497D96-D357-8D17-2CAB-E44CA7F78C29}"/>
                    </a:ext>
                  </a:extLst>
                </p:cNvPr>
                <p:cNvSpPr txBox="1"/>
                <p:nvPr/>
              </p:nvSpPr>
              <p:spPr>
                <a:xfrm>
                  <a:off x="2317062" y="3959988"/>
                  <a:ext cx="120279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100" b="1" dirty="0">
                      <a:solidFill>
                        <a:schemeClr val="accent1">
                          <a:lumMod val="75000"/>
                        </a:schemeClr>
                      </a:solidFill>
                      <a:latin typeface="-apple-system"/>
                      <a:ea typeface="Roboto Black"/>
                      <a:sym typeface="Roboto Black"/>
                    </a:rPr>
                    <a:t>Main task:</a:t>
                  </a:r>
                </a:p>
              </p:txBody>
            </p:sp>
          </p:grpSp>
          <p:sp>
            <p:nvSpPr>
              <p:cNvPr id="14" name="Google Shape;569;p30">
                <a:extLst>
                  <a:ext uri="{FF2B5EF4-FFF2-40B4-BE49-F238E27FC236}">
                    <a16:creationId xmlns:a16="http://schemas.microsoft.com/office/drawing/2014/main" id="{96E7A8A7-6D5B-D520-CC63-2ABC30B6FB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284" y="4330271"/>
                <a:ext cx="1520276" cy="395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Black"/>
                  <a:buNone/>
                  <a:defRPr sz="1000" b="0" i="0" u="none" strike="noStrike" cap="none">
                    <a:solidFill>
                      <a:srgbClr val="FFFFFF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Black"/>
                  <a:buNone/>
                  <a:defRPr sz="1000" b="0" i="0" u="none" strike="noStrike" cap="none">
                    <a:solidFill>
                      <a:srgbClr val="FFFFFF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Black"/>
                  <a:buNone/>
                  <a:defRPr sz="1000" b="0" i="0" u="none" strike="noStrike" cap="none">
                    <a:solidFill>
                      <a:srgbClr val="FFFFFF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Black"/>
                  <a:buNone/>
                  <a:defRPr sz="1000" b="0" i="0" u="none" strike="noStrike" cap="none">
                    <a:solidFill>
                      <a:srgbClr val="FFFFFF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Black"/>
                  <a:buNone/>
                  <a:defRPr sz="1000" b="0" i="0" u="none" strike="noStrike" cap="none">
                    <a:solidFill>
                      <a:srgbClr val="FFFFFF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Black"/>
                  <a:buNone/>
                  <a:defRPr sz="1000" b="0" i="0" u="none" strike="noStrike" cap="none">
                    <a:solidFill>
                      <a:srgbClr val="FFFFFF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Black"/>
                  <a:buNone/>
                  <a:defRPr sz="1000" b="0" i="0" u="none" strike="noStrike" cap="none">
                    <a:solidFill>
                      <a:srgbClr val="FFFFFF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Black"/>
                  <a:buNone/>
                  <a:defRPr sz="1000" b="0" i="0" u="none" strike="noStrike" cap="none">
                    <a:solidFill>
                      <a:srgbClr val="FFFFFF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Roboto Black"/>
                  <a:buNone/>
                  <a:defRPr sz="1000" b="0" i="0" u="none" strike="noStrike" cap="none">
                    <a:solidFill>
                      <a:srgbClr val="FFFFFF"/>
                    </a:solidFill>
                    <a:latin typeface="Roboto Black"/>
                    <a:ea typeface="Roboto Black"/>
                    <a:cs typeface="Roboto Black"/>
                    <a:sym typeface="Roboto Black"/>
                  </a:defRPr>
                </a:lvl9pPr>
              </a:lstStyle>
              <a:p>
                <a:r>
                  <a:rPr lang="en-US" sz="900" b="1" dirty="0">
                    <a:latin typeface="+mn-lt"/>
                  </a:rPr>
                  <a:t>Write the batch script in python. </a:t>
                </a:r>
              </a:p>
            </p:txBody>
          </p:sp>
        </p:grpSp>
        <p:sp>
          <p:nvSpPr>
            <p:cNvPr id="35" name="Google Shape;569;p30">
              <a:extLst>
                <a:ext uri="{FF2B5EF4-FFF2-40B4-BE49-F238E27FC236}">
                  <a16:creationId xmlns:a16="http://schemas.microsoft.com/office/drawing/2014/main" id="{E126A973-95A4-9167-84C2-16CE5146EA90}"/>
                </a:ext>
              </a:extLst>
            </p:cNvPr>
            <p:cNvSpPr txBox="1">
              <a:spLocks/>
            </p:cNvSpPr>
            <p:nvPr/>
          </p:nvSpPr>
          <p:spPr>
            <a:xfrm>
              <a:off x="2020632" y="3480414"/>
              <a:ext cx="1737898" cy="467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 Black"/>
                <a:buNone/>
                <a:defRPr sz="1000" b="0" i="0" u="none" strike="noStrike" cap="none">
                  <a:solidFill>
                    <a:srgbClr val="FFFFFF"/>
                  </a:solidFill>
                  <a:latin typeface="Roboto Black"/>
                  <a:ea typeface="Roboto Black"/>
                  <a:cs typeface="Roboto Black"/>
                  <a:sym typeface="Roboto Black"/>
                </a:defRPr>
              </a:lvl9pPr>
            </a:lstStyle>
            <a:p>
              <a:endParaRPr lang="en-US" sz="900" b="1" dirty="0">
                <a:latin typeface="+mn-lt"/>
              </a:endParaRPr>
            </a:p>
            <a:p>
              <a:r>
                <a:rPr lang="en-US" sz="900" b="1" dirty="0">
                  <a:latin typeface="+mn-lt"/>
                </a:rPr>
                <a:t>Bachelor in Computer Engineering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/>
          <p:nvPr/>
        </p:nvSpPr>
        <p:spPr>
          <a:xfrm>
            <a:off x="1271038" y="322275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3438187" y="2688482"/>
            <a:ext cx="2491177" cy="2455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2"/>
          <p:cNvSpPr txBox="1">
            <a:spLocks noGrp="1"/>
          </p:cNvSpPr>
          <p:nvPr>
            <p:ph type="subTitle" idx="1"/>
          </p:nvPr>
        </p:nvSpPr>
        <p:spPr>
          <a:xfrm>
            <a:off x="3478255" y="2889568"/>
            <a:ext cx="2359281" cy="2052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0E2A47"/>
                </a:solidFill>
                <a:latin typeface="Roboto Black"/>
                <a:ea typeface="Roboto Black"/>
                <a:sym typeface="Roboto Black"/>
              </a:rPr>
              <a:t>Attributes: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0E2A47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dirty="0">
                <a:solidFill>
                  <a:srgbClr val="0E2A47"/>
                </a:solidFill>
              </a:rPr>
              <a:t>The data set has 8 main attributes: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rgbClr val="0E2A47"/>
              </a:solidFill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E2A47"/>
                </a:solidFill>
              </a:rPr>
              <a:t>The company name symbol.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E2A47"/>
                </a:solidFill>
              </a:rPr>
              <a:t>The highest and lowest price of the period.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E2A47"/>
                </a:solidFill>
              </a:rPr>
              <a:t>The initial price.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E2A47"/>
                </a:solidFill>
              </a:rPr>
              <a:t>The total number of outstanding shares available for trading on the public markets.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E2A47"/>
                </a:solidFill>
              </a:rPr>
              <a:t>The total value of shares traded during a specific period</a:t>
            </a:r>
            <a:endParaRPr sz="1000" dirty="0">
              <a:solidFill>
                <a:srgbClr val="0E2A47"/>
              </a:solidFill>
            </a:endParaRPr>
          </a:p>
        </p:txBody>
      </p:sp>
      <p:sp>
        <p:nvSpPr>
          <p:cNvPr id="626" name="Google Shape;626;p32"/>
          <p:cNvSpPr txBox="1">
            <a:spLocks noGrp="1"/>
          </p:cNvSpPr>
          <p:nvPr>
            <p:ph type="subTitle" idx="3"/>
          </p:nvPr>
        </p:nvSpPr>
        <p:spPr>
          <a:xfrm>
            <a:off x="1364632" y="38621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Data extracted from Merolagani.com provides livestock quotes specially designed for Nepal needs. </a:t>
            </a:r>
          </a:p>
        </p:txBody>
      </p:sp>
      <p:sp>
        <p:nvSpPr>
          <p:cNvPr id="629" name="Google Shape;629;p32"/>
          <p:cNvSpPr txBox="1">
            <a:spLocks noGrp="1"/>
          </p:cNvSpPr>
          <p:nvPr>
            <p:ph type="ctrTitle" idx="5"/>
          </p:nvPr>
        </p:nvSpPr>
        <p:spPr>
          <a:xfrm>
            <a:off x="1023682" y="3760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rgbClr val="0E2A47"/>
                </a:solidFill>
              </a:rPr>
              <a:t>About the Data Set:</a:t>
            </a:r>
            <a:endParaRPr sz="1050" dirty="0">
              <a:solidFill>
                <a:srgbClr val="0E2A47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1595013" y="2081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/>
          <p:nvPr/>
        </p:nvSpPr>
        <p:spPr>
          <a:xfrm>
            <a:off x="4195788" y="1500863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32"/>
          <p:cNvGrpSpPr/>
          <p:nvPr/>
        </p:nvGrpSpPr>
        <p:grpSpPr>
          <a:xfrm>
            <a:off x="4432616" y="1718970"/>
            <a:ext cx="459642" cy="459463"/>
            <a:chOff x="3671350" y="1353725"/>
            <a:chExt cx="1924800" cy="1924050"/>
          </a:xfrm>
        </p:grpSpPr>
        <p:sp>
          <p:nvSpPr>
            <p:cNvPr id="634" name="Google Shape;634;p32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32"/>
          <p:cNvGrpSpPr/>
          <p:nvPr/>
        </p:nvGrpSpPr>
        <p:grpSpPr>
          <a:xfrm>
            <a:off x="1875228" y="2275902"/>
            <a:ext cx="372883" cy="543742"/>
            <a:chOff x="2070550" y="767325"/>
            <a:chExt cx="1106150" cy="1613000"/>
          </a:xfrm>
        </p:grpSpPr>
        <p:sp>
          <p:nvSpPr>
            <p:cNvPr id="644" name="Google Shape;644;p32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563;p30">
            <a:extLst>
              <a:ext uri="{FF2B5EF4-FFF2-40B4-BE49-F238E27FC236}">
                <a16:creationId xmlns:a16="http://schemas.microsoft.com/office/drawing/2014/main" id="{AD5E6B64-839A-EC52-E5C6-1684C615A868}"/>
              </a:ext>
            </a:extLst>
          </p:cNvPr>
          <p:cNvSpPr txBox="1">
            <a:spLocks/>
          </p:cNvSpPr>
          <p:nvPr/>
        </p:nvSpPr>
        <p:spPr>
          <a:xfrm>
            <a:off x="434766" y="47412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3200" dirty="0"/>
              <a:t>Background information </a:t>
            </a:r>
          </a:p>
        </p:txBody>
      </p:sp>
      <p:sp>
        <p:nvSpPr>
          <p:cNvPr id="12" name="Google Shape;620;p32">
            <a:extLst>
              <a:ext uri="{FF2B5EF4-FFF2-40B4-BE49-F238E27FC236}">
                <a16:creationId xmlns:a16="http://schemas.microsoft.com/office/drawing/2014/main" id="{C16C1DBB-439B-B591-CBAD-B87C52C44830}"/>
              </a:ext>
            </a:extLst>
          </p:cNvPr>
          <p:cNvSpPr/>
          <p:nvPr/>
        </p:nvSpPr>
        <p:spPr>
          <a:xfrm>
            <a:off x="6596054" y="3223386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0;p32">
            <a:extLst>
              <a:ext uri="{FF2B5EF4-FFF2-40B4-BE49-F238E27FC236}">
                <a16:creationId xmlns:a16="http://schemas.microsoft.com/office/drawing/2014/main" id="{DCC5D185-4580-D0DC-050A-BFAC4F00B5CA}"/>
              </a:ext>
            </a:extLst>
          </p:cNvPr>
          <p:cNvSpPr/>
          <p:nvPr/>
        </p:nvSpPr>
        <p:spPr>
          <a:xfrm>
            <a:off x="6906423" y="2060295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639;p32">
            <a:extLst>
              <a:ext uri="{FF2B5EF4-FFF2-40B4-BE49-F238E27FC236}">
                <a16:creationId xmlns:a16="http://schemas.microsoft.com/office/drawing/2014/main" id="{5AD44A33-1E82-0EBD-5824-115AEB8C5114}"/>
              </a:ext>
            </a:extLst>
          </p:cNvPr>
          <p:cNvGrpSpPr/>
          <p:nvPr/>
        </p:nvGrpSpPr>
        <p:grpSpPr>
          <a:xfrm>
            <a:off x="7136806" y="2197237"/>
            <a:ext cx="472533" cy="473852"/>
            <a:chOff x="1869175" y="3274825"/>
            <a:chExt cx="1567275" cy="1571650"/>
          </a:xfrm>
        </p:grpSpPr>
        <p:sp>
          <p:nvSpPr>
            <p:cNvPr id="15" name="Google Shape;640;p32">
              <a:extLst>
                <a:ext uri="{FF2B5EF4-FFF2-40B4-BE49-F238E27FC236}">
                  <a16:creationId xmlns:a16="http://schemas.microsoft.com/office/drawing/2014/main" id="{574AA60B-A187-BB7B-7D97-B71AA55B1FEF}"/>
                </a:ext>
              </a:extLst>
            </p:cNvPr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1;p32">
              <a:extLst>
                <a:ext uri="{FF2B5EF4-FFF2-40B4-BE49-F238E27FC236}">
                  <a16:creationId xmlns:a16="http://schemas.microsoft.com/office/drawing/2014/main" id="{6466AB5B-AEE8-B844-4320-B56E970312E9}"/>
                </a:ext>
              </a:extLst>
            </p:cNvPr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42;p32">
              <a:extLst>
                <a:ext uri="{FF2B5EF4-FFF2-40B4-BE49-F238E27FC236}">
                  <a16:creationId xmlns:a16="http://schemas.microsoft.com/office/drawing/2014/main" id="{60509A2F-BA09-7C68-FBE2-65F51781F20C}"/>
                </a:ext>
              </a:extLst>
            </p:cNvPr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626;p32">
            <a:extLst>
              <a:ext uri="{FF2B5EF4-FFF2-40B4-BE49-F238E27FC236}">
                <a16:creationId xmlns:a16="http://schemas.microsoft.com/office/drawing/2014/main" id="{BC1BF489-BAEF-F8E9-62F5-07AB249E0526}"/>
              </a:ext>
            </a:extLst>
          </p:cNvPr>
          <p:cNvSpPr txBox="1">
            <a:spLocks/>
          </p:cNvSpPr>
          <p:nvPr/>
        </p:nvSpPr>
        <p:spPr>
          <a:xfrm>
            <a:off x="6689654" y="39635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Light"/>
              <a:buNone/>
              <a:defRPr sz="900" b="0" i="0" u="none" strike="noStrike" cap="none">
                <a:solidFill>
                  <a:srgbClr val="E3E9ED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/>
            <a:r>
              <a:rPr lang="en-US" sz="1000" dirty="0">
                <a:solidFill>
                  <a:srgbClr val="0E2A47"/>
                </a:solidFill>
              </a:rPr>
              <a:t>Graphics with information</a:t>
            </a:r>
          </a:p>
        </p:txBody>
      </p:sp>
      <p:sp>
        <p:nvSpPr>
          <p:cNvPr id="19" name="Google Shape;629;p32">
            <a:extLst>
              <a:ext uri="{FF2B5EF4-FFF2-40B4-BE49-F238E27FC236}">
                <a16:creationId xmlns:a16="http://schemas.microsoft.com/office/drawing/2014/main" id="{A34B0A21-A63B-282C-C22D-CE856E4AB913}"/>
              </a:ext>
            </a:extLst>
          </p:cNvPr>
          <p:cNvSpPr txBox="1">
            <a:spLocks/>
          </p:cNvSpPr>
          <p:nvPr/>
        </p:nvSpPr>
        <p:spPr>
          <a:xfrm>
            <a:off x="6556080" y="3760700"/>
            <a:ext cx="1677708" cy="25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 i="0" u="none" strike="noStrike" cap="none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sz="1050" dirty="0">
                <a:solidFill>
                  <a:srgbClr val="0E2A47"/>
                </a:solidFill>
              </a:rPr>
              <a:t>Results to display on the web:</a:t>
            </a:r>
          </a:p>
        </p:txBody>
      </p:sp>
    </p:spTree>
    <p:extLst>
      <p:ext uri="{BB962C8B-B14F-4D97-AF65-F5344CB8AC3E}">
        <p14:creationId xmlns:p14="http://schemas.microsoft.com/office/powerpoint/2010/main" val="369715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1488;p50">
            <a:extLst>
              <a:ext uri="{FF2B5EF4-FFF2-40B4-BE49-F238E27FC236}">
                <a16:creationId xmlns:a16="http://schemas.microsoft.com/office/drawing/2014/main" id="{C4447CD4-88C3-5B92-E449-DE51E142C838}"/>
              </a:ext>
            </a:extLst>
          </p:cNvPr>
          <p:cNvSpPr/>
          <p:nvPr/>
        </p:nvSpPr>
        <p:spPr>
          <a:xfrm>
            <a:off x="-1486828" y="-29736"/>
            <a:ext cx="7486184" cy="5077522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05223C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1039;p37">
            <a:extLst>
              <a:ext uri="{FF2B5EF4-FFF2-40B4-BE49-F238E27FC236}">
                <a16:creationId xmlns:a16="http://schemas.microsoft.com/office/drawing/2014/main" id="{7ADB2AB3-C30E-FD21-5D3B-BCD0C79E375F}"/>
              </a:ext>
            </a:extLst>
          </p:cNvPr>
          <p:cNvSpPr txBox="1">
            <a:spLocks/>
          </p:cNvSpPr>
          <p:nvPr/>
        </p:nvSpPr>
        <p:spPr>
          <a:xfrm>
            <a:off x="5445200" y="1743821"/>
            <a:ext cx="3530188" cy="204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dirty="0"/>
              <a:t>1. Acquisition of a data  source from a remote source</a:t>
            </a:r>
          </a:p>
        </p:txBody>
      </p:sp>
      <p:sp>
        <p:nvSpPr>
          <p:cNvPr id="603" name="Google Shape;419;p28">
            <a:extLst>
              <a:ext uri="{FF2B5EF4-FFF2-40B4-BE49-F238E27FC236}">
                <a16:creationId xmlns:a16="http://schemas.microsoft.com/office/drawing/2014/main" id="{C77E33F8-3AE6-B299-AFFE-85E37E4605F3}"/>
              </a:ext>
            </a:extLst>
          </p:cNvPr>
          <p:cNvSpPr/>
          <p:nvPr/>
        </p:nvSpPr>
        <p:spPr>
          <a:xfrm>
            <a:off x="1114003" y="2387296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420;p28">
            <a:extLst>
              <a:ext uri="{FF2B5EF4-FFF2-40B4-BE49-F238E27FC236}">
                <a16:creationId xmlns:a16="http://schemas.microsoft.com/office/drawing/2014/main" id="{7A0CC2E2-99DE-C094-84F8-0A7572A11D3A}"/>
              </a:ext>
            </a:extLst>
          </p:cNvPr>
          <p:cNvSpPr/>
          <p:nvPr/>
        </p:nvSpPr>
        <p:spPr>
          <a:xfrm>
            <a:off x="1242365" y="2519453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605" name="Google Shape;421;p28">
            <a:extLst>
              <a:ext uri="{FF2B5EF4-FFF2-40B4-BE49-F238E27FC236}">
                <a16:creationId xmlns:a16="http://schemas.microsoft.com/office/drawing/2014/main" id="{C414628D-0541-F23B-AA3C-0D4AD373C952}"/>
              </a:ext>
            </a:extLst>
          </p:cNvPr>
          <p:cNvSpPr/>
          <p:nvPr/>
        </p:nvSpPr>
        <p:spPr>
          <a:xfrm>
            <a:off x="873177" y="4114401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06" name="Google Shape;422;p28">
            <a:extLst>
              <a:ext uri="{FF2B5EF4-FFF2-40B4-BE49-F238E27FC236}">
                <a16:creationId xmlns:a16="http://schemas.microsoft.com/office/drawing/2014/main" id="{09CC4C20-0AD4-DBFD-DFBB-BABDC56409A9}"/>
              </a:ext>
            </a:extLst>
          </p:cNvPr>
          <p:cNvSpPr/>
          <p:nvPr/>
        </p:nvSpPr>
        <p:spPr>
          <a:xfrm>
            <a:off x="1242365" y="2519453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423;p28">
            <a:extLst>
              <a:ext uri="{FF2B5EF4-FFF2-40B4-BE49-F238E27FC236}">
                <a16:creationId xmlns:a16="http://schemas.microsoft.com/office/drawing/2014/main" id="{6C5E0E09-1397-4CBA-6061-53246668056B}"/>
              </a:ext>
            </a:extLst>
          </p:cNvPr>
          <p:cNvSpPr/>
          <p:nvPr/>
        </p:nvSpPr>
        <p:spPr>
          <a:xfrm>
            <a:off x="1380882" y="2720254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424;p28">
            <a:extLst>
              <a:ext uri="{FF2B5EF4-FFF2-40B4-BE49-F238E27FC236}">
                <a16:creationId xmlns:a16="http://schemas.microsoft.com/office/drawing/2014/main" id="{8CF9217F-9DEE-051D-3BC4-4665CBE56761}"/>
              </a:ext>
            </a:extLst>
          </p:cNvPr>
          <p:cNvSpPr/>
          <p:nvPr/>
        </p:nvSpPr>
        <p:spPr>
          <a:xfrm>
            <a:off x="1458406" y="2811759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425;p28">
            <a:extLst>
              <a:ext uri="{FF2B5EF4-FFF2-40B4-BE49-F238E27FC236}">
                <a16:creationId xmlns:a16="http://schemas.microsoft.com/office/drawing/2014/main" id="{3595582E-39BD-6CDF-991D-56EF164F780C}"/>
              </a:ext>
            </a:extLst>
          </p:cNvPr>
          <p:cNvSpPr/>
          <p:nvPr/>
        </p:nvSpPr>
        <p:spPr>
          <a:xfrm>
            <a:off x="1737992" y="3513273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426;p28">
            <a:extLst>
              <a:ext uri="{FF2B5EF4-FFF2-40B4-BE49-F238E27FC236}">
                <a16:creationId xmlns:a16="http://schemas.microsoft.com/office/drawing/2014/main" id="{E545ABFF-ED8F-5EDD-D4F5-09FD7745B76A}"/>
              </a:ext>
            </a:extLst>
          </p:cNvPr>
          <p:cNvSpPr/>
          <p:nvPr/>
        </p:nvSpPr>
        <p:spPr>
          <a:xfrm>
            <a:off x="1797725" y="3588247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11" name="Google Shape;427;p28">
            <a:extLst>
              <a:ext uri="{FF2B5EF4-FFF2-40B4-BE49-F238E27FC236}">
                <a16:creationId xmlns:a16="http://schemas.microsoft.com/office/drawing/2014/main" id="{5F133A9F-DAC8-D6E1-263A-582F4D6E4C0B}"/>
              </a:ext>
            </a:extLst>
          </p:cNvPr>
          <p:cNvSpPr/>
          <p:nvPr/>
        </p:nvSpPr>
        <p:spPr>
          <a:xfrm>
            <a:off x="1797725" y="3688647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12" name="Google Shape;428;p28">
            <a:extLst>
              <a:ext uri="{FF2B5EF4-FFF2-40B4-BE49-F238E27FC236}">
                <a16:creationId xmlns:a16="http://schemas.microsoft.com/office/drawing/2014/main" id="{F09B4585-E540-49A0-49EC-286ED8D1F7FE}"/>
              </a:ext>
            </a:extLst>
          </p:cNvPr>
          <p:cNvSpPr/>
          <p:nvPr/>
        </p:nvSpPr>
        <p:spPr>
          <a:xfrm>
            <a:off x="1417739" y="3513273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429;p28">
            <a:extLst>
              <a:ext uri="{FF2B5EF4-FFF2-40B4-BE49-F238E27FC236}">
                <a16:creationId xmlns:a16="http://schemas.microsoft.com/office/drawing/2014/main" id="{48D3BE87-A2EE-C342-E788-795291D46FC1}"/>
              </a:ext>
            </a:extLst>
          </p:cNvPr>
          <p:cNvSpPr/>
          <p:nvPr/>
        </p:nvSpPr>
        <p:spPr>
          <a:xfrm>
            <a:off x="1480008" y="3622417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430;p28">
            <a:extLst>
              <a:ext uri="{FF2B5EF4-FFF2-40B4-BE49-F238E27FC236}">
                <a16:creationId xmlns:a16="http://schemas.microsoft.com/office/drawing/2014/main" id="{23ED0D2B-6D16-68B5-7C6F-A901A1CB6A5F}"/>
              </a:ext>
            </a:extLst>
          </p:cNvPr>
          <p:cNvSpPr/>
          <p:nvPr/>
        </p:nvSpPr>
        <p:spPr>
          <a:xfrm>
            <a:off x="1921002" y="3270545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431;p28">
            <a:extLst>
              <a:ext uri="{FF2B5EF4-FFF2-40B4-BE49-F238E27FC236}">
                <a16:creationId xmlns:a16="http://schemas.microsoft.com/office/drawing/2014/main" id="{0391B31D-C4E0-5483-C7E0-4735F2076376}"/>
              </a:ext>
            </a:extLst>
          </p:cNvPr>
          <p:cNvSpPr/>
          <p:nvPr/>
        </p:nvSpPr>
        <p:spPr>
          <a:xfrm>
            <a:off x="1921002" y="3078639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432;p28">
            <a:extLst>
              <a:ext uri="{FF2B5EF4-FFF2-40B4-BE49-F238E27FC236}">
                <a16:creationId xmlns:a16="http://schemas.microsoft.com/office/drawing/2014/main" id="{1A43A96E-27FD-4D36-E994-4527479DB07B}"/>
              </a:ext>
            </a:extLst>
          </p:cNvPr>
          <p:cNvSpPr/>
          <p:nvPr/>
        </p:nvSpPr>
        <p:spPr>
          <a:xfrm>
            <a:off x="2625065" y="3079914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433;p28">
            <a:extLst>
              <a:ext uri="{FF2B5EF4-FFF2-40B4-BE49-F238E27FC236}">
                <a16:creationId xmlns:a16="http://schemas.microsoft.com/office/drawing/2014/main" id="{DC023C82-9695-FD5F-0B39-4CB1C4229C93}"/>
              </a:ext>
            </a:extLst>
          </p:cNvPr>
          <p:cNvSpPr/>
          <p:nvPr/>
        </p:nvSpPr>
        <p:spPr>
          <a:xfrm>
            <a:off x="2816956" y="3159973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434;p28">
            <a:extLst>
              <a:ext uri="{FF2B5EF4-FFF2-40B4-BE49-F238E27FC236}">
                <a16:creationId xmlns:a16="http://schemas.microsoft.com/office/drawing/2014/main" id="{2908A731-9AA4-85E5-5B9E-DF38991DA79B}"/>
              </a:ext>
            </a:extLst>
          </p:cNvPr>
          <p:cNvSpPr/>
          <p:nvPr/>
        </p:nvSpPr>
        <p:spPr>
          <a:xfrm>
            <a:off x="2905911" y="3193020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19" name="Google Shape;435;p28">
            <a:extLst>
              <a:ext uri="{FF2B5EF4-FFF2-40B4-BE49-F238E27FC236}">
                <a16:creationId xmlns:a16="http://schemas.microsoft.com/office/drawing/2014/main" id="{5A86A440-871D-1305-FFAF-1F19D706F464}"/>
              </a:ext>
            </a:extLst>
          </p:cNvPr>
          <p:cNvSpPr/>
          <p:nvPr/>
        </p:nvSpPr>
        <p:spPr>
          <a:xfrm>
            <a:off x="3142294" y="3341708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620" name="Google Shape;436;p28">
            <a:extLst>
              <a:ext uri="{FF2B5EF4-FFF2-40B4-BE49-F238E27FC236}">
                <a16:creationId xmlns:a16="http://schemas.microsoft.com/office/drawing/2014/main" id="{149D54A8-AD8F-7130-5B10-FF764C65CA98}"/>
              </a:ext>
            </a:extLst>
          </p:cNvPr>
          <p:cNvSpPr/>
          <p:nvPr/>
        </p:nvSpPr>
        <p:spPr>
          <a:xfrm>
            <a:off x="3095281" y="1345189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437;p28">
            <a:extLst>
              <a:ext uri="{FF2B5EF4-FFF2-40B4-BE49-F238E27FC236}">
                <a16:creationId xmlns:a16="http://schemas.microsoft.com/office/drawing/2014/main" id="{3D921D8D-EBE9-F187-A704-AE009469894B}"/>
              </a:ext>
            </a:extLst>
          </p:cNvPr>
          <p:cNvSpPr/>
          <p:nvPr/>
        </p:nvSpPr>
        <p:spPr>
          <a:xfrm>
            <a:off x="3213473" y="1488792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438;p28">
            <a:extLst>
              <a:ext uri="{FF2B5EF4-FFF2-40B4-BE49-F238E27FC236}">
                <a16:creationId xmlns:a16="http://schemas.microsoft.com/office/drawing/2014/main" id="{77CAE268-AB83-012C-BCF5-4BDD47710D29}"/>
              </a:ext>
            </a:extLst>
          </p:cNvPr>
          <p:cNvSpPr/>
          <p:nvPr/>
        </p:nvSpPr>
        <p:spPr>
          <a:xfrm>
            <a:off x="3751042" y="3064658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439;p28">
            <a:extLst>
              <a:ext uri="{FF2B5EF4-FFF2-40B4-BE49-F238E27FC236}">
                <a16:creationId xmlns:a16="http://schemas.microsoft.com/office/drawing/2014/main" id="{3BF42BF3-C8E6-8AD4-9A96-ACDCF44879B2}"/>
              </a:ext>
            </a:extLst>
          </p:cNvPr>
          <p:cNvSpPr/>
          <p:nvPr/>
        </p:nvSpPr>
        <p:spPr>
          <a:xfrm>
            <a:off x="3814585" y="1708644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440;p28">
            <a:extLst>
              <a:ext uri="{FF2B5EF4-FFF2-40B4-BE49-F238E27FC236}">
                <a16:creationId xmlns:a16="http://schemas.microsoft.com/office/drawing/2014/main" id="{7E13F56A-8F2A-5116-16F7-320D2DDD81B5}"/>
              </a:ext>
            </a:extLst>
          </p:cNvPr>
          <p:cNvSpPr/>
          <p:nvPr/>
        </p:nvSpPr>
        <p:spPr>
          <a:xfrm>
            <a:off x="3344370" y="1810320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441;p28">
            <a:extLst>
              <a:ext uri="{FF2B5EF4-FFF2-40B4-BE49-F238E27FC236}">
                <a16:creationId xmlns:a16="http://schemas.microsoft.com/office/drawing/2014/main" id="{B892ACD2-D057-9517-AFDB-BA78A0DAE08F}"/>
              </a:ext>
            </a:extLst>
          </p:cNvPr>
          <p:cNvSpPr/>
          <p:nvPr/>
        </p:nvSpPr>
        <p:spPr>
          <a:xfrm>
            <a:off x="3462561" y="2218267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1C73905-F10F-EF3E-0DB9-9807B43C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537" y="3380123"/>
            <a:ext cx="1476741" cy="14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18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0" name="Google Shape;600;p30"/>
          <p:cNvCxnSpPr>
            <a:cxnSpLocks/>
          </p:cNvCxnSpPr>
          <p:nvPr/>
        </p:nvCxnSpPr>
        <p:spPr>
          <a:xfrm>
            <a:off x="-490651" y="1057885"/>
            <a:ext cx="441641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3145AF1-E44C-D0BF-1B2E-5F04A13E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117" y="1177847"/>
            <a:ext cx="4694594" cy="3394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EA4F87-DE75-9D36-8EB2-DB10D2745D75}"/>
              </a:ext>
            </a:extLst>
          </p:cNvPr>
          <p:cNvSpPr txBox="1"/>
          <p:nvPr/>
        </p:nvSpPr>
        <p:spPr>
          <a:xfrm>
            <a:off x="133815" y="623539"/>
            <a:ext cx="4817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Tools for extracting the dataset: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8E6E8-63D2-942B-9EF0-CEA7054AC526}"/>
              </a:ext>
            </a:extLst>
          </p:cNvPr>
          <p:cNvSpPr txBox="1"/>
          <p:nvPr/>
        </p:nvSpPr>
        <p:spPr>
          <a:xfrm>
            <a:off x="506925" y="1318632"/>
            <a:ext cx="311380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solidFill>
                  <a:schemeClr val="bg1"/>
                </a:solidFill>
              </a:rPr>
              <a:t>Web Scraping which is a method of extracting useful data from a website using computer programs without having to manually do it. </a:t>
            </a:r>
          </a:p>
        </p:txBody>
      </p:sp>
      <p:grpSp>
        <p:nvGrpSpPr>
          <p:cNvPr id="8" name="Google Shape;1622;p46">
            <a:extLst>
              <a:ext uri="{FF2B5EF4-FFF2-40B4-BE49-F238E27FC236}">
                <a16:creationId xmlns:a16="http://schemas.microsoft.com/office/drawing/2014/main" id="{D25E6D4D-B568-D0A6-692E-3FCFAF6F8BCA}"/>
              </a:ext>
            </a:extLst>
          </p:cNvPr>
          <p:cNvGrpSpPr/>
          <p:nvPr/>
        </p:nvGrpSpPr>
        <p:grpSpPr>
          <a:xfrm>
            <a:off x="167034" y="1385538"/>
            <a:ext cx="316248" cy="307777"/>
            <a:chOff x="7508249" y="1522825"/>
            <a:chExt cx="1326332" cy="1322987"/>
          </a:xfrm>
        </p:grpSpPr>
        <p:sp>
          <p:nvSpPr>
            <p:cNvPr id="9" name="Google Shape;1623;p46">
              <a:extLst>
                <a:ext uri="{FF2B5EF4-FFF2-40B4-BE49-F238E27FC236}">
                  <a16:creationId xmlns:a16="http://schemas.microsoft.com/office/drawing/2014/main" id="{468094B8-EE89-031D-4D33-18A67B207FE2}"/>
                </a:ext>
              </a:extLst>
            </p:cNvPr>
            <p:cNvSpPr/>
            <p:nvPr/>
          </p:nvSpPr>
          <p:spPr>
            <a:xfrm>
              <a:off x="8036275" y="1522825"/>
              <a:ext cx="568251" cy="419545"/>
            </a:xfrm>
            <a:custGeom>
              <a:avLst/>
              <a:gdLst/>
              <a:ahLst/>
              <a:cxnLst/>
              <a:rect l="l" t="t" r="r" b="b"/>
              <a:pathLst>
                <a:path w="77683" h="57354" extrusionOk="0">
                  <a:moveTo>
                    <a:pt x="18272" y="0"/>
                  </a:moveTo>
                  <a:cubicBezTo>
                    <a:pt x="17902" y="0"/>
                    <a:pt x="17532" y="2"/>
                    <a:pt x="17161" y="7"/>
                  </a:cubicBezTo>
                  <a:cubicBezTo>
                    <a:pt x="11496" y="71"/>
                    <a:pt x="5756" y="673"/>
                    <a:pt x="1" y="1850"/>
                  </a:cubicBezTo>
                  <a:lnTo>
                    <a:pt x="9295" y="47323"/>
                  </a:lnTo>
                  <a:lnTo>
                    <a:pt x="9299" y="47323"/>
                  </a:lnTo>
                  <a:cubicBezTo>
                    <a:pt x="12272" y="46715"/>
                    <a:pt x="13499" y="46536"/>
                    <a:pt x="16407" y="46536"/>
                  </a:cubicBezTo>
                  <a:cubicBezTo>
                    <a:pt x="16418" y="46536"/>
                    <a:pt x="16429" y="46536"/>
                    <a:pt x="16440" y="46536"/>
                  </a:cubicBezTo>
                  <a:lnTo>
                    <a:pt x="18189" y="46511"/>
                  </a:lnTo>
                  <a:lnTo>
                    <a:pt x="18193" y="46511"/>
                  </a:lnTo>
                  <a:cubicBezTo>
                    <a:pt x="27852" y="46511"/>
                    <a:pt x="36781" y="49623"/>
                    <a:pt x="44036" y="54905"/>
                  </a:cubicBezTo>
                  <a:lnTo>
                    <a:pt x="44057" y="54878"/>
                  </a:lnTo>
                  <a:cubicBezTo>
                    <a:pt x="45130" y="55658"/>
                    <a:pt x="46165" y="56484"/>
                    <a:pt x="47159" y="57353"/>
                  </a:cubicBezTo>
                  <a:lnTo>
                    <a:pt x="77683" y="22389"/>
                  </a:lnTo>
                  <a:cubicBezTo>
                    <a:pt x="73099" y="18379"/>
                    <a:pt x="68099" y="14821"/>
                    <a:pt x="62744" y="11787"/>
                  </a:cubicBezTo>
                  <a:lnTo>
                    <a:pt x="62752" y="11772"/>
                  </a:lnTo>
                  <a:cubicBezTo>
                    <a:pt x="49514" y="4246"/>
                    <a:pt x="34283" y="0"/>
                    <a:pt x="18272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24;p46">
              <a:extLst>
                <a:ext uri="{FF2B5EF4-FFF2-40B4-BE49-F238E27FC236}">
                  <a16:creationId xmlns:a16="http://schemas.microsoft.com/office/drawing/2014/main" id="{1D518A90-FA89-BF5A-CB76-1BBCDA4D7BEF}"/>
                </a:ext>
              </a:extLst>
            </p:cNvPr>
            <p:cNvSpPr/>
            <p:nvPr/>
          </p:nvSpPr>
          <p:spPr>
            <a:xfrm>
              <a:off x="8358375" y="1649762"/>
              <a:ext cx="456039" cy="463215"/>
            </a:xfrm>
            <a:custGeom>
              <a:avLst/>
              <a:gdLst/>
              <a:ahLst/>
              <a:cxnLst/>
              <a:rect l="l" t="t" r="r" b="b"/>
              <a:pathLst>
                <a:path w="62343" h="63324" extrusionOk="0">
                  <a:moveTo>
                    <a:pt x="27281" y="1"/>
                  </a:moveTo>
                  <a:lnTo>
                    <a:pt x="0" y="37551"/>
                  </a:lnTo>
                  <a:cubicBezTo>
                    <a:pt x="7426" y="42952"/>
                    <a:pt x="13092" y="50620"/>
                    <a:pt x="15988" y="59535"/>
                  </a:cubicBezTo>
                  <a:lnTo>
                    <a:pt x="16033" y="59519"/>
                  </a:lnTo>
                  <a:cubicBezTo>
                    <a:pt x="16439" y="60766"/>
                    <a:pt x="16790" y="62034"/>
                    <a:pt x="17084" y="63324"/>
                  </a:cubicBezTo>
                  <a:lnTo>
                    <a:pt x="62342" y="52975"/>
                  </a:lnTo>
                  <a:cubicBezTo>
                    <a:pt x="58048" y="34190"/>
                    <a:pt x="47853" y="17453"/>
                    <a:pt x="33650" y="5035"/>
                  </a:cubicBezTo>
                  <a:lnTo>
                    <a:pt x="33624" y="5063"/>
                  </a:lnTo>
                  <a:cubicBezTo>
                    <a:pt x="31588" y="3283"/>
                    <a:pt x="29473" y="1593"/>
                    <a:pt x="2728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25;p46">
              <a:extLst>
                <a:ext uri="{FF2B5EF4-FFF2-40B4-BE49-F238E27FC236}">
                  <a16:creationId xmlns:a16="http://schemas.microsoft.com/office/drawing/2014/main" id="{E6179102-91CD-7F4D-AC4A-84F0057A0647}"/>
                </a:ext>
              </a:extLst>
            </p:cNvPr>
            <p:cNvSpPr/>
            <p:nvPr/>
          </p:nvSpPr>
          <p:spPr>
            <a:xfrm>
              <a:off x="8465584" y="1980292"/>
              <a:ext cx="368998" cy="464042"/>
            </a:xfrm>
            <a:custGeom>
              <a:avLst/>
              <a:gdLst/>
              <a:ahLst/>
              <a:cxnLst/>
              <a:rect l="l" t="t" r="r" b="b"/>
              <a:pathLst>
                <a:path w="50444" h="63437" extrusionOk="0">
                  <a:moveTo>
                    <a:pt x="45483" y="0"/>
                  </a:moveTo>
                  <a:lnTo>
                    <a:pt x="1331" y="14347"/>
                  </a:lnTo>
                  <a:cubicBezTo>
                    <a:pt x="2720" y="18628"/>
                    <a:pt x="3473" y="23193"/>
                    <a:pt x="3473" y="27937"/>
                  </a:cubicBezTo>
                  <a:cubicBezTo>
                    <a:pt x="3473" y="32680"/>
                    <a:pt x="2721" y="37247"/>
                    <a:pt x="1331" y="41526"/>
                  </a:cubicBezTo>
                  <a:lnTo>
                    <a:pt x="1331" y="41531"/>
                  </a:lnTo>
                  <a:lnTo>
                    <a:pt x="1373" y="41544"/>
                  </a:lnTo>
                  <a:cubicBezTo>
                    <a:pt x="968" y="42791"/>
                    <a:pt x="509" y="44013"/>
                    <a:pt x="1" y="45206"/>
                  </a:cubicBezTo>
                  <a:lnTo>
                    <a:pt x="1" y="45210"/>
                  </a:lnTo>
                  <a:lnTo>
                    <a:pt x="42698" y="63436"/>
                  </a:lnTo>
                  <a:cubicBezTo>
                    <a:pt x="46328" y="54928"/>
                    <a:pt x="48703" y="45713"/>
                    <a:pt x="49573" y="36003"/>
                  </a:cubicBezTo>
                  <a:cubicBezTo>
                    <a:pt x="50444" y="26293"/>
                    <a:pt x="49743" y="16805"/>
                    <a:pt x="47685" y="7787"/>
                  </a:cubicBezTo>
                  <a:lnTo>
                    <a:pt x="47630" y="7800"/>
                  </a:lnTo>
                  <a:cubicBezTo>
                    <a:pt x="47029" y="5154"/>
                    <a:pt x="46310" y="2552"/>
                    <a:pt x="45483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26;p46">
              <a:extLst>
                <a:ext uri="{FF2B5EF4-FFF2-40B4-BE49-F238E27FC236}">
                  <a16:creationId xmlns:a16="http://schemas.microsoft.com/office/drawing/2014/main" id="{A80BB23C-CD41-978C-7842-893398002AE9}"/>
                </a:ext>
              </a:extLst>
            </p:cNvPr>
            <p:cNvSpPr/>
            <p:nvPr/>
          </p:nvSpPr>
          <p:spPr>
            <a:xfrm>
              <a:off x="8334786" y="2284073"/>
              <a:ext cx="463522" cy="468043"/>
            </a:xfrm>
            <a:custGeom>
              <a:avLst/>
              <a:gdLst/>
              <a:ahLst/>
              <a:cxnLst/>
              <a:rect l="l" t="t" r="r" b="b"/>
              <a:pathLst>
                <a:path w="63366" h="63984" extrusionOk="0">
                  <a:moveTo>
                    <a:pt x="19213" y="1"/>
                  </a:moveTo>
                  <a:cubicBezTo>
                    <a:pt x="16318" y="8917"/>
                    <a:pt x="10652" y="16583"/>
                    <a:pt x="3228" y="21984"/>
                  </a:cubicBezTo>
                  <a:lnTo>
                    <a:pt x="3243" y="22007"/>
                  </a:lnTo>
                  <a:cubicBezTo>
                    <a:pt x="2194" y="22766"/>
                    <a:pt x="1113" y="23483"/>
                    <a:pt x="0" y="24149"/>
                  </a:cubicBezTo>
                  <a:lnTo>
                    <a:pt x="23817" y="63984"/>
                  </a:lnTo>
                  <a:cubicBezTo>
                    <a:pt x="40003" y="54290"/>
                    <a:pt x="53013" y="39632"/>
                    <a:pt x="60578" y="21909"/>
                  </a:cubicBezTo>
                  <a:lnTo>
                    <a:pt x="60578" y="21907"/>
                  </a:lnTo>
                  <a:lnTo>
                    <a:pt x="60533" y="21888"/>
                  </a:lnTo>
                  <a:cubicBezTo>
                    <a:pt x="61585" y="19427"/>
                    <a:pt x="62530" y="16912"/>
                    <a:pt x="63363" y="14345"/>
                  </a:cubicBezTo>
                  <a:lnTo>
                    <a:pt x="63363" y="14344"/>
                  </a:lnTo>
                  <a:lnTo>
                    <a:pt x="63365" y="14344"/>
                  </a:lnTo>
                  <a:lnTo>
                    <a:pt x="19213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27;p46">
              <a:extLst>
                <a:ext uri="{FF2B5EF4-FFF2-40B4-BE49-F238E27FC236}">
                  <a16:creationId xmlns:a16="http://schemas.microsoft.com/office/drawing/2014/main" id="{8BF0D806-B243-3233-68AB-B5D96C43E830}"/>
                </a:ext>
              </a:extLst>
            </p:cNvPr>
            <p:cNvSpPr/>
            <p:nvPr/>
          </p:nvSpPr>
          <p:spPr>
            <a:xfrm>
              <a:off x="8110685" y="2444876"/>
              <a:ext cx="447276" cy="400935"/>
            </a:xfrm>
            <a:custGeom>
              <a:avLst/>
              <a:gdLst/>
              <a:ahLst/>
              <a:cxnLst/>
              <a:rect l="l" t="t" r="r" b="b"/>
              <a:pathLst>
                <a:path w="61145" h="54810" extrusionOk="0">
                  <a:moveTo>
                    <a:pt x="33866" y="0"/>
                  </a:moveTo>
                  <a:cubicBezTo>
                    <a:pt x="26611" y="5284"/>
                    <a:pt x="17677" y="8398"/>
                    <a:pt x="8020" y="8398"/>
                  </a:cubicBezTo>
                  <a:lnTo>
                    <a:pt x="8016" y="8398"/>
                  </a:lnTo>
                  <a:lnTo>
                    <a:pt x="8016" y="8399"/>
                  </a:lnTo>
                  <a:cubicBezTo>
                    <a:pt x="6736" y="8396"/>
                    <a:pt x="5444" y="8338"/>
                    <a:pt x="4145" y="8221"/>
                  </a:cubicBezTo>
                  <a:lnTo>
                    <a:pt x="4142" y="8221"/>
                  </a:lnTo>
                  <a:lnTo>
                    <a:pt x="1" y="54444"/>
                  </a:lnTo>
                  <a:lnTo>
                    <a:pt x="3" y="54444"/>
                  </a:lnTo>
                  <a:cubicBezTo>
                    <a:pt x="2745" y="54689"/>
                    <a:pt x="5470" y="54810"/>
                    <a:pt x="8171" y="54810"/>
                  </a:cubicBezTo>
                  <a:cubicBezTo>
                    <a:pt x="24948" y="54810"/>
                    <a:pt x="40828" y="50164"/>
                    <a:pt x="54456" y="42000"/>
                  </a:cubicBezTo>
                  <a:lnTo>
                    <a:pt x="54445" y="41982"/>
                  </a:lnTo>
                  <a:cubicBezTo>
                    <a:pt x="56748" y="40604"/>
                    <a:pt x="58982" y="39124"/>
                    <a:pt x="61144" y="37550"/>
                  </a:cubicBezTo>
                  <a:lnTo>
                    <a:pt x="3386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28;p46">
              <a:extLst>
                <a:ext uri="{FF2B5EF4-FFF2-40B4-BE49-F238E27FC236}">
                  <a16:creationId xmlns:a16="http://schemas.microsoft.com/office/drawing/2014/main" id="{154014C9-A25B-8018-3D4B-D362A1CBD656}"/>
                </a:ext>
              </a:extLst>
            </p:cNvPr>
            <p:cNvSpPr/>
            <p:nvPr/>
          </p:nvSpPr>
          <p:spPr>
            <a:xfrm>
              <a:off x="7734911" y="2426963"/>
              <a:ext cx="434445" cy="418813"/>
            </a:xfrm>
            <a:custGeom>
              <a:avLst/>
              <a:gdLst/>
              <a:ahLst/>
              <a:cxnLst/>
              <a:rect l="l" t="t" r="r" b="b"/>
              <a:pathLst>
                <a:path w="59391" h="57254" extrusionOk="0">
                  <a:moveTo>
                    <a:pt x="30519" y="1"/>
                  </a:moveTo>
                  <a:lnTo>
                    <a:pt x="1" y="34961"/>
                  </a:lnTo>
                  <a:cubicBezTo>
                    <a:pt x="2014" y="36723"/>
                    <a:pt x="4109" y="38397"/>
                    <a:pt x="6278" y="39979"/>
                  </a:cubicBezTo>
                  <a:lnTo>
                    <a:pt x="6266" y="39995"/>
                  </a:lnTo>
                  <a:cubicBezTo>
                    <a:pt x="21176" y="50851"/>
                    <a:pt x="39536" y="57253"/>
                    <a:pt x="59390" y="57253"/>
                  </a:cubicBezTo>
                  <a:lnTo>
                    <a:pt x="59390" y="10847"/>
                  </a:lnTo>
                  <a:cubicBezTo>
                    <a:pt x="58084" y="10847"/>
                    <a:pt x="56791" y="10791"/>
                    <a:pt x="55514" y="10678"/>
                  </a:cubicBezTo>
                  <a:lnTo>
                    <a:pt x="55514" y="10671"/>
                  </a:lnTo>
                  <a:cubicBezTo>
                    <a:pt x="45890" y="9810"/>
                    <a:pt x="37274" y="5908"/>
                    <a:pt x="3051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29;p46">
              <a:extLst>
                <a:ext uri="{FF2B5EF4-FFF2-40B4-BE49-F238E27FC236}">
                  <a16:creationId xmlns:a16="http://schemas.microsoft.com/office/drawing/2014/main" id="{7DDC3B9B-3251-B3A0-DBDB-1E9F96E186DC}"/>
                </a:ext>
              </a:extLst>
            </p:cNvPr>
            <p:cNvSpPr/>
            <p:nvPr/>
          </p:nvSpPr>
          <p:spPr>
            <a:xfrm>
              <a:off x="7525051" y="2256329"/>
              <a:ext cx="455242" cy="463215"/>
            </a:xfrm>
            <a:custGeom>
              <a:avLst/>
              <a:gdLst/>
              <a:ahLst/>
              <a:cxnLst/>
              <a:rect l="l" t="t" r="r" b="b"/>
              <a:pathLst>
                <a:path w="62234" h="63324" extrusionOk="0">
                  <a:moveTo>
                    <a:pt x="45259" y="0"/>
                  </a:moveTo>
                  <a:lnTo>
                    <a:pt x="0" y="10349"/>
                  </a:lnTo>
                  <a:cubicBezTo>
                    <a:pt x="602" y="12981"/>
                    <a:pt x="1320" y="15573"/>
                    <a:pt x="2148" y="18119"/>
                  </a:cubicBezTo>
                  <a:lnTo>
                    <a:pt x="2101" y="18136"/>
                  </a:lnTo>
                  <a:cubicBezTo>
                    <a:pt x="8054" y="36464"/>
                    <a:pt x="19701" y="52224"/>
                    <a:pt x="34955" y="63323"/>
                  </a:cubicBezTo>
                  <a:lnTo>
                    <a:pt x="62234" y="25777"/>
                  </a:lnTo>
                  <a:cubicBezTo>
                    <a:pt x="61184" y="25014"/>
                    <a:pt x="60169" y="24203"/>
                    <a:pt x="59191" y="23352"/>
                  </a:cubicBezTo>
                  <a:lnTo>
                    <a:pt x="59211" y="23327"/>
                  </a:lnTo>
                  <a:cubicBezTo>
                    <a:pt x="52302" y="17286"/>
                    <a:pt x="47344" y="9145"/>
                    <a:pt x="45259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30;p46">
              <a:extLst>
                <a:ext uri="{FF2B5EF4-FFF2-40B4-BE49-F238E27FC236}">
                  <a16:creationId xmlns:a16="http://schemas.microsoft.com/office/drawing/2014/main" id="{8018E7C1-2BEF-98D2-AEE5-CBEE4494A243}"/>
                </a:ext>
              </a:extLst>
            </p:cNvPr>
            <p:cNvSpPr/>
            <p:nvPr/>
          </p:nvSpPr>
          <p:spPr>
            <a:xfrm>
              <a:off x="7508249" y="1924972"/>
              <a:ext cx="365633" cy="464042"/>
            </a:xfrm>
            <a:custGeom>
              <a:avLst/>
              <a:gdLst/>
              <a:ahLst/>
              <a:cxnLst/>
              <a:rect l="l" t="t" r="r" b="b"/>
              <a:pathLst>
                <a:path w="49984" h="63437" extrusionOk="0">
                  <a:moveTo>
                    <a:pt x="7285" y="1"/>
                  </a:moveTo>
                  <a:cubicBezTo>
                    <a:pt x="6231" y="2469"/>
                    <a:pt x="5284" y="4998"/>
                    <a:pt x="4449" y="7580"/>
                  </a:cubicBezTo>
                  <a:lnTo>
                    <a:pt x="4399" y="7563"/>
                  </a:lnTo>
                  <a:cubicBezTo>
                    <a:pt x="1543" y="16362"/>
                    <a:pt x="0" y="25750"/>
                    <a:pt x="0" y="35500"/>
                  </a:cubicBezTo>
                  <a:cubicBezTo>
                    <a:pt x="0" y="45248"/>
                    <a:pt x="1544" y="54639"/>
                    <a:pt x="4399" y="63437"/>
                  </a:cubicBezTo>
                  <a:lnTo>
                    <a:pt x="48589" y="49094"/>
                  </a:lnTo>
                  <a:cubicBezTo>
                    <a:pt x="48188" y="47857"/>
                    <a:pt x="47557" y="45303"/>
                    <a:pt x="47557" y="45303"/>
                  </a:cubicBezTo>
                  <a:cubicBezTo>
                    <a:pt x="46556" y="40915"/>
                    <a:pt x="46213" y="36301"/>
                    <a:pt x="46638" y="31576"/>
                  </a:cubicBezTo>
                  <a:cubicBezTo>
                    <a:pt x="47061" y="26851"/>
                    <a:pt x="48217" y="22370"/>
                    <a:pt x="49984" y="18231"/>
                  </a:cubicBezTo>
                  <a:lnTo>
                    <a:pt x="7285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31;p46">
              <a:extLst>
                <a:ext uri="{FF2B5EF4-FFF2-40B4-BE49-F238E27FC236}">
                  <a16:creationId xmlns:a16="http://schemas.microsoft.com/office/drawing/2014/main" id="{37A8601F-B623-4761-65F9-DDD0317A4CA1}"/>
                </a:ext>
              </a:extLst>
            </p:cNvPr>
            <p:cNvSpPr/>
            <p:nvPr/>
          </p:nvSpPr>
          <p:spPr>
            <a:xfrm>
              <a:off x="7540418" y="1617212"/>
              <a:ext cx="464261" cy="468058"/>
            </a:xfrm>
            <a:custGeom>
              <a:avLst/>
              <a:gdLst/>
              <a:ahLst/>
              <a:cxnLst/>
              <a:rect l="l" t="t" r="r" b="b"/>
              <a:pathLst>
                <a:path w="63467" h="63986" extrusionOk="0">
                  <a:moveTo>
                    <a:pt x="39644" y="0"/>
                  </a:moveTo>
                  <a:cubicBezTo>
                    <a:pt x="37320" y="1393"/>
                    <a:pt x="35061" y="2888"/>
                    <a:pt x="32875" y="4480"/>
                  </a:cubicBezTo>
                  <a:lnTo>
                    <a:pt x="32854" y="4452"/>
                  </a:lnTo>
                  <a:cubicBezTo>
                    <a:pt x="17600" y="15554"/>
                    <a:pt x="5953" y="31315"/>
                    <a:pt x="1" y="49638"/>
                  </a:cubicBezTo>
                  <a:lnTo>
                    <a:pt x="44153" y="63985"/>
                  </a:lnTo>
                  <a:cubicBezTo>
                    <a:pt x="44561" y="62727"/>
                    <a:pt x="45025" y="61492"/>
                    <a:pt x="45542" y="60287"/>
                  </a:cubicBezTo>
                  <a:lnTo>
                    <a:pt x="45586" y="60306"/>
                  </a:lnTo>
                  <a:cubicBezTo>
                    <a:pt x="49265" y="51684"/>
                    <a:pt x="55592" y="44553"/>
                    <a:pt x="63466" y="39836"/>
                  </a:cubicBezTo>
                  <a:lnTo>
                    <a:pt x="3964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32;p46">
              <a:extLst>
                <a:ext uri="{FF2B5EF4-FFF2-40B4-BE49-F238E27FC236}">
                  <a16:creationId xmlns:a16="http://schemas.microsoft.com/office/drawing/2014/main" id="{E40F36EA-8A90-5E00-AD5A-CD1D4B7D81B2}"/>
                </a:ext>
              </a:extLst>
            </p:cNvPr>
            <p:cNvSpPr/>
            <p:nvPr/>
          </p:nvSpPr>
          <p:spPr>
            <a:xfrm>
              <a:off x="7780728" y="1524076"/>
              <a:ext cx="374828" cy="400379"/>
            </a:xfrm>
            <a:custGeom>
              <a:avLst/>
              <a:gdLst/>
              <a:ahLst/>
              <a:cxnLst/>
              <a:rect l="l" t="t" r="r" b="b"/>
              <a:pathLst>
                <a:path w="51241" h="54734" extrusionOk="0">
                  <a:moveTo>
                    <a:pt x="49286" y="0"/>
                  </a:moveTo>
                  <a:cubicBezTo>
                    <a:pt x="45747" y="149"/>
                    <a:pt x="42254" y="504"/>
                    <a:pt x="38820" y="1053"/>
                  </a:cubicBezTo>
                  <a:cubicBezTo>
                    <a:pt x="24474" y="3334"/>
                    <a:pt x="11256" y="8993"/>
                    <a:pt x="0" y="17185"/>
                  </a:cubicBezTo>
                  <a:lnTo>
                    <a:pt x="27281" y="54734"/>
                  </a:lnTo>
                  <a:cubicBezTo>
                    <a:pt x="27368" y="54663"/>
                    <a:pt x="27661" y="54495"/>
                    <a:pt x="28118" y="54252"/>
                  </a:cubicBezTo>
                  <a:cubicBezTo>
                    <a:pt x="33472" y="50543"/>
                    <a:pt x="39690" y="47993"/>
                    <a:pt x="46407" y="46962"/>
                  </a:cubicBezTo>
                  <a:cubicBezTo>
                    <a:pt x="47232" y="46770"/>
                    <a:pt x="47997" y="46633"/>
                    <a:pt x="48677" y="46563"/>
                  </a:cubicBezTo>
                  <a:lnTo>
                    <a:pt x="51241" y="46382"/>
                  </a:lnTo>
                  <a:lnTo>
                    <a:pt x="49286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E7BFE6E-D1CC-6143-E663-95BDAF8FD1AE}"/>
              </a:ext>
            </a:extLst>
          </p:cNvPr>
          <p:cNvSpPr txBox="1"/>
          <p:nvPr/>
        </p:nvSpPr>
        <p:spPr>
          <a:xfrm>
            <a:off x="439291" y="2571750"/>
            <a:ext cx="3181442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1100" dirty="0">
                <a:solidFill>
                  <a:schemeClr val="bg1"/>
                </a:solidFill>
              </a:rPr>
              <a:t>Approach:</a:t>
            </a:r>
          </a:p>
          <a:p>
            <a:pPr algn="just" fontAlgn="base"/>
            <a:endParaRPr lang="en-US" sz="1100" dirty="0">
              <a:solidFill>
                <a:schemeClr val="bg1"/>
              </a:solidFill>
            </a:endParaRPr>
          </a:p>
          <a:p>
            <a:pPr algn="just" fontAlgn="base"/>
            <a:r>
              <a:rPr lang="en-US" sz="1100" dirty="0">
                <a:solidFill>
                  <a:schemeClr val="bg1"/>
                </a:solidFill>
              </a:rPr>
              <a:t>We imported all the necessary libraries such as BeautifulSoup for extracting data from the stock market and pandas for the Dataframe.</a:t>
            </a:r>
          </a:p>
          <a:p>
            <a:pPr algn="just" fontAlgn="base"/>
            <a:endParaRPr lang="en-US" sz="1100" dirty="0">
              <a:solidFill>
                <a:schemeClr val="bg1"/>
              </a:solidFill>
            </a:endParaRPr>
          </a:p>
          <a:p>
            <a:pPr algn="just" fontAlgn="base"/>
            <a:r>
              <a:rPr lang="en-US" sz="1100" dirty="0">
                <a:solidFill>
                  <a:schemeClr val="bg1"/>
                </a:solidFill>
              </a:rPr>
              <a:t>Set up our URL strings for making a connection using the requests library.</a:t>
            </a:r>
          </a:p>
          <a:p>
            <a:pPr algn="just" fontAlgn="base"/>
            <a:endParaRPr lang="en-US" sz="1100" dirty="0">
              <a:solidFill>
                <a:schemeClr val="bg1"/>
              </a:solidFill>
            </a:endParaRPr>
          </a:p>
          <a:p>
            <a:pPr algn="just" fontAlgn="base"/>
            <a:r>
              <a:rPr lang="en-US" sz="1100" dirty="0">
                <a:solidFill>
                  <a:schemeClr val="bg1"/>
                </a:solidFill>
              </a:rPr>
              <a:t>Parsing the available data from the target page using the BeautifulSoup library’s parser.</a:t>
            </a:r>
          </a:p>
        </p:txBody>
      </p:sp>
      <p:grpSp>
        <p:nvGrpSpPr>
          <p:cNvPr id="24" name="Google Shape;1622;p46">
            <a:extLst>
              <a:ext uri="{FF2B5EF4-FFF2-40B4-BE49-F238E27FC236}">
                <a16:creationId xmlns:a16="http://schemas.microsoft.com/office/drawing/2014/main" id="{04FE71DF-A821-1712-0E16-80C1142CEA7B}"/>
              </a:ext>
            </a:extLst>
          </p:cNvPr>
          <p:cNvGrpSpPr/>
          <p:nvPr/>
        </p:nvGrpSpPr>
        <p:grpSpPr>
          <a:xfrm>
            <a:off x="172439" y="2571750"/>
            <a:ext cx="316248" cy="307777"/>
            <a:chOff x="7508249" y="1522825"/>
            <a:chExt cx="1326332" cy="1322987"/>
          </a:xfrm>
        </p:grpSpPr>
        <p:sp>
          <p:nvSpPr>
            <p:cNvPr id="25" name="Google Shape;1623;p46">
              <a:extLst>
                <a:ext uri="{FF2B5EF4-FFF2-40B4-BE49-F238E27FC236}">
                  <a16:creationId xmlns:a16="http://schemas.microsoft.com/office/drawing/2014/main" id="{C75AA085-DCD9-981C-C0FD-5B37ED433711}"/>
                </a:ext>
              </a:extLst>
            </p:cNvPr>
            <p:cNvSpPr/>
            <p:nvPr/>
          </p:nvSpPr>
          <p:spPr>
            <a:xfrm>
              <a:off x="8036275" y="1522825"/>
              <a:ext cx="568251" cy="419545"/>
            </a:xfrm>
            <a:custGeom>
              <a:avLst/>
              <a:gdLst/>
              <a:ahLst/>
              <a:cxnLst/>
              <a:rect l="l" t="t" r="r" b="b"/>
              <a:pathLst>
                <a:path w="77683" h="57354" extrusionOk="0">
                  <a:moveTo>
                    <a:pt x="18272" y="0"/>
                  </a:moveTo>
                  <a:cubicBezTo>
                    <a:pt x="17902" y="0"/>
                    <a:pt x="17532" y="2"/>
                    <a:pt x="17161" y="7"/>
                  </a:cubicBezTo>
                  <a:cubicBezTo>
                    <a:pt x="11496" y="71"/>
                    <a:pt x="5756" y="673"/>
                    <a:pt x="1" y="1850"/>
                  </a:cubicBezTo>
                  <a:lnTo>
                    <a:pt x="9295" y="47323"/>
                  </a:lnTo>
                  <a:lnTo>
                    <a:pt x="9299" y="47323"/>
                  </a:lnTo>
                  <a:cubicBezTo>
                    <a:pt x="12272" y="46715"/>
                    <a:pt x="13499" y="46536"/>
                    <a:pt x="16407" y="46536"/>
                  </a:cubicBezTo>
                  <a:cubicBezTo>
                    <a:pt x="16418" y="46536"/>
                    <a:pt x="16429" y="46536"/>
                    <a:pt x="16440" y="46536"/>
                  </a:cubicBezTo>
                  <a:lnTo>
                    <a:pt x="18189" y="46511"/>
                  </a:lnTo>
                  <a:lnTo>
                    <a:pt x="18193" y="46511"/>
                  </a:lnTo>
                  <a:cubicBezTo>
                    <a:pt x="27852" y="46511"/>
                    <a:pt x="36781" y="49623"/>
                    <a:pt x="44036" y="54905"/>
                  </a:cubicBezTo>
                  <a:lnTo>
                    <a:pt x="44057" y="54878"/>
                  </a:lnTo>
                  <a:cubicBezTo>
                    <a:pt x="45130" y="55658"/>
                    <a:pt x="46165" y="56484"/>
                    <a:pt x="47159" y="57353"/>
                  </a:cubicBezTo>
                  <a:lnTo>
                    <a:pt x="77683" y="22389"/>
                  </a:lnTo>
                  <a:cubicBezTo>
                    <a:pt x="73099" y="18379"/>
                    <a:pt x="68099" y="14821"/>
                    <a:pt x="62744" y="11787"/>
                  </a:cubicBezTo>
                  <a:lnTo>
                    <a:pt x="62752" y="11772"/>
                  </a:lnTo>
                  <a:cubicBezTo>
                    <a:pt x="49514" y="4246"/>
                    <a:pt x="34283" y="0"/>
                    <a:pt x="18272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24;p46">
              <a:extLst>
                <a:ext uri="{FF2B5EF4-FFF2-40B4-BE49-F238E27FC236}">
                  <a16:creationId xmlns:a16="http://schemas.microsoft.com/office/drawing/2014/main" id="{07EE55DD-5379-7B98-9B65-BA61D8FC5E72}"/>
                </a:ext>
              </a:extLst>
            </p:cNvPr>
            <p:cNvSpPr/>
            <p:nvPr/>
          </p:nvSpPr>
          <p:spPr>
            <a:xfrm>
              <a:off x="8358375" y="1649762"/>
              <a:ext cx="456039" cy="463215"/>
            </a:xfrm>
            <a:custGeom>
              <a:avLst/>
              <a:gdLst/>
              <a:ahLst/>
              <a:cxnLst/>
              <a:rect l="l" t="t" r="r" b="b"/>
              <a:pathLst>
                <a:path w="62343" h="63324" extrusionOk="0">
                  <a:moveTo>
                    <a:pt x="27281" y="1"/>
                  </a:moveTo>
                  <a:lnTo>
                    <a:pt x="0" y="37551"/>
                  </a:lnTo>
                  <a:cubicBezTo>
                    <a:pt x="7426" y="42952"/>
                    <a:pt x="13092" y="50620"/>
                    <a:pt x="15988" y="59535"/>
                  </a:cubicBezTo>
                  <a:lnTo>
                    <a:pt x="16033" y="59519"/>
                  </a:lnTo>
                  <a:cubicBezTo>
                    <a:pt x="16439" y="60766"/>
                    <a:pt x="16790" y="62034"/>
                    <a:pt x="17084" y="63324"/>
                  </a:cubicBezTo>
                  <a:lnTo>
                    <a:pt x="62342" y="52975"/>
                  </a:lnTo>
                  <a:cubicBezTo>
                    <a:pt x="58048" y="34190"/>
                    <a:pt x="47853" y="17453"/>
                    <a:pt x="33650" y="5035"/>
                  </a:cubicBezTo>
                  <a:lnTo>
                    <a:pt x="33624" y="5063"/>
                  </a:lnTo>
                  <a:cubicBezTo>
                    <a:pt x="31588" y="3283"/>
                    <a:pt x="29473" y="1593"/>
                    <a:pt x="2728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25;p46">
              <a:extLst>
                <a:ext uri="{FF2B5EF4-FFF2-40B4-BE49-F238E27FC236}">
                  <a16:creationId xmlns:a16="http://schemas.microsoft.com/office/drawing/2014/main" id="{531A3AAD-068B-6680-A4BB-354864C0A480}"/>
                </a:ext>
              </a:extLst>
            </p:cNvPr>
            <p:cNvSpPr/>
            <p:nvPr/>
          </p:nvSpPr>
          <p:spPr>
            <a:xfrm>
              <a:off x="8465584" y="1980292"/>
              <a:ext cx="368998" cy="464042"/>
            </a:xfrm>
            <a:custGeom>
              <a:avLst/>
              <a:gdLst/>
              <a:ahLst/>
              <a:cxnLst/>
              <a:rect l="l" t="t" r="r" b="b"/>
              <a:pathLst>
                <a:path w="50444" h="63437" extrusionOk="0">
                  <a:moveTo>
                    <a:pt x="45483" y="0"/>
                  </a:moveTo>
                  <a:lnTo>
                    <a:pt x="1331" y="14347"/>
                  </a:lnTo>
                  <a:cubicBezTo>
                    <a:pt x="2720" y="18628"/>
                    <a:pt x="3473" y="23193"/>
                    <a:pt x="3473" y="27937"/>
                  </a:cubicBezTo>
                  <a:cubicBezTo>
                    <a:pt x="3473" y="32680"/>
                    <a:pt x="2721" y="37247"/>
                    <a:pt x="1331" y="41526"/>
                  </a:cubicBezTo>
                  <a:lnTo>
                    <a:pt x="1331" y="41531"/>
                  </a:lnTo>
                  <a:lnTo>
                    <a:pt x="1373" y="41544"/>
                  </a:lnTo>
                  <a:cubicBezTo>
                    <a:pt x="968" y="42791"/>
                    <a:pt x="509" y="44013"/>
                    <a:pt x="1" y="45206"/>
                  </a:cubicBezTo>
                  <a:lnTo>
                    <a:pt x="1" y="45210"/>
                  </a:lnTo>
                  <a:lnTo>
                    <a:pt x="42698" y="63436"/>
                  </a:lnTo>
                  <a:cubicBezTo>
                    <a:pt x="46328" y="54928"/>
                    <a:pt x="48703" y="45713"/>
                    <a:pt x="49573" y="36003"/>
                  </a:cubicBezTo>
                  <a:cubicBezTo>
                    <a:pt x="50444" y="26293"/>
                    <a:pt x="49743" y="16805"/>
                    <a:pt x="47685" y="7787"/>
                  </a:cubicBezTo>
                  <a:lnTo>
                    <a:pt x="47630" y="7800"/>
                  </a:lnTo>
                  <a:cubicBezTo>
                    <a:pt x="47029" y="5154"/>
                    <a:pt x="46310" y="2552"/>
                    <a:pt x="45483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26;p46">
              <a:extLst>
                <a:ext uri="{FF2B5EF4-FFF2-40B4-BE49-F238E27FC236}">
                  <a16:creationId xmlns:a16="http://schemas.microsoft.com/office/drawing/2014/main" id="{4887BD93-9E1E-46ED-2188-769CA79821BE}"/>
                </a:ext>
              </a:extLst>
            </p:cNvPr>
            <p:cNvSpPr/>
            <p:nvPr/>
          </p:nvSpPr>
          <p:spPr>
            <a:xfrm>
              <a:off x="8334786" y="2284073"/>
              <a:ext cx="463522" cy="468043"/>
            </a:xfrm>
            <a:custGeom>
              <a:avLst/>
              <a:gdLst/>
              <a:ahLst/>
              <a:cxnLst/>
              <a:rect l="l" t="t" r="r" b="b"/>
              <a:pathLst>
                <a:path w="63366" h="63984" extrusionOk="0">
                  <a:moveTo>
                    <a:pt x="19213" y="1"/>
                  </a:moveTo>
                  <a:cubicBezTo>
                    <a:pt x="16318" y="8917"/>
                    <a:pt x="10652" y="16583"/>
                    <a:pt x="3228" y="21984"/>
                  </a:cubicBezTo>
                  <a:lnTo>
                    <a:pt x="3243" y="22007"/>
                  </a:lnTo>
                  <a:cubicBezTo>
                    <a:pt x="2194" y="22766"/>
                    <a:pt x="1113" y="23483"/>
                    <a:pt x="0" y="24149"/>
                  </a:cubicBezTo>
                  <a:lnTo>
                    <a:pt x="23817" y="63984"/>
                  </a:lnTo>
                  <a:cubicBezTo>
                    <a:pt x="40003" y="54290"/>
                    <a:pt x="53013" y="39632"/>
                    <a:pt x="60578" y="21909"/>
                  </a:cubicBezTo>
                  <a:lnTo>
                    <a:pt x="60578" y="21907"/>
                  </a:lnTo>
                  <a:lnTo>
                    <a:pt x="60533" y="21888"/>
                  </a:lnTo>
                  <a:cubicBezTo>
                    <a:pt x="61585" y="19427"/>
                    <a:pt x="62530" y="16912"/>
                    <a:pt x="63363" y="14345"/>
                  </a:cubicBezTo>
                  <a:lnTo>
                    <a:pt x="63363" y="14344"/>
                  </a:lnTo>
                  <a:lnTo>
                    <a:pt x="63365" y="14344"/>
                  </a:lnTo>
                  <a:lnTo>
                    <a:pt x="19213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27;p46">
              <a:extLst>
                <a:ext uri="{FF2B5EF4-FFF2-40B4-BE49-F238E27FC236}">
                  <a16:creationId xmlns:a16="http://schemas.microsoft.com/office/drawing/2014/main" id="{C57AD6F5-313E-C89F-B16E-43B262EA8B6A}"/>
                </a:ext>
              </a:extLst>
            </p:cNvPr>
            <p:cNvSpPr/>
            <p:nvPr/>
          </p:nvSpPr>
          <p:spPr>
            <a:xfrm>
              <a:off x="8110685" y="2444876"/>
              <a:ext cx="447276" cy="400935"/>
            </a:xfrm>
            <a:custGeom>
              <a:avLst/>
              <a:gdLst/>
              <a:ahLst/>
              <a:cxnLst/>
              <a:rect l="l" t="t" r="r" b="b"/>
              <a:pathLst>
                <a:path w="61145" h="54810" extrusionOk="0">
                  <a:moveTo>
                    <a:pt x="33866" y="0"/>
                  </a:moveTo>
                  <a:cubicBezTo>
                    <a:pt x="26611" y="5284"/>
                    <a:pt x="17677" y="8398"/>
                    <a:pt x="8020" y="8398"/>
                  </a:cubicBezTo>
                  <a:lnTo>
                    <a:pt x="8016" y="8398"/>
                  </a:lnTo>
                  <a:lnTo>
                    <a:pt x="8016" y="8399"/>
                  </a:lnTo>
                  <a:cubicBezTo>
                    <a:pt x="6736" y="8396"/>
                    <a:pt x="5444" y="8338"/>
                    <a:pt x="4145" y="8221"/>
                  </a:cubicBezTo>
                  <a:lnTo>
                    <a:pt x="4142" y="8221"/>
                  </a:lnTo>
                  <a:lnTo>
                    <a:pt x="1" y="54444"/>
                  </a:lnTo>
                  <a:lnTo>
                    <a:pt x="3" y="54444"/>
                  </a:lnTo>
                  <a:cubicBezTo>
                    <a:pt x="2745" y="54689"/>
                    <a:pt x="5470" y="54810"/>
                    <a:pt x="8171" y="54810"/>
                  </a:cubicBezTo>
                  <a:cubicBezTo>
                    <a:pt x="24948" y="54810"/>
                    <a:pt x="40828" y="50164"/>
                    <a:pt x="54456" y="42000"/>
                  </a:cubicBezTo>
                  <a:lnTo>
                    <a:pt x="54445" y="41982"/>
                  </a:lnTo>
                  <a:cubicBezTo>
                    <a:pt x="56748" y="40604"/>
                    <a:pt x="58982" y="39124"/>
                    <a:pt x="61144" y="37550"/>
                  </a:cubicBezTo>
                  <a:lnTo>
                    <a:pt x="33866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28;p46">
              <a:extLst>
                <a:ext uri="{FF2B5EF4-FFF2-40B4-BE49-F238E27FC236}">
                  <a16:creationId xmlns:a16="http://schemas.microsoft.com/office/drawing/2014/main" id="{76D26F0C-EA4C-A346-4E19-F8037060A941}"/>
                </a:ext>
              </a:extLst>
            </p:cNvPr>
            <p:cNvSpPr/>
            <p:nvPr/>
          </p:nvSpPr>
          <p:spPr>
            <a:xfrm>
              <a:off x="7734911" y="2426963"/>
              <a:ext cx="434445" cy="418813"/>
            </a:xfrm>
            <a:custGeom>
              <a:avLst/>
              <a:gdLst/>
              <a:ahLst/>
              <a:cxnLst/>
              <a:rect l="l" t="t" r="r" b="b"/>
              <a:pathLst>
                <a:path w="59391" h="57254" extrusionOk="0">
                  <a:moveTo>
                    <a:pt x="30519" y="1"/>
                  </a:moveTo>
                  <a:lnTo>
                    <a:pt x="1" y="34961"/>
                  </a:lnTo>
                  <a:cubicBezTo>
                    <a:pt x="2014" y="36723"/>
                    <a:pt x="4109" y="38397"/>
                    <a:pt x="6278" y="39979"/>
                  </a:cubicBezTo>
                  <a:lnTo>
                    <a:pt x="6266" y="39995"/>
                  </a:lnTo>
                  <a:cubicBezTo>
                    <a:pt x="21176" y="50851"/>
                    <a:pt x="39536" y="57253"/>
                    <a:pt x="59390" y="57253"/>
                  </a:cubicBezTo>
                  <a:lnTo>
                    <a:pt x="59390" y="10847"/>
                  </a:lnTo>
                  <a:cubicBezTo>
                    <a:pt x="58084" y="10847"/>
                    <a:pt x="56791" y="10791"/>
                    <a:pt x="55514" y="10678"/>
                  </a:cubicBezTo>
                  <a:lnTo>
                    <a:pt x="55514" y="10671"/>
                  </a:lnTo>
                  <a:cubicBezTo>
                    <a:pt x="45890" y="9810"/>
                    <a:pt x="37274" y="5908"/>
                    <a:pt x="3051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29;p46">
              <a:extLst>
                <a:ext uri="{FF2B5EF4-FFF2-40B4-BE49-F238E27FC236}">
                  <a16:creationId xmlns:a16="http://schemas.microsoft.com/office/drawing/2014/main" id="{5E956BBF-6BD6-D216-06F4-A86D6F5E6859}"/>
                </a:ext>
              </a:extLst>
            </p:cNvPr>
            <p:cNvSpPr/>
            <p:nvPr/>
          </p:nvSpPr>
          <p:spPr>
            <a:xfrm>
              <a:off x="7525051" y="2256329"/>
              <a:ext cx="455242" cy="463215"/>
            </a:xfrm>
            <a:custGeom>
              <a:avLst/>
              <a:gdLst/>
              <a:ahLst/>
              <a:cxnLst/>
              <a:rect l="l" t="t" r="r" b="b"/>
              <a:pathLst>
                <a:path w="62234" h="63324" extrusionOk="0">
                  <a:moveTo>
                    <a:pt x="45259" y="0"/>
                  </a:moveTo>
                  <a:lnTo>
                    <a:pt x="0" y="10349"/>
                  </a:lnTo>
                  <a:cubicBezTo>
                    <a:pt x="602" y="12981"/>
                    <a:pt x="1320" y="15573"/>
                    <a:pt x="2148" y="18119"/>
                  </a:cubicBezTo>
                  <a:lnTo>
                    <a:pt x="2101" y="18136"/>
                  </a:lnTo>
                  <a:cubicBezTo>
                    <a:pt x="8054" y="36464"/>
                    <a:pt x="19701" y="52224"/>
                    <a:pt x="34955" y="63323"/>
                  </a:cubicBezTo>
                  <a:lnTo>
                    <a:pt x="62234" y="25777"/>
                  </a:lnTo>
                  <a:cubicBezTo>
                    <a:pt x="61184" y="25014"/>
                    <a:pt x="60169" y="24203"/>
                    <a:pt x="59191" y="23352"/>
                  </a:cubicBezTo>
                  <a:lnTo>
                    <a:pt x="59211" y="23327"/>
                  </a:lnTo>
                  <a:cubicBezTo>
                    <a:pt x="52302" y="17286"/>
                    <a:pt x="47344" y="9145"/>
                    <a:pt x="45259" y="0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0;p46">
              <a:extLst>
                <a:ext uri="{FF2B5EF4-FFF2-40B4-BE49-F238E27FC236}">
                  <a16:creationId xmlns:a16="http://schemas.microsoft.com/office/drawing/2014/main" id="{D67E021A-F756-E487-4AA4-008DB81BAB45}"/>
                </a:ext>
              </a:extLst>
            </p:cNvPr>
            <p:cNvSpPr/>
            <p:nvPr/>
          </p:nvSpPr>
          <p:spPr>
            <a:xfrm>
              <a:off x="7508249" y="1924972"/>
              <a:ext cx="365633" cy="464042"/>
            </a:xfrm>
            <a:custGeom>
              <a:avLst/>
              <a:gdLst/>
              <a:ahLst/>
              <a:cxnLst/>
              <a:rect l="l" t="t" r="r" b="b"/>
              <a:pathLst>
                <a:path w="49984" h="63437" extrusionOk="0">
                  <a:moveTo>
                    <a:pt x="7285" y="1"/>
                  </a:moveTo>
                  <a:cubicBezTo>
                    <a:pt x="6231" y="2469"/>
                    <a:pt x="5284" y="4998"/>
                    <a:pt x="4449" y="7580"/>
                  </a:cubicBezTo>
                  <a:lnTo>
                    <a:pt x="4399" y="7563"/>
                  </a:lnTo>
                  <a:cubicBezTo>
                    <a:pt x="1543" y="16362"/>
                    <a:pt x="0" y="25750"/>
                    <a:pt x="0" y="35500"/>
                  </a:cubicBezTo>
                  <a:cubicBezTo>
                    <a:pt x="0" y="45248"/>
                    <a:pt x="1544" y="54639"/>
                    <a:pt x="4399" y="63437"/>
                  </a:cubicBezTo>
                  <a:lnTo>
                    <a:pt x="48589" y="49094"/>
                  </a:lnTo>
                  <a:cubicBezTo>
                    <a:pt x="48188" y="47857"/>
                    <a:pt x="47557" y="45303"/>
                    <a:pt x="47557" y="45303"/>
                  </a:cubicBezTo>
                  <a:cubicBezTo>
                    <a:pt x="46556" y="40915"/>
                    <a:pt x="46213" y="36301"/>
                    <a:pt x="46638" y="31576"/>
                  </a:cubicBezTo>
                  <a:cubicBezTo>
                    <a:pt x="47061" y="26851"/>
                    <a:pt x="48217" y="22370"/>
                    <a:pt x="49984" y="18231"/>
                  </a:cubicBezTo>
                  <a:lnTo>
                    <a:pt x="7285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31;p46">
              <a:extLst>
                <a:ext uri="{FF2B5EF4-FFF2-40B4-BE49-F238E27FC236}">
                  <a16:creationId xmlns:a16="http://schemas.microsoft.com/office/drawing/2014/main" id="{39304DFC-B787-FA60-6D77-11B6FB9B54FD}"/>
                </a:ext>
              </a:extLst>
            </p:cNvPr>
            <p:cNvSpPr/>
            <p:nvPr/>
          </p:nvSpPr>
          <p:spPr>
            <a:xfrm>
              <a:off x="7540418" y="1617212"/>
              <a:ext cx="464261" cy="468058"/>
            </a:xfrm>
            <a:custGeom>
              <a:avLst/>
              <a:gdLst/>
              <a:ahLst/>
              <a:cxnLst/>
              <a:rect l="l" t="t" r="r" b="b"/>
              <a:pathLst>
                <a:path w="63467" h="63986" extrusionOk="0">
                  <a:moveTo>
                    <a:pt x="39644" y="0"/>
                  </a:moveTo>
                  <a:cubicBezTo>
                    <a:pt x="37320" y="1393"/>
                    <a:pt x="35061" y="2888"/>
                    <a:pt x="32875" y="4480"/>
                  </a:cubicBezTo>
                  <a:lnTo>
                    <a:pt x="32854" y="4452"/>
                  </a:lnTo>
                  <a:cubicBezTo>
                    <a:pt x="17600" y="15554"/>
                    <a:pt x="5953" y="31315"/>
                    <a:pt x="1" y="49638"/>
                  </a:cubicBezTo>
                  <a:lnTo>
                    <a:pt x="44153" y="63985"/>
                  </a:lnTo>
                  <a:cubicBezTo>
                    <a:pt x="44561" y="62727"/>
                    <a:pt x="45025" y="61492"/>
                    <a:pt x="45542" y="60287"/>
                  </a:cubicBezTo>
                  <a:lnTo>
                    <a:pt x="45586" y="60306"/>
                  </a:lnTo>
                  <a:cubicBezTo>
                    <a:pt x="49265" y="51684"/>
                    <a:pt x="55592" y="44553"/>
                    <a:pt x="63466" y="39836"/>
                  </a:cubicBezTo>
                  <a:lnTo>
                    <a:pt x="39644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32;p46">
              <a:extLst>
                <a:ext uri="{FF2B5EF4-FFF2-40B4-BE49-F238E27FC236}">
                  <a16:creationId xmlns:a16="http://schemas.microsoft.com/office/drawing/2014/main" id="{7BDBC986-F62A-E2DD-D6BF-B50CF380EB3D}"/>
                </a:ext>
              </a:extLst>
            </p:cNvPr>
            <p:cNvSpPr/>
            <p:nvPr/>
          </p:nvSpPr>
          <p:spPr>
            <a:xfrm>
              <a:off x="7780728" y="1524076"/>
              <a:ext cx="374828" cy="400379"/>
            </a:xfrm>
            <a:custGeom>
              <a:avLst/>
              <a:gdLst/>
              <a:ahLst/>
              <a:cxnLst/>
              <a:rect l="l" t="t" r="r" b="b"/>
              <a:pathLst>
                <a:path w="51241" h="54734" extrusionOk="0">
                  <a:moveTo>
                    <a:pt x="49286" y="0"/>
                  </a:moveTo>
                  <a:cubicBezTo>
                    <a:pt x="45747" y="149"/>
                    <a:pt x="42254" y="504"/>
                    <a:pt x="38820" y="1053"/>
                  </a:cubicBezTo>
                  <a:cubicBezTo>
                    <a:pt x="24474" y="3334"/>
                    <a:pt x="11256" y="8993"/>
                    <a:pt x="0" y="17185"/>
                  </a:cubicBezTo>
                  <a:lnTo>
                    <a:pt x="27281" y="54734"/>
                  </a:lnTo>
                  <a:cubicBezTo>
                    <a:pt x="27368" y="54663"/>
                    <a:pt x="27661" y="54495"/>
                    <a:pt x="28118" y="54252"/>
                  </a:cubicBezTo>
                  <a:cubicBezTo>
                    <a:pt x="33472" y="50543"/>
                    <a:pt x="39690" y="47993"/>
                    <a:pt x="46407" y="46962"/>
                  </a:cubicBezTo>
                  <a:cubicBezTo>
                    <a:pt x="47232" y="46770"/>
                    <a:pt x="47997" y="46633"/>
                    <a:pt x="48677" y="46563"/>
                  </a:cubicBezTo>
                  <a:lnTo>
                    <a:pt x="51241" y="46382"/>
                  </a:lnTo>
                  <a:lnTo>
                    <a:pt x="49286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734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63950C1-40D1-589C-A5A7-37F9A225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97689"/>
            <a:ext cx="8405588" cy="2690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3EF612-A419-C82B-51A9-F4C04DD1077C}"/>
              </a:ext>
            </a:extLst>
          </p:cNvPr>
          <p:cNvSpPr txBox="1"/>
          <p:nvPr/>
        </p:nvSpPr>
        <p:spPr>
          <a:xfrm>
            <a:off x="311700" y="81261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Store into a database</a:t>
            </a:r>
          </a:p>
        </p:txBody>
      </p:sp>
    </p:spTree>
    <p:extLst>
      <p:ext uri="{BB962C8B-B14F-4D97-AF65-F5344CB8AC3E}">
        <p14:creationId xmlns:p14="http://schemas.microsoft.com/office/powerpoint/2010/main" val="778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1488;p50">
            <a:extLst>
              <a:ext uri="{FF2B5EF4-FFF2-40B4-BE49-F238E27FC236}">
                <a16:creationId xmlns:a16="http://schemas.microsoft.com/office/drawing/2014/main" id="{C4447CD4-88C3-5B92-E449-DE51E142C838}"/>
              </a:ext>
            </a:extLst>
          </p:cNvPr>
          <p:cNvSpPr/>
          <p:nvPr/>
        </p:nvSpPr>
        <p:spPr>
          <a:xfrm>
            <a:off x="-1314008" y="161478"/>
            <a:ext cx="6066263" cy="5077522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05223C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65;p24">
            <a:extLst>
              <a:ext uri="{FF2B5EF4-FFF2-40B4-BE49-F238E27FC236}">
                <a16:creationId xmlns:a16="http://schemas.microsoft.com/office/drawing/2014/main" id="{CB3354A0-04A3-AEE0-1340-25C72EADAD1E}"/>
              </a:ext>
            </a:extLst>
          </p:cNvPr>
          <p:cNvGrpSpPr/>
          <p:nvPr/>
        </p:nvGrpSpPr>
        <p:grpSpPr>
          <a:xfrm>
            <a:off x="857490" y="755990"/>
            <a:ext cx="4026744" cy="2797532"/>
            <a:chOff x="160325" y="221250"/>
            <a:chExt cx="7199950" cy="5116900"/>
          </a:xfrm>
        </p:grpSpPr>
        <p:sp>
          <p:nvSpPr>
            <p:cNvPr id="3" name="Google Shape;266;p24">
              <a:extLst>
                <a:ext uri="{FF2B5EF4-FFF2-40B4-BE49-F238E27FC236}">
                  <a16:creationId xmlns:a16="http://schemas.microsoft.com/office/drawing/2014/main" id="{043EA4C8-8453-A7AD-AFCA-4CB59D35CBC5}"/>
                </a:ext>
              </a:extLst>
            </p:cNvPr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7;p24">
              <a:extLst>
                <a:ext uri="{FF2B5EF4-FFF2-40B4-BE49-F238E27FC236}">
                  <a16:creationId xmlns:a16="http://schemas.microsoft.com/office/drawing/2014/main" id="{77D5BE38-5D77-1045-8581-C9140CAB0FA3}"/>
                </a:ext>
              </a:extLst>
            </p:cNvPr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8;p24">
              <a:extLst>
                <a:ext uri="{FF2B5EF4-FFF2-40B4-BE49-F238E27FC236}">
                  <a16:creationId xmlns:a16="http://schemas.microsoft.com/office/drawing/2014/main" id="{24738E27-2515-0782-171F-8CA2EE0CDB66}"/>
                </a:ext>
              </a:extLst>
            </p:cNvPr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9;p24">
              <a:extLst>
                <a:ext uri="{FF2B5EF4-FFF2-40B4-BE49-F238E27FC236}">
                  <a16:creationId xmlns:a16="http://schemas.microsoft.com/office/drawing/2014/main" id="{6D70DDD3-48F7-C57D-8AB1-81A250569D05}"/>
                </a:ext>
              </a:extLst>
            </p:cNvPr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Picture 7" descr="Logo&#10;&#10;Description automatically generated with low confidence">
            <a:extLst>
              <a:ext uri="{FF2B5EF4-FFF2-40B4-BE49-F238E27FC236}">
                <a16:creationId xmlns:a16="http://schemas.microsoft.com/office/drawing/2014/main" id="{99754A6C-A0E3-B071-598A-115DCE75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44" y="3514483"/>
            <a:ext cx="4101097" cy="1006856"/>
          </a:xfrm>
          <a:prstGeom prst="rect">
            <a:avLst/>
          </a:prstGeom>
        </p:spPr>
      </p:pic>
      <p:sp>
        <p:nvSpPr>
          <p:cNvPr id="7" name="Google Shape;1039;p37">
            <a:extLst>
              <a:ext uri="{FF2B5EF4-FFF2-40B4-BE49-F238E27FC236}">
                <a16:creationId xmlns:a16="http://schemas.microsoft.com/office/drawing/2014/main" id="{69C8690E-FA6C-42C6-FAB2-B4C42BB2019A}"/>
              </a:ext>
            </a:extLst>
          </p:cNvPr>
          <p:cNvSpPr txBox="1">
            <a:spLocks/>
          </p:cNvSpPr>
          <p:nvPr/>
        </p:nvSpPr>
        <p:spPr>
          <a:xfrm>
            <a:off x="5445200" y="1743821"/>
            <a:ext cx="3530188" cy="1397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it-IT" dirty="0"/>
              <a:t>2. Store acquired data in a database</a:t>
            </a:r>
          </a:p>
        </p:txBody>
      </p:sp>
    </p:spTree>
    <p:extLst>
      <p:ext uri="{BB962C8B-B14F-4D97-AF65-F5344CB8AC3E}">
        <p14:creationId xmlns:p14="http://schemas.microsoft.com/office/powerpoint/2010/main" val="209013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47EA5A-9D03-C6D1-1D17-8FDD184C9D8C}"/>
              </a:ext>
            </a:extLst>
          </p:cNvPr>
          <p:cNvSpPr txBox="1"/>
          <p:nvPr/>
        </p:nvSpPr>
        <p:spPr>
          <a:xfrm>
            <a:off x="311699" y="701184"/>
            <a:ext cx="8520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Process that runs every 24-hours to acquire data and store.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C609A-8D1B-81CD-99A9-D4FC7954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93" y="1924955"/>
            <a:ext cx="6464356" cy="2134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6A917D-1D36-5AA3-1F97-0A71793E1099}"/>
              </a:ext>
            </a:extLst>
          </p:cNvPr>
          <p:cNvSpPr txBox="1"/>
          <p:nvPr/>
        </p:nvSpPr>
        <p:spPr>
          <a:xfrm>
            <a:off x="371172" y="12986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We schedule a function to extract the data.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4ABA9-A938-48F1-F24A-5E7DCB2E9425}"/>
              </a:ext>
            </a:extLst>
          </p:cNvPr>
          <p:cNvSpPr/>
          <p:nvPr/>
        </p:nvSpPr>
        <p:spPr>
          <a:xfrm>
            <a:off x="364273" y="1803770"/>
            <a:ext cx="6646127" cy="241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F4C8CC7-B9A9-34BF-2353-46B164EA5058}"/>
              </a:ext>
            </a:extLst>
          </p:cNvPr>
          <p:cNvCxnSpPr>
            <a:stCxn id="8" idx="2"/>
          </p:cNvCxnSpPr>
          <p:nvPr/>
        </p:nvCxnSpPr>
        <p:spPr>
          <a:xfrm rot="5400000" flipH="1" flipV="1">
            <a:off x="4902821" y="1750740"/>
            <a:ext cx="1256368" cy="3687336"/>
          </a:xfrm>
          <a:prstGeom prst="bentConnector4">
            <a:avLst>
              <a:gd name="adj1" fmla="val -18195"/>
              <a:gd name="adj2" fmla="val 95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AFF237-4293-3514-6C0D-27C3B3A11C49}"/>
              </a:ext>
            </a:extLst>
          </p:cNvPr>
          <p:cNvSpPr txBox="1"/>
          <p:nvPr/>
        </p:nvSpPr>
        <p:spPr>
          <a:xfrm>
            <a:off x="7374673" y="2516101"/>
            <a:ext cx="14576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Schedule Library:  </a:t>
            </a:r>
            <a:r>
              <a:rPr lang="en-US" sz="1050" dirty="0">
                <a:solidFill>
                  <a:schemeClr val="bg1"/>
                </a:solidFill>
              </a:rPr>
              <a:t>is used to schedule a task at a particular time.</a:t>
            </a:r>
            <a:endParaRPr lang="en-CA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43246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751</Words>
  <Application>Microsoft Office PowerPoint</Application>
  <PresentationFormat>On-screen Show (16:9)</PresentationFormat>
  <Paragraphs>117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Roboto Thin</vt:lpstr>
      <vt:lpstr>Roboto Black</vt:lpstr>
      <vt:lpstr>Bree Serif</vt:lpstr>
      <vt:lpstr>arial</vt:lpstr>
      <vt:lpstr>Roboto Light</vt:lpstr>
      <vt:lpstr>-apple-system</vt:lpstr>
      <vt:lpstr>WEB PROPOSAL</vt:lpstr>
      <vt:lpstr>Final Project  BDAT 1004  Web Application:  StockQuote</vt:lpstr>
      <vt:lpstr>Project Summary</vt:lpstr>
      <vt:lpstr>Team Profile</vt:lpstr>
      <vt:lpstr>About the Data Set: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BDAT 1001</dc:title>
  <dc:creator>Mónica Cubas</dc:creator>
  <cp:lastModifiedBy>Mónica Cubas</cp:lastModifiedBy>
  <cp:revision>3</cp:revision>
  <dcterms:modified xsi:type="dcterms:W3CDTF">2022-12-08T04:00:31Z</dcterms:modified>
</cp:coreProperties>
</file>