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120" y="480"/>
      </p:cViewPr>
      <p:guideLst>
        <p:guide orient="horz" pos="1440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748242"/>
            <a:ext cx="75438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401359"/>
            <a:ext cx="75438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83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43417"/>
            <a:ext cx="2168843" cy="387455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43417"/>
            <a:ext cx="6380798" cy="387455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40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69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139826"/>
            <a:ext cx="867537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059642"/>
            <a:ext cx="867537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35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217083"/>
            <a:ext cx="4274820" cy="290089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217083"/>
            <a:ext cx="4274820" cy="290089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20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417"/>
            <a:ext cx="8675370" cy="88370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120775"/>
            <a:ext cx="4255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670050"/>
            <a:ext cx="4255174" cy="245639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120775"/>
            <a:ext cx="427613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670050"/>
            <a:ext cx="4276130" cy="245639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73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04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17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4800"/>
            <a:ext cx="324409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658284"/>
            <a:ext cx="509206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371600"/>
            <a:ext cx="324409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77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4800"/>
            <a:ext cx="324409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658284"/>
            <a:ext cx="509206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371600"/>
            <a:ext cx="324409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34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43417"/>
            <a:ext cx="867537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217083"/>
            <a:ext cx="867537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237567"/>
            <a:ext cx="22631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1FD5-AFDC-4A99-87E4-D880BEA7F44F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237567"/>
            <a:ext cx="33947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237567"/>
            <a:ext cx="22631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78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0B8D080E-0C3D-4DF2-B9FF-7C8B7D91B3E3}"/>
              </a:ext>
            </a:extLst>
          </p:cNvPr>
          <p:cNvSpPr>
            <a:spLocks/>
          </p:cNvSpPr>
          <p:nvPr/>
        </p:nvSpPr>
        <p:spPr bwMode="auto">
          <a:xfrm>
            <a:off x="1823086" y="1818746"/>
            <a:ext cx="1282839" cy="641420"/>
          </a:xfrm>
          <a:custGeom>
            <a:avLst/>
            <a:gdLst>
              <a:gd name="T0" fmla="*/ 1036638 w 514"/>
              <a:gd name="T1" fmla="*/ 0 h 257"/>
              <a:gd name="T2" fmla="*/ 0 w 514"/>
              <a:gd name="T3" fmla="*/ 1036638 h 257"/>
              <a:gd name="T4" fmla="*/ 2073275 w 514"/>
              <a:gd name="T5" fmla="*/ 1036638 h 257"/>
              <a:gd name="T6" fmla="*/ 1036638 w 514"/>
              <a:gd name="T7" fmla="*/ 0 h 2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4" h="257">
                <a:moveTo>
                  <a:pt x="257" y="0"/>
                </a:moveTo>
                <a:cubicBezTo>
                  <a:pt x="115" y="0"/>
                  <a:pt x="0" y="115"/>
                  <a:pt x="0" y="257"/>
                </a:cubicBezTo>
                <a:cubicBezTo>
                  <a:pt x="514" y="257"/>
                  <a:pt x="514" y="257"/>
                  <a:pt x="514" y="257"/>
                </a:cubicBezTo>
                <a:cubicBezTo>
                  <a:pt x="514" y="115"/>
                  <a:pt x="399" y="0"/>
                  <a:pt x="257" y="0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14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6F8C9F15-C5F1-4FBD-91F2-A69BE921913A}"/>
              </a:ext>
            </a:extLst>
          </p:cNvPr>
          <p:cNvSpPr>
            <a:spLocks/>
          </p:cNvSpPr>
          <p:nvPr/>
        </p:nvSpPr>
        <p:spPr bwMode="auto">
          <a:xfrm>
            <a:off x="3105924" y="2460165"/>
            <a:ext cx="1282839" cy="639455"/>
          </a:xfrm>
          <a:custGeom>
            <a:avLst/>
            <a:gdLst>
              <a:gd name="T0" fmla="*/ 1036638 w 514"/>
              <a:gd name="T1" fmla="*/ 1033463 h 256"/>
              <a:gd name="T2" fmla="*/ 2073275 w 514"/>
              <a:gd name="T3" fmla="*/ 0 h 256"/>
              <a:gd name="T4" fmla="*/ 0 w 514"/>
              <a:gd name="T5" fmla="*/ 0 h 256"/>
              <a:gd name="T6" fmla="*/ 1036638 w 514"/>
              <a:gd name="T7" fmla="*/ 1033463 h 2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4" h="256">
                <a:moveTo>
                  <a:pt x="257" y="256"/>
                </a:moveTo>
                <a:cubicBezTo>
                  <a:pt x="399" y="256"/>
                  <a:pt x="514" y="141"/>
                  <a:pt x="5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1"/>
                  <a:pt x="115" y="256"/>
                  <a:pt x="257" y="256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14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B7967551-9BDE-4C75-8235-417A0E7C9F81}"/>
              </a:ext>
            </a:extLst>
          </p:cNvPr>
          <p:cNvSpPr>
            <a:spLocks/>
          </p:cNvSpPr>
          <p:nvPr/>
        </p:nvSpPr>
        <p:spPr bwMode="auto">
          <a:xfrm>
            <a:off x="4388765" y="1818746"/>
            <a:ext cx="1279893" cy="641420"/>
          </a:xfrm>
          <a:custGeom>
            <a:avLst/>
            <a:gdLst>
              <a:gd name="T0" fmla="*/ 1032240 w 513"/>
              <a:gd name="T1" fmla="*/ 0 h 257"/>
              <a:gd name="T2" fmla="*/ 0 w 513"/>
              <a:gd name="T3" fmla="*/ 1036638 h 257"/>
              <a:gd name="T4" fmla="*/ 2068513 w 513"/>
              <a:gd name="T5" fmla="*/ 1036638 h 257"/>
              <a:gd name="T6" fmla="*/ 1032240 w 513"/>
              <a:gd name="T7" fmla="*/ 0 h 2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3" h="257">
                <a:moveTo>
                  <a:pt x="256" y="0"/>
                </a:moveTo>
                <a:cubicBezTo>
                  <a:pt x="115" y="0"/>
                  <a:pt x="0" y="115"/>
                  <a:pt x="0" y="257"/>
                </a:cubicBezTo>
                <a:cubicBezTo>
                  <a:pt x="513" y="257"/>
                  <a:pt x="513" y="257"/>
                  <a:pt x="513" y="257"/>
                </a:cubicBezTo>
                <a:cubicBezTo>
                  <a:pt x="513" y="115"/>
                  <a:pt x="398" y="0"/>
                  <a:pt x="256" y="0"/>
                </a:cubicBezTo>
                <a:close/>
              </a:path>
            </a:pathLst>
          </a:cu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14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DA02C1C6-2E2B-466C-B26A-A018F78F371D}"/>
              </a:ext>
            </a:extLst>
          </p:cNvPr>
          <p:cNvSpPr>
            <a:spLocks/>
          </p:cNvSpPr>
          <p:nvPr/>
        </p:nvSpPr>
        <p:spPr bwMode="auto">
          <a:xfrm>
            <a:off x="5668656" y="2460165"/>
            <a:ext cx="1282839" cy="639455"/>
          </a:xfrm>
          <a:custGeom>
            <a:avLst/>
            <a:gdLst>
              <a:gd name="T0" fmla="*/ 1036638 w 514"/>
              <a:gd name="T1" fmla="*/ 1033463 h 256"/>
              <a:gd name="T2" fmla="*/ 2073275 w 514"/>
              <a:gd name="T3" fmla="*/ 0 h 256"/>
              <a:gd name="T4" fmla="*/ 0 w 514"/>
              <a:gd name="T5" fmla="*/ 0 h 256"/>
              <a:gd name="T6" fmla="*/ 1036638 w 514"/>
              <a:gd name="T7" fmla="*/ 1033463 h 2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4" h="256">
                <a:moveTo>
                  <a:pt x="257" y="256"/>
                </a:moveTo>
                <a:cubicBezTo>
                  <a:pt x="399" y="256"/>
                  <a:pt x="514" y="141"/>
                  <a:pt x="5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1"/>
                  <a:pt x="115" y="256"/>
                  <a:pt x="257" y="256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14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FF504B83-C7AB-460B-B36C-C4E6378CF6DA}"/>
              </a:ext>
            </a:extLst>
          </p:cNvPr>
          <p:cNvSpPr>
            <a:spLocks/>
          </p:cNvSpPr>
          <p:nvPr/>
        </p:nvSpPr>
        <p:spPr bwMode="auto">
          <a:xfrm>
            <a:off x="6951494" y="1818746"/>
            <a:ext cx="1282839" cy="641420"/>
          </a:xfrm>
          <a:custGeom>
            <a:avLst/>
            <a:gdLst>
              <a:gd name="T0" fmla="*/ 1036638 w 514"/>
              <a:gd name="T1" fmla="*/ 0 h 257"/>
              <a:gd name="T2" fmla="*/ 0 w 514"/>
              <a:gd name="T3" fmla="*/ 1036638 h 257"/>
              <a:gd name="T4" fmla="*/ 2073275 w 514"/>
              <a:gd name="T5" fmla="*/ 1036638 h 257"/>
              <a:gd name="T6" fmla="*/ 1036638 w 514"/>
              <a:gd name="T7" fmla="*/ 0 h 2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4" h="257">
                <a:moveTo>
                  <a:pt x="257" y="0"/>
                </a:moveTo>
                <a:cubicBezTo>
                  <a:pt x="115" y="0"/>
                  <a:pt x="0" y="115"/>
                  <a:pt x="0" y="257"/>
                </a:cubicBezTo>
                <a:cubicBezTo>
                  <a:pt x="514" y="257"/>
                  <a:pt x="514" y="257"/>
                  <a:pt x="514" y="257"/>
                </a:cubicBezTo>
                <a:cubicBezTo>
                  <a:pt x="514" y="115"/>
                  <a:pt x="399" y="0"/>
                  <a:pt x="257" y="0"/>
                </a:cubicBezTo>
                <a:close/>
              </a:path>
            </a:pathLst>
          </a:cu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14"/>
          </a:p>
        </p:txBody>
      </p:sp>
      <p:sp>
        <p:nvSpPr>
          <p:cNvPr id="25" name="TextBox 93">
            <a:extLst>
              <a:ext uri="{FF2B5EF4-FFF2-40B4-BE49-F238E27FC236}">
                <a16:creationId xmlns:a16="http://schemas.microsoft.com/office/drawing/2014/main" id="{895B1B11-93C7-4E9D-A5F8-47EC6B2DD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898" y="1174456"/>
            <a:ext cx="13958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 </a:t>
            </a:r>
            <a:r>
              <a:rPr lang="en-US" altLang="ru-RU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aprueba</a:t>
            </a:r>
            <a:endParaRPr lang="en-US" altLang="ru-RU" sz="1200" dirty="0"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 LOU</a:t>
            </a:r>
            <a:r>
              <a:rPr lang="es-ES" altLang="ru-RU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que fija el marco legal</a:t>
            </a:r>
            <a:endParaRPr lang="en-US" altLang="ru-RU" sz="1200" dirty="0"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23D8368E-1BEC-4567-A998-D34A1354B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996" y="1996534"/>
            <a:ext cx="679673" cy="3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7" b="1" dirty="0">
                <a:solidFill>
                  <a:srgbClr val="FFFFFF"/>
                </a:solidFill>
                <a:latin typeface="DIN" panose="02000503040000020003" pitchFamily="2" charset="0"/>
              </a:rPr>
              <a:t>2001</a:t>
            </a:r>
            <a:endParaRPr lang="en-US" altLang="en-US" sz="1114" dirty="0">
              <a:latin typeface="DIN" panose="02000503040000020003" pitchFamily="2" charset="0"/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02F325D8-DD86-46E3-AF6B-B1957498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208" y="2537762"/>
            <a:ext cx="679673" cy="3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7" b="1" dirty="0">
                <a:solidFill>
                  <a:srgbClr val="FFFFFF"/>
                </a:solidFill>
                <a:latin typeface="DIN" panose="02000503040000020003" pitchFamily="2" charset="0"/>
              </a:rPr>
              <a:t>2002</a:t>
            </a:r>
            <a:endParaRPr lang="en-US" altLang="en-US" sz="1114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DEC31E74-DD0E-4605-B20B-ED1A6498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88" y="1996534"/>
            <a:ext cx="679673" cy="3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7" b="1" dirty="0">
                <a:solidFill>
                  <a:srgbClr val="FFFFFF"/>
                </a:solidFill>
                <a:latin typeface="DIN" panose="02000503040000020003" pitchFamily="2" charset="0"/>
              </a:rPr>
              <a:t>2003</a:t>
            </a:r>
            <a:endParaRPr lang="en-US" altLang="en-US" sz="1114" dirty="0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41CFEBE1-EF63-47B8-8EB6-0F7C70B64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242" y="2022046"/>
            <a:ext cx="679673" cy="3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7" b="1" dirty="0">
                <a:solidFill>
                  <a:srgbClr val="FFFFFF"/>
                </a:solidFill>
                <a:latin typeface="DIN" panose="02000503040000020003" pitchFamily="2" charset="0"/>
              </a:rPr>
              <a:t>2015</a:t>
            </a:r>
            <a:endParaRPr lang="en-US" altLang="en-US" sz="1114" dirty="0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165A13D3-B63C-4F44-B2B6-E929A744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424" y="2537762"/>
            <a:ext cx="679673" cy="3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7" b="1" dirty="0">
                <a:solidFill>
                  <a:srgbClr val="FFFFFF"/>
                </a:solidFill>
                <a:latin typeface="DIN" panose="02000503040000020003" pitchFamily="2" charset="0"/>
              </a:rPr>
              <a:t>2004</a:t>
            </a:r>
            <a:endParaRPr lang="en-US" altLang="en-US" sz="1114" dirty="0"/>
          </a:p>
        </p:txBody>
      </p:sp>
      <p:sp>
        <p:nvSpPr>
          <p:cNvPr id="31" name="TextBox 93">
            <a:extLst>
              <a:ext uri="{FF2B5EF4-FFF2-40B4-BE49-F238E27FC236}">
                <a16:creationId xmlns:a16="http://schemas.microsoft.com/office/drawing/2014/main" id="{E56CD826-2F90-41DC-9386-49B2A9108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494" y="3175757"/>
            <a:ext cx="24345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Acuerdo Consejo de Ministros: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19 de julio de 2002 por el que se crea la Fundación ANECA</a:t>
            </a:r>
            <a:endParaRPr lang="en-US" altLang="ru-RU" sz="1200" dirty="0"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2" name="TextBox 93">
            <a:extLst>
              <a:ext uri="{FF2B5EF4-FFF2-40B4-BE49-F238E27FC236}">
                <a16:creationId xmlns:a16="http://schemas.microsoft.com/office/drawing/2014/main" id="{40B04BFF-FF8E-45B9-BCBD-8A18C033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799" y="1158378"/>
            <a:ext cx="19658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Miembro fundador ENQA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Miembro de RIACES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Ingreso en INQAAHE</a:t>
            </a:r>
            <a:endParaRPr lang="en-US" altLang="ru-RU" sz="1200" dirty="0"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3" name="TextBox 93">
            <a:extLst>
              <a:ext uri="{FF2B5EF4-FFF2-40B4-BE49-F238E27FC236}">
                <a16:creationId xmlns:a16="http://schemas.microsoft.com/office/drawing/2014/main" id="{C8007C7F-4864-49A2-84BA-2BCE0DD2F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845" y="3175757"/>
            <a:ext cx="1615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Miembro pleno derecho ENQA</a:t>
            </a:r>
          </a:p>
        </p:txBody>
      </p:sp>
      <p:sp>
        <p:nvSpPr>
          <p:cNvPr id="34" name="TextBox 93">
            <a:extLst>
              <a:ext uri="{FF2B5EF4-FFF2-40B4-BE49-F238E27FC236}">
                <a16:creationId xmlns:a16="http://schemas.microsoft.com/office/drawing/2014/main" id="{54B1B852-0258-4D00-B057-EE5BAA7E0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168" y="1260362"/>
            <a:ext cx="1759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Conversión a Organismo Autónomo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0911192-1BD9-4B91-A158-C050FBF7B724}"/>
              </a:ext>
            </a:extLst>
          </p:cNvPr>
          <p:cNvSpPr/>
          <p:nvPr/>
        </p:nvSpPr>
        <p:spPr>
          <a:xfrm>
            <a:off x="136208" y="518525"/>
            <a:ext cx="9825477" cy="354381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85"/>
          </a:p>
        </p:txBody>
      </p:sp>
    </p:spTree>
    <p:extLst>
      <p:ext uri="{BB962C8B-B14F-4D97-AF65-F5344CB8AC3E}">
        <p14:creationId xmlns:p14="http://schemas.microsoft.com/office/powerpoint/2010/main" val="4211846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50</Words>
  <Application>Microsoft Office PowerPoint</Application>
  <PresentationFormat>Personalizado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DIN</vt:lpstr>
      <vt:lpstr>Open Sans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4</cp:revision>
  <dcterms:created xsi:type="dcterms:W3CDTF">2018-03-25T06:18:47Z</dcterms:created>
  <dcterms:modified xsi:type="dcterms:W3CDTF">2018-04-10T16:47:06Z</dcterms:modified>
</cp:coreProperties>
</file>