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Montserrat" panose="02000505000000020004" pitchFamily="2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2C"/>
    <a:srgbClr val="00984A"/>
    <a:srgbClr val="E2412A"/>
    <a:srgbClr val="28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807C-3B01-4FAF-A0A7-489FF87D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90DA00-E55E-4FA6-82BB-93DE9795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5583A-5D95-4375-8235-B7D78DE7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18F3-BFA6-4D45-90E5-CCDAC50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28A28-3FEF-4490-8A73-93FA0C44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6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FFDF-2F7A-4720-824E-14A924EB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C1DAA-55B6-4E5D-AB50-8D732828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71C05-7821-47DE-A9E7-5A67E81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68CF6-2699-4AF8-8054-E6C7A9C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51C0C-F7FD-4EA0-AFC1-C2A9E002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24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78DE4-D697-4685-9E40-9B6DDC636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DB231A-8C67-418D-9459-5CE619EB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C577B-3CF4-4AE3-99A7-5DC5C768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DD580-0154-4F13-8B14-0D73A232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748B7-92E0-4674-B4F3-C49B14FC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5B0FC-E8C5-4D21-9DB9-AF346AE3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52E27-1B8F-45DE-9BCF-57A1EC66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04B8C-D531-47E2-AA5A-B5D6EAC4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E48AC-7796-4CD7-BDCE-CF65C7D8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33C0B-5265-49A7-94E4-38A03F52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5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F0A4A-CA23-4D24-9CDF-D7244B9F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82E22-E251-40AD-9BAF-7AF1873F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2AA0F-8F31-40BF-B211-EA42D84F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52BC8-D7D3-49CA-90C5-0F28778D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AD83E-A808-4975-BA09-ACFDA69B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47800-FB9B-48DC-8531-282BB80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3DEED-6401-43EE-B9A8-D388E059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B757D6-9B47-4B3B-9782-336101CB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B8227-70B6-4B51-B321-DAAFDA45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866AB-50FF-4BED-9021-CAEF63B6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DA921-781A-4980-A3D4-692F05C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0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F875E-E700-4810-B754-E99B6D31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C4043-1C26-4478-85A3-1829E531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CC6413-4B53-4CD2-8B18-BCBEC77C4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646119-7612-43A0-8B61-86046D28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A8FF3E-0750-490E-9BCC-2EC8F6817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1E1172-023F-478F-8A13-158684C3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01573C-7A62-44EA-8C6A-86CB1EB7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20E476-E3E9-48F7-959A-51D3F598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1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842B7-B7A7-4C7B-BC77-7F37E872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262C21-7091-4F3D-9247-3B704DE4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F971D-E48D-4894-BD70-90660806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91902-9CED-41DE-9FDE-C2D871B6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9AAC10-3642-4A34-912F-1AB64F0A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8ED2E1-C647-479C-A280-72677D27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1EBAE-593D-401B-ABDD-4AE33D07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C5F1-7E8C-4371-8086-4C5DD4F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86DD3-F23E-4B2A-AE51-7E53A535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34E2DC-0090-4C88-98A7-0A5477EDD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E44A9-5954-4207-8327-68BFE954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8FDE70-67C2-4E2E-9B36-301477DA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02D86-8659-4E81-80E1-5C8630A9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7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E3767-664D-4383-BDB7-1F140F2D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0A63F8-6FD7-4B64-A9B7-14370F6C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61F256-E55D-45A2-92F9-868A25946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08BC0B-DB13-469F-8CD5-260CD45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2826D-19C7-4A44-8CDA-38387392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5C382D-5295-4364-9D38-170FD926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7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0EDE20-D090-403C-A568-7A8261B9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53C9C-C067-40A1-BA08-50FAEAE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B9DF8-2D53-4999-99D3-C252FE98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5C3C-C0DC-42FC-820E-69E1DB66135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1A15-BECC-4662-B040-7056BE2B3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1F1BF1-F8A3-4892-A142-D51A577BB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BBA0-4C8F-4801-8CE8-BE0CE3E8A1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3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2F6551F-A788-452A-B65D-C1F1FA89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96" y="2192744"/>
            <a:ext cx="519527" cy="692270"/>
          </a:xfrm>
          <a:prstGeom prst="rect">
            <a:avLst/>
          </a:prstGeom>
        </p:spPr>
      </p:pic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5664907" y="612592"/>
            <a:ext cx="166231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28458E"/>
                </a:solidFill>
                <a:latin typeface="Montserrat" panose="02000505000000020004" pitchFamily="2" charset="0"/>
              </a:rPr>
              <a:t>A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28458E"/>
                </a:solidFill>
                <a:latin typeface="Montserrat" panose="02000505000000020004" pitchFamily="2" charset="0"/>
              </a:rPr>
              <a:t>MATRIZ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DD7429-55FA-4D0E-A924-3ECE458F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97" y="722271"/>
            <a:ext cx="1546379" cy="865972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D41F911D-44F4-4746-A2E4-196F86F8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42" y="2227992"/>
            <a:ext cx="187507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DF002C"/>
                </a:solidFill>
                <a:latin typeface="Montserrat" panose="02000505000000020004" pitchFamily="2" charset="0"/>
              </a:rPr>
              <a:t>B</a:t>
            </a:r>
          </a:p>
          <a:p>
            <a:pPr algn="ctr"/>
            <a:r>
              <a:rPr lang="en-US" altLang="en-US" sz="2400" dirty="0">
                <a:solidFill>
                  <a:srgbClr val="DF002C"/>
                </a:solidFill>
                <a:latin typeface="Montserrat" panose="02000505000000020004" pitchFamily="2" charset="0"/>
              </a:rPr>
              <a:t>UEN 1</a:t>
            </a:r>
          </a:p>
          <a:p>
            <a:pPr algn="ctr"/>
            <a:r>
              <a:rPr lang="en-US" altLang="en-US" sz="2000" dirty="0">
                <a:solidFill>
                  <a:srgbClr val="DF002C"/>
                </a:solidFill>
                <a:latin typeface="Montserrat" panose="02000505000000020004" pitchFamily="2" charset="0"/>
              </a:rPr>
              <a:t>REFRESCOS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ED220C-E6B6-40C2-9939-F076BB60E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58" y="2471066"/>
            <a:ext cx="769442" cy="769442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60BDA4B4-455D-45DB-9D32-6AA402D3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6" y="2213789"/>
            <a:ext cx="187507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DF002C"/>
                </a:solidFill>
                <a:latin typeface="Montserrat" panose="02000505000000020004" pitchFamily="2" charset="0"/>
              </a:rPr>
              <a:t>B</a:t>
            </a:r>
          </a:p>
          <a:p>
            <a:pPr algn="ctr"/>
            <a:r>
              <a:rPr lang="en-US" altLang="en-US" sz="2400" dirty="0">
                <a:solidFill>
                  <a:srgbClr val="DF002C"/>
                </a:solidFill>
                <a:latin typeface="Montserrat" panose="02000505000000020004" pitchFamily="2" charset="0"/>
              </a:rPr>
              <a:t>UEN 2</a:t>
            </a:r>
          </a:p>
          <a:p>
            <a:pPr algn="ctr"/>
            <a:r>
              <a:rPr lang="en-US" altLang="en-US" sz="2000" dirty="0">
                <a:solidFill>
                  <a:srgbClr val="DF002C"/>
                </a:solidFill>
                <a:latin typeface="Montserrat" panose="02000505000000020004" pitchFamily="2" charset="0"/>
              </a:rPr>
              <a:t>SNACKS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9F0DA36D-48CF-42E4-AAD0-F0C251DA9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989" y="2266464"/>
            <a:ext cx="20456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DF002C"/>
                </a:solidFill>
                <a:latin typeface="Montserrat" panose="02000505000000020004" pitchFamily="2" charset="0"/>
              </a:rPr>
              <a:t>B</a:t>
            </a:r>
          </a:p>
          <a:p>
            <a:pPr algn="ctr"/>
            <a:r>
              <a:rPr lang="en-US" altLang="en-US" sz="2400" dirty="0">
                <a:solidFill>
                  <a:srgbClr val="DF002C"/>
                </a:solidFill>
                <a:latin typeface="Montserrat" panose="02000505000000020004" pitchFamily="2" charset="0"/>
              </a:rPr>
              <a:t>UEN 3</a:t>
            </a:r>
          </a:p>
          <a:p>
            <a:pPr algn="ctr"/>
            <a:r>
              <a:rPr lang="en-US" altLang="en-US" dirty="0">
                <a:solidFill>
                  <a:srgbClr val="DF002C"/>
                </a:solidFill>
                <a:latin typeface="Montserrat" panose="02000505000000020004" pitchFamily="2" charset="0"/>
              </a:rPr>
              <a:t>RESTAURANTES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41C065-F02E-44EC-A3D3-022BCA98C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999" y="2338134"/>
            <a:ext cx="1535908" cy="938610"/>
          </a:xfrm>
          <a:prstGeom prst="rect">
            <a:avLst/>
          </a:prstGeom>
        </p:spPr>
      </p:pic>
      <p:pic>
        <p:nvPicPr>
          <p:cNvPr id="33" name="Picture 2" descr="An image of the KFC logo.">
            <a:extLst>
              <a:ext uri="{FF2B5EF4-FFF2-40B4-BE49-F238E27FC236}">
                <a16:creationId xmlns:a16="http://schemas.microsoft.com/office/drawing/2014/main" id="{175FB19A-11B6-44B9-856A-CF3B4F33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696" y="2737009"/>
            <a:ext cx="606214" cy="6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14786618-D4E0-4518-90AA-1AA4E0A84D2E}"/>
              </a:ext>
            </a:extLst>
          </p:cNvPr>
          <p:cNvSpPr/>
          <p:nvPr/>
        </p:nvSpPr>
        <p:spPr>
          <a:xfrm>
            <a:off x="4129000" y="1661155"/>
            <a:ext cx="3456348" cy="60020"/>
          </a:xfrm>
          <a:prstGeom prst="rect">
            <a:avLst/>
          </a:prstGeom>
          <a:solidFill>
            <a:srgbClr val="28458E"/>
          </a:solidFill>
          <a:ln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0DAD890-4EA3-4571-9AFE-A6B61155F8BA}"/>
              </a:ext>
            </a:extLst>
          </p:cNvPr>
          <p:cNvSpPr/>
          <p:nvPr/>
        </p:nvSpPr>
        <p:spPr>
          <a:xfrm>
            <a:off x="835558" y="3382156"/>
            <a:ext cx="2721354" cy="45719"/>
          </a:xfrm>
          <a:prstGeom prst="rect">
            <a:avLst/>
          </a:prstGeom>
          <a:solidFill>
            <a:srgbClr val="E2412A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AC0A11F-2BDD-4A8C-93BC-91D7B47AAC6E}"/>
              </a:ext>
            </a:extLst>
          </p:cNvPr>
          <p:cNvSpPr/>
          <p:nvPr/>
        </p:nvSpPr>
        <p:spPr>
          <a:xfrm>
            <a:off x="4354247" y="3382155"/>
            <a:ext cx="2886462" cy="45719"/>
          </a:xfrm>
          <a:prstGeom prst="rect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DF002C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60C0143-3F9B-455C-980C-0CD9F2A3367A}"/>
              </a:ext>
            </a:extLst>
          </p:cNvPr>
          <p:cNvSpPr/>
          <p:nvPr/>
        </p:nvSpPr>
        <p:spPr>
          <a:xfrm>
            <a:off x="8487632" y="3382154"/>
            <a:ext cx="2986972" cy="45719"/>
          </a:xfrm>
          <a:prstGeom prst="rect">
            <a:avLst/>
          </a:pr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19117BCA-F151-4548-9BAF-D04AE95A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62" y="3955521"/>
            <a:ext cx="240944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00984A"/>
                </a:solidFill>
                <a:latin typeface="Montserrat" panose="02000505000000020004" pitchFamily="2" charset="0"/>
              </a:rPr>
              <a:t>C. FUNCIONES</a:t>
            </a:r>
          </a:p>
        </p:txBody>
      </p:sp>
      <p:sp>
        <p:nvSpPr>
          <p:cNvPr id="45" name="Freeform 408">
            <a:extLst>
              <a:ext uri="{FF2B5EF4-FFF2-40B4-BE49-F238E27FC236}">
                <a16:creationId xmlns:a16="http://schemas.microsoft.com/office/drawing/2014/main" id="{61386D39-8C6F-4729-A8C9-DBA9A60968FD}"/>
              </a:ext>
            </a:extLst>
          </p:cNvPr>
          <p:cNvSpPr>
            <a:spLocks/>
          </p:cNvSpPr>
          <p:nvPr/>
        </p:nvSpPr>
        <p:spPr bwMode="auto">
          <a:xfrm>
            <a:off x="967975" y="4453972"/>
            <a:ext cx="222250" cy="227012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6" name="Freeform 409">
            <a:extLst>
              <a:ext uri="{FF2B5EF4-FFF2-40B4-BE49-F238E27FC236}">
                <a16:creationId xmlns:a16="http://schemas.microsoft.com/office/drawing/2014/main" id="{45C1DE96-DF40-4542-8FD7-95EE4A993D78}"/>
              </a:ext>
            </a:extLst>
          </p:cNvPr>
          <p:cNvSpPr>
            <a:spLocks/>
          </p:cNvSpPr>
          <p:nvPr/>
        </p:nvSpPr>
        <p:spPr bwMode="auto">
          <a:xfrm>
            <a:off x="1464764" y="4453972"/>
            <a:ext cx="225425" cy="227012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7" name="Freeform 410">
            <a:extLst>
              <a:ext uri="{FF2B5EF4-FFF2-40B4-BE49-F238E27FC236}">
                <a16:creationId xmlns:a16="http://schemas.microsoft.com/office/drawing/2014/main" id="{D5B10D39-B99C-4B9E-B07E-B869EADA17AD}"/>
              </a:ext>
            </a:extLst>
          </p:cNvPr>
          <p:cNvSpPr>
            <a:spLocks/>
          </p:cNvSpPr>
          <p:nvPr/>
        </p:nvSpPr>
        <p:spPr bwMode="auto">
          <a:xfrm>
            <a:off x="1964728" y="4453972"/>
            <a:ext cx="223838" cy="227012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8" name="Freeform 411">
            <a:extLst>
              <a:ext uri="{FF2B5EF4-FFF2-40B4-BE49-F238E27FC236}">
                <a16:creationId xmlns:a16="http://schemas.microsoft.com/office/drawing/2014/main" id="{13D871F4-012A-4934-B1EE-090068E37108}"/>
              </a:ext>
            </a:extLst>
          </p:cNvPr>
          <p:cNvSpPr>
            <a:spLocks/>
          </p:cNvSpPr>
          <p:nvPr/>
        </p:nvSpPr>
        <p:spPr bwMode="auto">
          <a:xfrm>
            <a:off x="2463105" y="4453972"/>
            <a:ext cx="227012" cy="227012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49" name="Freeform 412">
            <a:extLst>
              <a:ext uri="{FF2B5EF4-FFF2-40B4-BE49-F238E27FC236}">
                <a16:creationId xmlns:a16="http://schemas.microsoft.com/office/drawing/2014/main" id="{CC9DE24A-AC07-4C19-8664-57EA170954D2}"/>
              </a:ext>
            </a:extLst>
          </p:cNvPr>
          <p:cNvSpPr>
            <a:spLocks/>
          </p:cNvSpPr>
          <p:nvPr/>
        </p:nvSpPr>
        <p:spPr bwMode="auto">
          <a:xfrm>
            <a:off x="2964656" y="4453972"/>
            <a:ext cx="223838" cy="227012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47977F-6D3D-4B84-A6F9-0F74DFC6B7E1}"/>
              </a:ext>
            </a:extLst>
          </p:cNvPr>
          <p:cNvSpPr/>
          <p:nvPr/>
        </p:nvSpPr>
        <p:spPr>
          <a:xfrm>
            <a:off x="835558" y="4867888"/>
            <a:ext cx="2409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Marketing,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</a:rPr>
              <a:t>finanzas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, RRHH,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</a:rPr>
              <a:t>operaciones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, IT…</a:t>
            </a: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08B0740D-ED65-4E0F-B359-E2CE43BB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616" y="3979540"/>
            <a:ext cx="240944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00984A"/>
                </a:solidFill>
                <a:latin typeface="Montserrat" panose="02000505000000020004" pitchFamily="2" charset="0"/>
              </a:rPr>
              <a:t>C. FUNCIONES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3502CA3-ED28-4228-99B8-5A8F10FF36AD}"/>
              </a:ext>
            </a:extLst>
          </p:cNvPr>
          <p:cNvSpPr/>
          <p:nvPr/>
        </p:nvSpPr>
        <p:spPr>
          <a:xfrm>
            <a:off x="4679012" y="4891907"/>
            <a:ext cx="2409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Marketing,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</a:rPr>
              <a:t>finanzas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, RRHH,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</a:rPr>
              <a:t>operaciones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, IT…</a:t>
            </a:r>
          </a:p>
        </p:txBody>
      </p:sp>
      <p:sp>
        <p:nvSpPr>
          <p:cNvPr id="58" name="Rectangle 14">
            <a:extLst>
              <a:ext uri="{FF2B5EF4-FFF2-40B4-BE49-F238E27FC236}">
                <a16:creationId xmlns:a16="http://schemas.microsoft.com/office/drawing/2014/main" id="{565CC701-054E-40B0-A7E3-C24C443C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696" y="3946792"/>
            <a:ext cx="240944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00984A"/>
                </a:solidFill>
                <a:latin typeface="Montserrat" panose="02000505000000020004" pitchFamily="2" charset="0"/>
              </a:rPr>
              <a:t>C. FUNCIONES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BEB3178-24E6-423E-971A-7E6C96F88AF3}"/>
              </a:ext>
            </a:extLst>
          </p:cNvPr>
          <p:cNvSpPr/>
          <p:nvPr/>
        </p:nvSpPr>
        <p:spPr>
          <a:xfrm>
            <a:off x="8764092" y="4859159"/>
            <a:ext cx="2409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Marketing,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</a:rPr>
              <a:t>finanzas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, RRHH, </a:t>
            </a:r>
            <a:r>
              <a:rPr lang="en-US" altLang="en-US" dirty="0" err="1">
                <a:latin typeface="Open Sans" panose="020B0606030504020204" pitchFamily="34" charset="0"/>
                <a:cs typeface="Open Sans" panose="020B0606030504020204" pitchFamily="34" charset="0"/>
              </a:rPr>
              <a:t>operaciones</a:t>
            </a:r>
            <a:r>
              <a:rPr lang="en-US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, IT…</a:t>
            </a:r>
          </a:p>
        </p:txBody>
      </p:sp>
      <p:sp>
        <p:nvSpPr>
          <p:cNvPr id="65" name="Freeform 408">
            <a:extLst>
              <a:ext uri="{FF2B5EF4-FFF2-40B4-BE49-F238E27FC236}">
                <a16:creationId xmlns:a16="http://schemas.microsoft.com/office/drawing/2014/main" id="{C894FA50-BF45-4C76-B414-34C2AA8F522B}"/>
              </a:ext>
            </a:extLst>
          </p:cNvPr>
          <p:cNvSpPr>
            <a:spLocks/>
          </p:cNvSpPr>
          <p:nvPr/>
        </p:nvSpPr>
        <p:spPr bwMode="auto">
          <a:xfrm>
            <a:off x="4867938" y="4458878"/>
            <a:ext cx="222250" cy="227012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66" name="Freeform 409">
            <a:extLst>
              <a:ext uri="{FF2B5EF4-FFF2-40B4-BE49-F238E27FC236}">
                <a16:creationId xmlns:a16="http://schemas.microsoft.com/office/drawing/2014/main" id="{9CAD3BD4-C0B5-4712-B3E3-C15DBBCC606C}"/>
              </a:ext>
            </a:extLst>
          </p:cNvPr>
          <p:cNvSpPr>
            <a:spLocks/>
          </p:cNvSpPr>
          <p:nvPr/>
        </p:nvSpPr>
        <p:spPr bwMode="auto">
          <a:xfrm>
            <a:off x="5364727" y="4458878"/>
            <a:ext cx="225425" cy="227012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67" name="Freeform 410">
            <a:extLst>
              <a:ext uri="{FF2B5EF4-FFF2-40B4-BE49-F238E27FC236}">
                <a16:creationId xmlns:a16="http://schemas.microsoft.com/office/drawing/2014/main" id="{8E21810A-57EE-4982-9C4D-85C1124B762F}"/>
              </a:ext>
            </a:extLst>
          </p:cNvPr>
          <p:cNvSpPr>
            <a:spLocks/>
          </p:cNvSpPr>
          <p:nvPr/>
        </p:nvSpPr>
        <p:spPr bwMode="auto">
          <a:xfrm>
            <a:off x="5864691" y="4458878"/>
            <a:ext cx="223838" cy="227012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68" name="Freeform 411">
            <a:extLst>
              <a:ext uri="{FF2B5EF4-FFF2-40B4-BE49-F238E27FC236}">
                <a16:creationId xmlns:a16="http://schemas.microsoft.com/office/drawing/2014/main" id="{5017C179-3A4E-4522-841B-2F400960BB5E}"/>
              </a:ext>
            </a:extLst>
          </p:cNvPr>
          <p:cNvSpPr>
            <a:spLocks/>
          </p:cNvSpPr>
          <p:nvPr/>
        </p:nvSpPr>
        <p:spPr bwMode="auto">
          <a:xfrm>
            <a:off x="6363068" y="4458878"/>
            <a:ext cx="227012" cy="227012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69" name="Freeform 412">
            <a:extLst>
              <a:ext uri="{FF2B5EF4-FFF2-40B4-BE49-F238E27FC236}">
                <a16:creationId xmlns:a16="http://schemas.microsoft.com/office/drawing/2014/main" id="{061595FE-FD04-4DBF-A473-19BF146D8B0A}"/>
              </a:ext>
            </a:extLst>
          </p:cNvPr>
          <p:cNvSpPr>
            <a:spLocks/>
          </p:cNvSpPr>
          <p:nvPr/>
        </p:nvSpPr>
        <p:spPr bwMode="auto">
          <a:xfrm>
            <a:off x="6864619" y="4458878"/>
            <a:ext cx="223838" cy="227012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0" name="Freeform 408">
            <a:extLst>
              <a:ext uri="{FF2B5EF4-FFF2-40B4-BE49-F238E27FC236}">
                <a16:creationId xmlns:a16="http://schemas.microsoft.com/office/drawing/2014/main" id="{63C99D91-FD61-4268-9EFA-C09860E3508B}"/>
              </a:ext>
            </a:extLst>
          </p:cNvPr>
          <p:cNvSpPr>
            <a:spLocks/>
          </p:cNvSpPr>
          <p:nvPr/>
        </p:nvSpPr>
        <p:spPr bwMode="auto">
          <a:xfrm>
            <a:off x="8889039" y="4444782"/>
            <a:ext cx="222250" cy="227012"/>
          </a:xfrm>
          <a:custGeom>
            <a:avLst/>
            <a:gdLst>
              <a:gd name="T0" fmla="*/ 200642 w 72"/>
              <a:gd name="T1" fmla="*/ 227013 h 73"/>
              <a:gd name="T2" fmla="*/ 21608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608 w 72"/>
              <a:gd name="T9" fmla="*/ 0 h 73"/>
              <a:gd name="T10" fmla="*/ 200642 w 72"/>
              <a:gd name="T11" fmla="*/ 0 h 73"/>
              <a:gd name="T12" fmla="*/ 222250 w 72"/>
              <a:gd name="T13" fmla="*/ 24878 h 73"/>
              <a:gd name="T14" fmla="*/ 222250 w 72"/>
              <a:gd name="T15" fmla="*/ 202135 h 73"/>
              <a:gd name="T16" fmla="*/ 200642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1" name="Freeform 409">
            <a:extLst>
              <a:ext uri="{FF2B5EF4-FFF2-40B4-BE49-F238E27FC236}">
                <a16:creationId xmlns:a16="http://schemas.microsoft.com/office/drawing/2014/main" id="{98B6DC58-0D7B-49D0-83A9-9082620CB38D}"/>
              </a:ext>
            </a:extLst>
          </p:cNvPr>
          <p:cNvSpPr>
            <a:spLocks/>
          </p:cNvSpPr>
          <p:nvPr/>
        </p:nvSpPr>
        <p:spPr bwMode="auto">
          <a:xfrm>
            <a:off x="9385828" y="4444782"/>
            <a:ext cx="225425" cy="227012"/>
          </a:xfrm>
          <a:custGeom>
            <a:avLst/>
            <a:gdLst>
              <a:gd name="T0" fmla="*/ 200721 w 73"/>
              <a:gd name="T1" fmla="*/ 227013 h 73"/>
              <a:gd name="T2" fmla="*/ 24704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704 w 73"/>
              <a:gd name="T9" fmla="*/ 0 h 73"/>
              <a:gd name="T10" fmla="*/ 200721 w 73"/>
              <a:gd name="T11" fmla="*/ 0 h 73"/>
              <a:gd name="T12" fmla="*/ 225425 w 73"/>
              <a:gd name="T13" fmla="*/ 24878 h 73"/>
              <a:gd name="T14" fmla="*/ 225425 w 73"/>
              <a:gd name="T15" fmla="*/ 202135 h 73"/>
              <a:gd name="T16" fmla="*/ 200721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2" name="Freeform 410">
            <a:extLst>
              <a:ext uri="{FF2B5EF4-FFF2-40B4-BE49-F238E27FC236}">
                <a16:creationId xmlns:a16="http://schemas.microsoft.com/office/drawing/2014/main" id="{3387E6A5-263C-43A1-B6C6-1C76D1DC5DE5}"/>
              </a:ext>
            </a:extLst>
          </p:cNvPr>
          <p:cNvSpPr>
            <a:spLocks/>
          </p:cNvSpPr>
          <p:nvPr/>
        </p:nvSpPr>
        <p:spPr bwMode="auto">
          <a:xfrm>
            <a:off x="9885792" y="4444782"/>
            <a:ext cx="223838" cy="227012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3" name="Freeform 411">
            <a:extLst>
              <a:ext uri="{FF2B5EF4-FFF2-40B4-BE49-F238E27FC236}">
                <a16:creationId xmlns:a16="http://schemas.microsoft.com/office/drawing/2014/main" id="{2F714AEC-C22D-4E1B-AE0C-A596EB1552E0}"/>
              </a:ext>
            </a:extLst>
          </p:cNvPr>
          <p:cNvSpPr>
            <a:spLocks/>
          </p:cNvSpPr>
          <p:nvPr/>
        </p:nvSpPr>
        <p:spPr bwMode="auto">
          <a:xfrm>
            <a:off x="10384169" y="4444782"/>
            <a:ext cx="227012" cy="227012"/>
          </a:xfrm>
          <a:custGeom>
            <a:avLst/>
            <a:gdLst>
              <a:gd name="T0" fmla="*/ 202135 w 73"/>
              <a:gd name="T1" fmla="*/ 227013 h 73"/>
              <a:gd name="T2" fmla="*/ 24878 w 73"/>
              <a:gd name="T3" fmla="*/ 227013 h 73"/>
              <a:gd name="T4" fmla="*/ 0 w 73"/>
              <a:gd name="T5" fmla="*/ 202135 h 73"/>
              <a:gd name="T6" fmla="*/ 0 w 73"/>
              <a:gd name="T7" fmla="*/ 24878 h 73"/>
              <a:gd name="T8" fmla="*/ 24878 w 73"/>
              <a:gd name="T9" fmla="*/ 0 h 73"/>
              <a:gd name="T10" fmla="*/ 202135 w 73"/>
              <a:gd name="T11" fmla="*/ 0 h 73"/>
              <a:gd name="T12" fmla="*/ 227013 w 73"/>
              <a:gd name="T13" fmla="*/ 24878 h 73"/>
              <a:gd name="T14" fmla="*/ 227013 w 73"/>
              <a:gd name="T15" fmla="*/ 202135 h 73"/>
              <a:gd name="T16" fmla="*/ 202135 w 73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" h="73">
                <a:moveTo>
                  <a:pt x="65" y="73"/>
                </a:move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3" y="4"/>
                  <a:pt x="73" y="8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74" name="Freeform 412">
            <a:extLst>
              <a:ext uri="{FF2B5EF4-FFF2-40B4-BE49-F238E27FC236}">
                <a16:creationId xmlns:a16="http://schemas.microsoft.com/office/drawing/2014/main" id="{DE49CE18-CE38-4C56-B686-AC3CC53E43AF}"/>
              </a:ext>
            </a:extLst>
          </p:cNvPr>
          <p:cNvSpPr>
            <a:spLocks/>
          </p:cNvSpPr>
          <p:nvPr/>
        </p:nvSpPr>
        <p:spPr bwMode="auto">
          <a:xfrm>
            <a:off x="10885720" y="4444782"/>
            <a:ext cx="223838" cy="227012"/>
          </a:xfrm>
          <a:custGeom>
            <a:avLst/>
            <a:gdLst>
              <a:gd name="T0" fmla="*/ 202076 w 72"/>
              <a:gd name="T1" fmla="*/ 227013 h 73"/>
              <a:gd name="T2" fmla="*/ 21762 w 72"/>
              <a:gd name="T3" fmla="*/ 227013 h 73"/>
              <a:gd name="T4" fmla="*/ 0 w 72"/>
              <a:gd name="T5" fmla="*/ 202135 h 73"/>
              <a:gd name="T6" fmla="*/ 0 w 72"/>
              <a:gd name="T7" fmla="*/ 24878 h 73"/>
              <a:gd name="T8" fmla="*/ 21762 w 72"/>
              <a:gd name="T9" fmla="*/ 0 h 73"/>
              <a:gd name="T10" fmla="*/ 202076 w 72"/>
              <a:gd name="T11" fmla="*/ 0 h 73"/>
              <a:gd name="T12" fmla="*/ 223838 w 72"/>
              <a:gd name="T13" fmla="*/ 24878 h 73"/>
              <a:gd name="T14" fmla="*/ 223838 w 72"/>
              <a:gd name="T15" fmla="*/ 202135 h 73"/>
              <a:gd name="T16" fmla="*/ 202076 w 72"/>
              <a:gd name="T17" fmla="*/ 227013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65" y="73"/>
                </a:moveTo>
                <a:cubicBezTo>
                  <a:pt x="7" y="73"/>
                  <a:pt x="7" y="73"/>
                  <a:pt x="7" y="73"/>
                </a:cubicBezTo>
                <a:cubicBezTo>
                  <a:pt x="3" y="73"/>
                  <a:pt x="0" y="69"/>
                  <a:pt x="0" y="65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9" y="0"/>
                  <a:pt x="72" y="4"/>
                  <a:pt x="72" y="8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9"/>
                  <a:pt x="69" y="73"/>
                  <a:pt x="65" y="73"/>
                </a:cubicBezTo>
                <a:close/>
              </a:path>
            </a:pathLst>
          </a:custGeom>
          <a:solidFill>
            <a:srgbClr val="00984A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Open Sans</vt:lpstr>
      <vt:lpstr>Montserrat</vt:lpstr>
      <vt:lpstr>Arial</vt:lpstr>
      <vt:lpstr>Calibri Light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7</cp:revision>
  <dcterms:created xsi:type="dcterms:W3CDTF">2018-08-24T08:47:18Z</dcterms:created>
  <dcterms:modified xsi:type="dcterms:W3CDTF">2018-08-24T09:42:34Z</dcterms:modified>
</cp:coreProperties>
</file>