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7" r:id="rId2"/>
  </p:sldIdLst>
  <p:sldSz cx="6858000" cy="14795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Montserrat" panose="02000505000000020004" pitchFamily="2" charset="0"/>
      <p:regular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470" y="-3228"/>
      </p:cViewPr>
      <p:guideLst>
        <p:guide orient="horz" pos="46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421394"/>
            <a:ext cx="5829300" cy="515102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771064"/>
            <a:ext cx="5143500" cy="357215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FA5-5B87-473B-AA95-D37A968B1E65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D879-A487-41C5-A8CA-7A5049540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8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FA5-5B87-473B-AA95-D37A968B1E65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D879-A487-41C5-A8CA-7A5049540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89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87724"/>
            <a:ext cx="1478756" cy="1253850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87724"/>
            <a:ext cx="4350544" cy="1253850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FA5-5B87-473B-AA95-D37A968B1E65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D879-A487-41C5-A8CA-7A5049540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3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FA5-5B87-473B-AA95-D37A968B1E65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D879-A487-41C5-A8CA-7A5049540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91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688605"/>
            <a:ext cx="5915025" cy="615451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901344"/>
            <a:ext cx="5915025" cy="323651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FA5-5B87-473B-AA95-D37A968B1E65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D879-A487-41C5-A8CA-7A5049540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4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938617"/>
            <a:ext cx="2914650" cy="938760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938617"/>
            <a:ext cx="2914650" cy="938760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FA5-5B87-473B-AA95-D37A968B1E65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D879-A487-41C5-A8CA-7A5049540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98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87727"/>
            <a:ext cx="5915025" cy="285977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626953"/>
            <a:ext cx="2901255" cy="17775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404468"/>
            <a:ext cx="2901255" cy="79491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626953"/>
            <a:ext cx="2915543" cy="17775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404468"/>
            <a:ext cx="2915543" cy="79491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FA5-5B87-473B-AA95-D37A968B1E65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D879-A487-41C5-A8CA-7A5049540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56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FA5-5B87-473B-AA95-D37A968B1E65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D879-A487-41C5-A8CA-7A5049540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46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FA5-5B87-473B-AA95-D37A968B1E65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D879-A487-41C5-A8CA-7A5049540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05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86367"/>
            <a:ext cx="2211884" cy="345228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130281"/>
            <a:ext cx="3471863" cy="1051439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438650"/>
            <a:ext cx="2211884" cy="82231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FA5-5B87-473B-AA95-D37A968B1E65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D879-A487-41C5-A8CA-7A5049540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31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86367"/>
            <a:ext cx="2211884" cy="345228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130281"/>
            <a:ext cx="3471863" cy="1051439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438650"/>
            <a:ext cx="2211884" cy="82231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FA5-5B87-473B-AA95-D37A968B1E65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D879-A487-41C5-A8CA-7A5049540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8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87727"/>
            <a:ext cx="5915025" cy="2859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938617"/>
            <a:ext cx="5915025" cy="9387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3713240"/>
            <a:ext cx="1543050" cy="78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5FA5-5B87-473B-AA95-D37A968B1E65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3713240"/>
            <a:ext cx="2314575" cy="78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3713240"/>
            <a:ext cx="1543050" cy="78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BD879-A487-41C5-A8CA-7A5049540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82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21">
            <a:extLst>
              <a:ext uri="{FF2B5EF4-FFF2-40B4-BE49-F238E27FC236}">
                <a16:creationId xmlns:a16="http://schemas.microsoft.com/office/drawing/2014/main" id="{33882FAB-0CC1-43CA-A796-DBA12FBDB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725" y="11527964"/>
            <a:ext cx="1587500" cy="836612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2" name="Freeform 101">
            <a:extLst>
              <a:ext uri="{FF2B5EF4-FFF2-40B4-BE49-F238E27FC236}">
                <a16:creationId xmlns:a16="http://schemas.microsoft.com/office/drawing/2014/main" id="{1C47DB29-45C4-4760-A027-22F41F0420F5}"/>
              </a:ext>
            </a:extLst>
          </p:cNvPr>
          <p:cNvSpPr>
            <a:spLocks/>
          </p:cNvSpPr>
          <p:nvPr/>
        </p:nvSpPr>
        <p:spPr bwMode="auto">
          <a:xfrm>
            <a:off x="4367453" y="11870864"/>
            <a:ext cx="1575250" cy="209550"/>
          </a:xfrm>
          <a:custGeom>
            <a:avLst/>
            <a:gdLst>
              <a:gd name="T0" fmla="*/ 2147483646 w 153"/>
              <a:gd name="T1" fmla="*/ 1995963750 h 22"/>
              <a:gd name="T2" fmla="*/ 362116957 w 153"/>
              <a:gd name="T3" fmla="*/ 1995963750 h 22"/>
              <a:gd name="T4" fmla="*/ 0 w 153"/>
              <a:gd name="T5" fmla="*/ 1723786875 h 22"/>
              <a:gd name="T6" fmla="*/ 0 w 153"/>
              <a:gd name="T7" fmla="*/ 362902500 h 22"/>
              <a:gd name="T8" fmla="*/ 362116957 w 153"/>
              <a:gd name="T9" fmla="*/ 0 h 22"/>
              <a:gd name="T10" fmla="*/ 2147483646 w 153"/>
              <a:gd name="T11" fmla="*/ 0 h 22"/>
              <a:gd name="T12" fmla="*/ 2147483646 w 153"/>
              <a:gd name="T13" fmla="*/ 362902500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50" y="22"/>
                </a:move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2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2" y="22"/>
                  <a:pt x="150" y="22"/>
                </a:cubicBezTo>
                <a:close/>
              </a:path>
            </a:pathLst>
          </a:custGeom>
          <a:solidFill>
            <a:srgbClr val="E2412A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86" name="Rectangle 36">
            <a:extLst>
              <a:ext uri="{FF2B5EF4-FFF2-40B4-BE49-F238E27FC236}">
                <a16:creationId xmlns:a16="http://schemas.microsoft.com/office/drawing/2014/main" id="{6CC2457F-C517-4A4E-A196-1CBEDCFD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168" y="8849500"/>
            <a:ext cx="1587500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7" name="Rectangle 78">
            <a:extLst>
              <a:ext uri="{FF2B5EF4-FFF2-40B4-BE49-F238E27FC236}">
                <a16:creationId xmlns:a16="http://schemas.microsoft.com/office/drawing/2014/main" id="{E7F66D39-AB74-457E-907B-41E1C31C8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930" y="8868550"/>
            <a:ext cx="2677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Montserrat" panose="02000505000000020004" pitchFamily="2" charset="0"/>
              </a:rPr>
              <a:t>27</a:t>
            </a:r>
            <a:endParaRPr lang="en-US" altLang="en-US" sz="1800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D1833D4-3126-4104-BFDE-98A6C0FB7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64" y="284085"/>
            <a:ext cx="265617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3300" b="1" dirty="0">
                <a:solidFill>
                  <a:srgbClr val="000000"/>
                </a:solidFill>
                <a:latin typeface="Montserrat" panose="02000505000000020004" pitchFamily="2" charset="0"/>
              </a:rPr>
              <a:t>ENERO 2019</a:t>
            </a:r>
            <a:endParaRPr lang="es-ES" altLang="en-US" sz="1800" dirty="0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53A84472-76F1-4C5A-B74E-B744CD9B2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629" y="284085"/>
            <a:ext cx="316593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300" b="1" dirty="0">
                <a:solidFill>
                  <a:srgbClr val="000000"/>
                </a:solidFill>
                <a:latin typeface="Montserrat" panose="02000505000000020004" pitchFamily="2" charset="0"/>
              </a:rPr>
              <a:t>FEBRERO 2019</a:t>
            </a:r>
            <a:endParaRPr lang="en-US" altLang="en-US" sz="1800" dirty="0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C1CBF880-0906-4E79-AF77-986DCC2C1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92" y="1330880"/>
            <a:ext cx="1589088" cy="849313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B7533E51-24DE-4236-AA35-F152ED103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969" y="2180193"/>
            <a:ext cx="1597025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3F6D37C1-1589-4E2F-8D9D-2465A02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92" y="2180193"/>
            <a:ext cx="1589088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A29D84B2-626F-4049-B17E-0747F56C1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969" y="3027916"/>
            <a:ext cx="1597025" cy="838200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54E7F5A8-C60D-4E54-A52D-5E68812F6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92" y="3027916"/>
            <a:ext cx="1589088" cy="838200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985B38DA-318D-4F81-9B4A-B40BC1400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969" y="3866118"/>
            <a:ext cx="1597025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20F3A57B-69DC-4EAC-8AF4-08DEB1FA9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92" y="3866118"/>
            <a:ext cx="1589088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36" name="Rectangle 41">
            <a:extLst>
              <a:ext uri="{FF2B5EF4-FFF2-40B4-BE49-F238E27FC236}">
                <a16:creationId xmlns:a16="http://schemas.microsoft.com/office/drawing/2014/main" id="{C33D4F40-88E7-421E-8A8E-5C97932B9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969" y="4713841"/>
            <a:ext cx="1597025" cy="849312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7D6714DB-08D7-45B1-A69A-AAF413F18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205" y="1341993"/>
            <a:ext cx="88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0000"/>
                </a:solidFill>
                <a:latin typeface="Montserrat" panose="02000505000000020004" pitchFamily="2" charset="0"/>
              </a:rPr>
              <a:t>1</a:t>
            </a:r>
            <a:endParaRPr lang="es-ES" altLang="en-US" sz="1800" dirty="0"/>
          </a:p>
        </p:txBody>
      </p:sp>
      <p:sp>
        <p:nvSpPr>
          <p:cNvPr id="40" name="Rectangle 62">
            <a:extLst>
              <a:ext uri="{FF2B5EF4-FFF2-40B4-BE49-F238E27FC236}">
                <a16:creationId xmlns:a16="http://schemas.microsoft.com/office/drawing/2014/main" id="{2A8F9362-8F83-4B07-9120-35970B27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492" y="2180193"/>
            <a:ext cx="1314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7</a:t>
            </a:r>
            <a:endParaRPr lang="es-ES" altLang="en-US" sz="1800"/>
          </a:p>
        </p:txBody>
      </p:sp>
      <p:sp>
        <p:nvSpPr>
          <p:cNvPr id="41" name="Rectangle 63">
            <a:extLst>
              <a:ext uri="{FF2B5EF4-FFF2-40B4-BE49-F238E27FC236}">
                <a16:creationId xmlns:a16="http://schemas.microsoft.com/office/drawing/2014/main" id="{27E391B0-08BF-43B5-AE2C-1D8E25227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055" y="2180193"/>
            <a:ext cx="147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8</a:t>
            </a:r>
            <a:endParaRPr lang="es-ES" altLang="en-US" sz="1800"/>
          </a:p>
        </p:txBody>
      </p:sp>
      <p:sp>
        <p:nvSpPr>
          <p:cNvPr id="42" name="Rectangle 69">
            <a:extLst>
              <a:ext uri="{FF2B5EF4-FFF2-40B4-BE49-F238E27FC236}">
                <a16:creationId xmlns:a16="http://schemas.microsoft.com/office/drawing/2014/main" id="{E4F2DFAE-B80E-42A5-9D97-E742D68B0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355" y="3037443"/>
            <a:ext cx="21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14</a:t>
            </a:r>
            <a:endParaRPr lang="es-ES" altLang="en-US" sz="1800"/>
          </a:p>
        </p:txBody>
      </p:sp>
      <p:sp>
        <p:nvSpPr>
          <p:cNvPr id="43" name="Rectangle 70">
            <a:extLst>
              <a:ext uri="{FF2B5EF4-FFF2-40B4-BE49-F238E27FC236}">
                <a16:creationId xmlns:a16="http://schemas.microsoft.com/office/drawing/2014/main" id="{E529328F-6C4F-49D4-9FFD-3B9ACC84C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855" y="3037443"/>
            <a:ext cx="221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15</a:t>
            </a:r>
            <a:endParaRPr lang="es-ES" altLang="en-US" sz="1800"/>
          </a:p>
        </p:txBody>
      </p:sp>
      <p:sp>
        <p:nvSpPr>
          <p:cNvPr id="44" name="Rectangle 76">
            <a:extLst>
              <a:ext uri="{FF2B5EF4-FFF2-40B4-BE49-F238E27FC236}">
                <a16:creationId xmlns:a16="http://schemas.microsoft.com/office/drawing/2014/main" id="{DC00C0A5-20B5-4962-8794-D09990FEC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355" y="3885168"/>
            <a:ext cx="2244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21</a:t>
            </a:r>
            <a:endParaRPr lang="es-ES" altLang="en-US" sz="1800"/>
          </a:p>
        </p:txBody>
      </p:sp>
      <p:sp>
        <p:nvSpPr>
          <p:cNvPr id="45" name="Rectangle 77">
            <a:extLst>
              <a:ext uri="{FF2B5EF4-FFF2-40B4-BE49-F238E27FC236}">
                <a16:creationId xmlns:a16="http://schemas.microsoft.com/office/drawing/2014/main" id="{52AA7E16-5B2D-4D33-900D-F7F6B021B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4230" y="3885168"/>
            <a:ext cx="2725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22</a:t>
            </a:r>
            <a:endParaRPr lang="es-ES" altLang="en-US" sz="1800"/>
          </a:p>
        </p:txBody>
      </p:sp>
      <p:sp>
        <p:nvSpPr>
          <p:cNvPr id="46" name="Rectangle 83">
            <a:extLst>
              <a:ext uri="{FF2B5EF4-FFF2-40B4-BE49-F238E27FC236}">
                <a16:creationId xmlns:a16="http://schemas.microsoft.com/office/drawing/2014/main" id="{37F79D0C-75B0-4DE2-AB4F-9F7D06A9C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205" y="4734480"/>
            <a:ext cx="2837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28</a:t>
            </a:r>
            <a:endParaRPr lang="es-ES" altLang="en-US" sz="1800"/>
          </a:p>
        </p:txBody>
      </p:sp>
      <p:sp>
        <p:nvSpPr>
          <p:cNvPr id="52" name="Freeform 101">
            <a:extLst>
              <a:ext uri="{FF2B5EF4-FFF2-40B4-BE49-F238E27FC236}">
                <a16:creationId xmlns:a16="http://schemas.microsoft.com/office/drawing/2014/main" id="{92032A6C-9817-4A5A-9F13-B0EC84CD02BA}"/>
              </a:ext>
            </a:extLst>
          </p:cNvPr>
          <p:cNvSpPr>
            <a:spLocks/>
          </p:cNvSpPr>
          <p:nvPr/>
        </p:nvSpPr>
        <p:spPr bwMode="auto">
          <a:xfrm>
            <a:off x="5242259" y="1913213"/>
            <a:ext cx="1455737" cy="209550"/>
          </a:xfrm>
          <a:custGeom>
            <a:avLst/>
            <a:gdLst>
              <a:gd name="T0" fmla="*/ 2147483646 w 153"/>
              <a:gd name="T1" fmla="*/ 1995963750 h 22"/>
              <a:gd name="T2" fmla="*/ 362116957 w 153"/>
              <a:gd name="T3" fmla="*/ 1995963750 h 22"/>
              <a:gd name="T4" fmla="*/ 0 w 153"/>
              <a:gd name="T5" fmla="*/ 1723786875 h 22"/>
              <a:gd name="T6" fmla="*/ 0 w 153"/>
              <a:gd name="T7" fmla="*/ 362902500 h 22"/>
              <a:gd name="T8" fmla="*/ 362116957 w 153"/>
              <a:gd name="T9" fmla="*/ 0 h 22"/>
              <a:gd name="T10" fmla="*/ 2147483646 w 153"/>
              <a:gd name="T11" fmla="*/ 0 h 22"/>
              <a:gd name="T12" fmla="*/ 2147483646 w 153"/>
              <a:gd name="T13" fmla="*/ 362902500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50" y="22"/>
                </a:move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2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2" y="22"/>
                  <a:pt x="150" y="22"/>
                </a:cubicBezTo>
                <a:close/>
              </a:path>
            </a:pathLst>
          </a:custGeom>
          <a:solidFill>
            <a:srgbClr val="E2412A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677C0101-7EB5-490F-BCD7-DDE43DC80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409" y="1925655"/>
            <a:ext cx="6621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Lectura 1</a:t>
            </a:r>
          </a:p>
        </p:txBody>
      </p:sp>
      <p:sp>
        <p:nvSpPr>
          <p:cNvPr id="54" name="Freeform 112">
            <a:extLst>
              <a:ext uri="{FF2B5EF4-FFF2-40B4-BE49-F238E27FC236}">
                <a16:creationId xmlns:a16="http://schemas.microsoft.com/office/drawing/2014/main" id="{7A3C5E52-CD15-478C-AB98-3BB1116690D1}"/>
              </a:ext>
            </a:extLst>
          </p:cNvPr>
          <p:cNvSpPr>
            <a:spLocks/>
          </p:cNvSpPr>
          <p:nvPr/>
        </p:nvSpPr>
        <p:spPr bwMode="auto">
          <a:xfrm>
            <a:off x="5231759" y="1647928"/>
            <a:ext cx="1455737" cy="219075"/>
          </a:xfrm>
          <a:custGeom>
            <a:avLst/>
            <a:gdLst>
              <a:gd name="T0" fmla="*/ 2147483646 w 153"/>
              <a:gd name="T1" fmla="*/ 2086689375 h 23"/>
              <a:gd name="T2" fmla="*/ 362116957 w 153"/>
              <a:gd name="T3" fmla="*/ 2086689375 h 23"/>
              <a:gd name="T4" fmla="*/ 0 w 153"/>
              <a:gd name="T5" fmla="*/ 1723786875 h 23"/>
              <a:gd name="T6" fmla="*/ 0 w 153"/>
              <a:gd name="T7" fmla="*/ 362902500 h 23"/>
              <a:gd name="T8" fmla="*/ 362116957 w 153"/>
              <a:gd name="T9" fmla="*/ 0 h 23"/>
              <a:gd name="T10" fmla="*/ 2147483646 w 153"/>
              <a:gd name="T11" fmla="*/ 0 h 23"/>
              <a:gd name="T12" fmla="*/ 2147483646 w 153"/>
              <a:gd name="T13" fmla="*/ 362902500 h 23"/>
              <a:gd name="T14" fmla="*/ 2147483646 w 153"/>
              <a:gd name="T15" fmla="*/ 1723786875 h 23"/>
              <a:gd name="T16" fmla="*/ 2147483646 w 153"/>
              <a:gd name="T17" fmla="*/ 2086689375 h 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3">
                <a:moveTo>
                  <a:pt x="149" y="23"/>
                </a:moveTo>
                <a:cubicBezTo>
                  <a:pt x="4" y="23"/>
                  <a:pt x="4" y="23"/>
                  <a:pt x="4" y="23"/>
                </a:cubicBezTo>
                <a:cubicBezTo>
                  <a:pt x="2" y="23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3"/>
                  <a:pt x="149" y="23"/>
                </a:cubicBezTo>
                <a:close/>
              </a:path>
            </a:pathLst>
          </a:custGeom>
          <a:solidFill>
            <a:srgbClr val="23929E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55" name="Rectangle 113">
            <a:extLst>
              <a:ext uri="{FF2B5EF4-FFF2-40B4-BE49-F238E27FC236}">
                <a16:creationId xmlns:a16="http://schemas.microsoft.com/office/drawing/2014/main" id="{989D4813-87E1-4D56-B9E0-A01BB0BB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8907" y="1665130"/>
            <a:ext cx="5434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CASO I</a:t>
            </a:r>
          </a:p>
        </p:txBody>
      </p:sp>
      <p:sp>
        <p:nvSpPr>
          <p:cNvPr id="56" name="Freeform 110">
            <a:extLst>
              <a:ext uri="{FF2B5EF4-FFF2-40B4-BE49-F238E27FC236}">
                <a16:creationId xmlns:a16="http://schemas.microsoft.com/office/drawing/2014/main" id="{F48E5B1D-6988-4A87-8C12-F396C2EFEAC3}"/>
              </a:ext>
            </a:extLst>
          </p:cNvPr>
          <p:cNvSpPr>
            <a:spLocks/>
          </p:cNvSpPr>
          <p:nvPr/>
        </p:nvSpPr>
        <p:spPr bwMode="auto">
          <a:xfrm>
            <a:off x="3638219" y="2486836"/>
            <a:ext cx="1454150" cy="209550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362902500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362902500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7" name="Rectangle 111">
            <a:extLst>
              <a:ext uri="{FF2B5EF4-FFF2-40B4-BE49-F238E27FC236}">
                <a16:creationId xmlns:a16="http://schemas.microsoft.com/office/drawing/2014/main" id="{FA62A168-B851-418A-9EAF-FA78206C5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782" y="2499278"/>
            <a:ext cx="136575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rgbClr val="333333"/>
                </a:solidFill>
                <a:latin typeface="Montserrat" panose="02000505000000020004" pitchFamily="2" charset="0"/>
              </a:rPr>
              <a:t>ELEC. INDUSTRIA</a:t>
            </a:r>
            <a:endParaRPr lang="es-ES" altLang="en-US" sz="1800" dirty="0">
              <a:latin typeface="Montserrat" panose="02000505000000020004" pitchFamily="2" charset="0"/>
            </a:endParaRPr>
          </a:p>
        </p:txBody>
      </p:sp>
      <p:sp>
        <p:nvSpPr>
          <p:cNvPr id="58" name="Freeform 110">
            <a:extLst>
              <a:ext uri="{FF2B5EF4-FFF2-40B4-BE49-F238E27FC236}">
                <a16:creationId xmlns:a16="http://schemas.microsoft.com/office/drawing/2014/main" id="{EE975C24-A420-48B8-A497-9F664FB1C14A}"/>
              </a:ext>
            </a:extLst>
          </p:cNvPr>
          <p:cNvSpPr>
            <a:spLocks/>
          </p:cNvSpPr>
          <p:nvPr/>
        </p:nvSpPr>
        <p:spPr bwMode="auto">
          <a:xfrm>
            <a:off x="5212546" y="2502919"/>
            <a:ext cx="1454150" cy="209550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362902500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362902500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9" name="Rectangle 111">
            <a:extLst>
              <a:ext uri="{FF2B5EF4-FFF2-40B4-BE49-F238E27FC236}">
                <a16:creationId xmlns:a16="http://schemas.microsoft.com/office/drawing/2014/main" id="{94C36E11-BD3E-4637-B9E4-790D95D72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111" y="2515361"/>
            <a:ext cx="14042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rgbClr val="333333"/>
                </a:solidFill>
                <a:latin typeface="Montserrat" panose="02000505000000020004" pitchFamily="2" charset="0"/>
              </a:rPr>
              <a:t>TUTORÍA GRUPAL</a:t>
            </a:r>
            <a:endParaRPr lang="es-ES" altLang="en-US" sz="1800" dirty="0">
              <a:latin typeface="Montserrat" panose="02000505000000020004" pitchFamily="2" charset="0"/>
            </a:endParaRPr>
          </a:p>
        </p:txBody>
      </p:sp>
      <p:sp>
        <p:nvSpPr>
          <p:cNvPr id="60" name="Freeform 108">
            <a:extLst>
              <a:ext uri="{FF2B5EF4-FFF2-40B4-BE49-F238E27FC236}">
                <a16:creationId xmlns:a16="http://schemas.microsoft.com/office/drawing/2014/main" id="{C76DED59-F7E7-453E-B9D4-1494AAC6BE37}"/>
              </a:ext>
            </a:extLst>
          </p:cNvPr>
          <p:cNvSpPr>
            <a:spLocks/>
          </p:cNvSpPr>
          <p:nvPr/>
        </p:nvSpPr>
        <p:spPr bwMode="auto">
          <a:xfrm>
            <a:off x="3648177" y="2744282"/>
            <a:ext cx="1454150" cy="209550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272176875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272176875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" name="Rectangle 109">
            <a:extLst>
              <a:ext uri="{FF2B5EF4-FFF2-40B4-BE49-F238E27FC236}">
                <a16:creationId xmlns:a16="http://schemas.microsoft.com/office/drawing/2014/main" id="{75C75667-FB04-40EB-8949-AEE3337B0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742" y="2756724"/>
            <a:ext cx="5883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TEMA 2</a:t>
            </a:r>
          </a:p>
        </p:txBody>
      </p:sp>
      <p:sp>
        <p:nvSpPr>
          <p:cNvPr id="62" name="Freeform 108">
            <a:extLst>
              <a:ext uri="{FF2B5EF4-FFF2-40B4-BE49-F238E27FC236}">
                <a16:creationId xmlns:a16="http://schemas.microsoft.com/office/drawing/2014/main" id="{84AAE05B-74F9-4D91-B783-4EF30D78D106}"/>
              </a:ext>
            </a:extLst>
          </p:cNvPr>
          <p:cNvSpPr>
            <a:spLocks/>
          </p:cNvSpPr>
          <p:nvPr/>
        </p:nvSpPr>
        <p:spPr bwMode="auto">
          <a:xfrm>
            <a:off x="5220376" y="2760011"/>
            <a:ext cx="1454150" cy="209550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272176875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272176875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" name="Rectangle 109">
            <a:extLst>
              <a:ext uri="{FF2B5EF4-FFF2-40B4-BE49-F238E27FC236}">
                <a16:creationId xmlns:a16="http://schemas.microsoft.com/office/drawing/2014/main" id="{691B14D5-628C-4C18-9EEE-277918138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940" y="2772453"/>
            <a:ext cx="6283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TEMA 3</a:t>
            </a: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64" name="Freeform 108">
            <a:extLst>
              <a:ext uri="{FF2B5EF4-FFF2-40B4-BE49-F238E27FC236}">
                <a16:creationId xmlns:a16="http://schemas.microsoft.com/office/drawing/2014/main" id="{771F0E81-DA95-45AE-AE6B-235110ED4F8A}"/>
              </a:ext>
            </a:extLst>
          </p:cNvPr>
          <p:cNvSpPr>
            <a:spLocks/>
          </p:cNvSpPr>
          <p:nvPr/>
        </p:nvSpPr>
        <p:spPr bwMode="auto">
          <a:xfrm>
            <a:off x="3646819" y="3426333"/>
            <a:ext cx="1454150" cy="209550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272176875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272176875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5" name="Rectangle 109">
            <a:extLst>
              <a:ext uri="{FF2B5EF4-FFF2-40B4-BE49-F238E27FC236}">
                <a16:creationId xmlns:a16="http://schemas.microsoft.com/office/drawing/2014/main" id="{50E705A5-7DBF-4E2F-A7C2-8D411996B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383" y="3438775"/>
            <a:ext cx="6283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TEMA 3</a:t>
            </a: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66" name="Freeform 112">
            <a:extLst>
              <a:ext uri="{FF2B5EF4-FFF2-40B4-BE49-F238E27FC236}">
                <a16:creationId xmlns:a16="http://schemas.microsoft.com/office/drawing/2014/main" id="{C76B9B7A-7C40-4CB2-BC56-3A8D06DE6038}"/>
              </a:ext>
            </a:extLst>
          </p:cNvPr>
          <p:cNvSpPr>
            <a:spLocks/>
          </p:cNvSpPr>
          <p:nvPr/>
        </p:nvSpPr>
        <p:spPr bwMode="auto">
          <a:xfrm>
            <a:off x="5227117" y="3425355"/>
            <a:ext cx="1455737" cy="219075"/>
          </a:xfrm>
          <a:custGeom>
            <a:avLst/>
            <a:gdLst>
              <a:gd name="T0" fmla="*/ 2147483646 w 153"/>
              <a:gd name="T1" fmla="*/ 2086689375 h 23"/>
              <a:gd name="T2" fmla="*/ 362116957 w 153"/>
              <a:gd name="T3" fmla="*/ 2086689375 h 23"/>
              <a:gd name="T4" fmla="*/ 0 w 153"/>
              <a:gd name="T5" fmla="*/ 1723786875 h 23"/>
              <a:gd name="T6" fmla="*/ 0 w 153"/>
              <a:gd name="T7" fmla="*/ 362902500 h 23"/>
              <a:gd name="T8" fmla="*/ 362116957 w 153"/>
              <a:gd name="T9" fmla="*/ 0 h 23"/>
              <a:gd name="T10" fmla="*/ 2147483646 w 153"/>
              <a:gd name="T11" fmla="*/ 0 h 23"/>
              <a:gd name="T12" fmla="*/ 2147483646 w 153"/>
              <a:gd name="T13" fmla="*/ 362902500 h 23"/>
              <a:gd name="T14" fmla="*/ 2147483646 w 153"/>
              <a:gd name="T15" fmla="*/ 1723786875 h 23"/>
              <a:gd name="T16" fmla="*/ 2147483646 w 153"/>
              <a:gd name="T17" fmla="*/ 2086689375 h 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3">
                <a:moveTo>
                  <a:pt x="149" y="23"/>
                </a:moveTo>
                <a:cubicBezTo>
                  <a:pt x="4" y="23"/>
                  <a:pt x="4" y="23"/>
                  <a:pt x="4" y="23"/>
                </a:cubicBezTo>
                <a:cubicBezTo>
                  <a:pt x="2" y="23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3"/>
                  <a:pt x="149" y="23"/>
                </a:cubicBezTo>
                <a:close/>
              </a:path>
            </a:pathLst>
          </a:custGeom>
          <a:solidFill>
            <a:srgbClr val="23929E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67" name="Rectangle 113">
            <a:extLst>
              <a:ext uri="{FF2B5EF4-FFF2-40B4-BE49-F238E27FC236}">
                <a16:creationId xmlns:a16="http://schemas.microsoft.com/office/drawing/2014/main" id="{EA80E006-1770-4848-A2B2-9AC2C92B7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267" y="3442557"/>
            <a:ext cx="59150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CASO II</a:t>
            </a:r>
          </a:p>
        </p:txBody>
      </p:sp>
      <p:sp>
        <p:nvSpPr>
          <p:cNvPr id="68" name="Freeform 108">
            <a:extLst>
              <a:ext uri="{FF2B5EF4-FFF2-40B4-BE49-F238E27FC236}">
                <a16:creationId xmlns:a16="http://schemas.microsoft.com/office/drawing/2014/main" id="{3FDAC568-9E53-4C7F-AD11-C27F6B7B2CB7}"/>
              </a:ext>
            </a:extLst>
          </p:cNvPr>
          <p:cNvSpPr>
            <a:spLocks/>
          </p:cNvSpPr>
          <p:nvPr/>
        </p:nvSpPr>
        <p:spPr bwMode="auto">
          <a:xfrm>
            <a:off x="3644625" y="4208242"/>
            <a:ext cx="1454150" cy="209550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272176875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272176875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9" name="Rectangle 109">
            <a:extLst>
              <a:ext uri="{FF2B5EF4-FFF2-40B4-BE49-F238E27FC236}">
                <a16:creationId xmlns:a16="http://schemas.microsoft.com/office/drawing/2014/main" id="{90BB8C41-4934-42E6-BF58-9E44CB41F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189" y="4220684"/>
            <a:ext cx="6283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TEMA 4</a:t>
            </a: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26DE23AE-DFE5-4238-B1C2-7694B4AE07AE}"/>
              </a:ext>
            </a:extLst>
          </p:cNvPr>
          <p:cNvSpPr>
            <a:spLocks/>
          </p:cNvSpPr>
          <p:nvPr/>
        </p:nvSpPr>
        <p:spPr bwMode="auto">
          <a:xfrm>
            <a:off x="5227115" y="4220684"/>
            <a:ext cx="1454150" cy="209550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272176875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272176875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" name="Rectangle 109">
            <a:extLst>
              <a:ext uri="{FF2B5EF4-FFF2-40B4-BE49-F238E27FC236}">
                <a16:creationId xmlns:a16="http://schemas.microsoft.com/office/drawing/2014/main" id="{8CC60CE2-E31C-477D-87A2-FB7416156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679" y="4233126"/>
            <a:ext cx="62998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TEMA 4</a:t>
            </a: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72" name="Freeform 108">
            <a:extLst>
              <a:ext uri="{FF2B5EF4-FFF2-40B4-BE49-F238E27FC236}">
                <a16:creationId xmlns:a16="http://schemas.microsoft.com/office/drawing/2014/main" id="{39E1F23B-8E62-41EA-BE50-83210BA7FCF0}"/>
              </a:ext>
            </a:extLst>
          </p:cNvPr>
          <p:cNvSpPr>
            <a:spLocks/>
          </p:cNvSpPr>
          <p:nvPr/>
        </p:nvSpPr>
        <p:spPr bwMode="auto">
          <a:xfrm>
            <a:off x="3635788" y="5055967"/>
            <a:ext cx="1454150" cy="209550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272176875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272176875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3" name="Rectangle 109">
            <a:extLst>
              <a:ext uri="{FF2B5EF4-FFF2-40B4-BE49-F238E27FC236}">
                <a16:creationId xmlns:a16="http://schemas.microsoft.com/office/drawing/2014/main" id="{0F76DB75-7679-40AA-9CCC-D5DCC4F7A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353" y="5068409"/>
            <a:ext cx="58990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TEMA 5</a:t>
            </a:r>
            <a:endParaRPr lang="es-ES" altLang="en-US" sz="12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76" name="Rectangle 5">
            <a:extLst>
              <a:ext uri="{FF2B5EF4-FFF2-40B4-BE49-F238E27FC236}">
                <a16:creationId xmlns:a16="http://schemas.microsoft.com/office/drawing/2014/main" id="{B8220699-21FD-4C20-BEB8-DB3584E27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56" y="5729798"/>
            <a:ext cx="276357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300" b="1" dirty="0">
                <a:solidFill>
                  <a:srgbClr val="000000"/>
                </a:solidFill>
                <a:latin typeface="Montserrat" panose="02000505000000020004" pitchFamily="2" charset="0"/>
              </a:rPr>
              <a:t>MARZO 2019</a:t>
            </a:r>
            <a:endParaRPr lang="en-US" altLang="en-US" sz="1800" dirty="0"/>
          </a:p>
        </p:txBody>
      </p:sp>
      <p:sp>
        <p:nvSpPr>
          <p:cNvPr id="146" name="Rectangle 7">
            <a:extLst>
              <a:ext uri="{FF2B5EF4-FFF2-40B4-BE49-F238E27FC236}">
                <a16:creationId xmlns:a16="http://schemas.microsoft.com/office/drawing/2014/main" id="{7ACE778C-84FA-4C0B-B031-80A369227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52" y="10747294"/>
            <a:ext cx="243496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300" b="1" dirty="0">
                <a:solidFill>
                  <a:srgbClr val="000000"/>
                </a:solidFill>
                <a:latin typeface="Montserrat" panose="02000505000000020004" pitchFamily="2" charset="0"/>
              </a:rPr>
              <a:t>MAYO 2019</a:t>
            </a:r>
            <a:endParaRPr lang="en-US" altLang="en-US" sz="1800" dirty="0"/>
          </a:p>
        </p:txBody>
      </p:sp>
      <p:sp>
        <p:nvSpPr>
          <p:cNvPr id="147" name="Rectangle 11">
            <a:extLst>
              <a:ext uri="{FF2B5EF4-FFF2-40B4-BE49-F238E27FC236}">
                <a16:creationId xmlns:a16="http://schemas.microsoft.com/office/drawing/2014/main" id="{627A9E0F-390E-4F63-98DE-DA24E1216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9" y="11465688"/>
            <a:ext cx="1597025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8" name="Rectangle 12">
            <a:extLst>
              <a:ext uri="{FF2B5EF4-FFF2-40B4-BE49-F238E27FC236}">
                <a16:creationId xmlns:a16="http://schemas.microsoft.com/office/drawing/2014/main" id="{495F6937-2D65-4E87-829A-663C57013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333" y="11465688"/>
            <a:ext cx="1587500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9" name="Rectangle 18">
            <a:extLst>
              <a:ext uri="{FF2B5EF4-FFF2-40B4-BE49-F238E27FC236}">
                <a16:creationId xmlns:a16="http://schemas.microsoft.com/office/drawing/2014/main" id="{D5F8C6F7-B30B-4D93-9A29-194835151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9" y="12313413"/>
            <a:ext cx="1597025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0" name="Rectangle 19">
            <a:extLst>
              <a:ext uri="{FF2B5EF4-FFF2-40B4-BE49-F238E27FC236}">
                <a16:creationId xmlns:a16="http://schemas.microsoft.com/office/drawing/2014/main" id="{25BF029F-BB87-48EF-93B9-31BC28B74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333" y="12313413"/>
            <a:ext cx="1587500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1" name="Rectangle 25">
            <a:extLst>
              <a:ext uri="{FF2B5EF4-FFF2-40B4-BE49-F238E27FC236}">
                <a16:creationId xmlns:a16="http://schemas.microsoft.com/office/drawing/2014/main" id="{BEDA622E-B3AF-456F-8C15-C855E6253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9" y="13161137"/>
            <a:ext cx="1597025" cy="836612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2" name="Rectangle 26">
            <a:extLst>
              <a:ext uri="{FF2B5EF4-FFF2-40B4-BE49-F238E27FC236}">
                <a16:creationId xmlns:a16="http://schemas.microsoft.com/office/drawing/2014/main" id="{C8EA18C0-F4CC-4DBF-841D-A7FF97E28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333" y="13161137"/>
            <a:ext cx="1587500" cy="836612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8" name="Rectangle 53">
            <a:extLst>
              <a:ext uri="{FF2B5EF4-FFF2-40B4-BE49-F238E27FC236}">
                <a16:creationId xmlns:a16="http://schemas.microsoft.com/office/drawing/2014/main" id="{156BB67E-BA0D-49A4-8CE5-BC4805856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833" y="11475213"/>
            <a:ext cx="1362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2</a:t>
            </a:r>
            <a:endParaRPr lang="en-US" altLang="en-US" sz="1800"/>
          </a:p>
        </p:txBody>
      </p:sp>
      <p:sp>
        <p:nvSpPr>
          <p:cNvPr id="159" name="Rectangle 54">
            <a:extLst>
              <a:ext uri="{FF2B5EF4-FFF2-40B4-BE49-F238E27FC236}">
                <a16:creationId xmlns:a16="http://schemas.microsoft.com/office/drawing/2014/main" id="{0B481929-CAA2-482F-8C44-F71842DC6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333" y="11475213"/>
            <a:ext cx="133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3</a:t>
            </a:r>
            <a:endParaRPr lang="en-US" altLang="en-US" sz="1800"/>
          </a:p>
        </p:txBody>
      </p:sp>
      <p:sp>
        <p:nvSpPr>
          <p:cNvPr id="160" name="Rectangle 60">
            <a:extLst>
              <a:ext uri="{FF2B5EF4-FFF2-40B4-BE49-F238E27FC236}">
                <a16:creationId xmlns:a16="http://schemas.microsoft.com/office/drawing/2014/main" id="{29866BFA-06DF-46E0-8633-BBA1A567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308" y="12313413"/>
            <a:ext cx="142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9</a:t>
            </a:r>
            <a:endParaRPr lang="en-US" altLang="en-US" sz="1800"/>
          </a:p>
        </p:txBody>
      </p:sp>
      <p:sp>
        <p:nvSpPr>
          <p:cNvPr id="161" name="Rectangle 61">
            <a:extLst>
              <a:ext uri="{FF2B5EF4-FFF2-40B4-BE49-F238E27FC236}">
                <a16:creationId xmlns:a16="http://schemas.microsoft.com/office/drawing/2014/main" id="{B9055A96-8DC6-4AAE-BA5A-0A314C9E5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558" y="12313413"/>
            <a:ext cx="246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10</a:t>
            </a:r>
            <a:endParaRPr lang="en-US" altLang="en-US" sz="1800"/>
          </a:p>
        </p:txBody>
      </p:sp>
      <p:sp>
        <p:nvSpPr>
          <p:cNvPr id="162" name="Rectangle 67">
            <a:extLst>
              <a:ext uri="{FF2B5EF4-FFF2-40B4-BE49-F238E27FC236}">
                <a16:creationId xmlns:a16="http://schemas.microsoft.com/office/drawing/2014/main" id="{A512B019-455D-4F9B-A822-79D6C3119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3" y="13170663"/>
            <a:ext cx="2308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16</a:t>
            </a:r>
            <a:endParaRPr lang="en-US" altLang="en-US" sz="1800"/>
          </a:p>
        </p:txBody>
      </p:sp>
      <p:sp>
        <p:nvSpPr>
          <p:cNvPr id="163" name="Rectangle 68">
            <a:extLst>
              <a:ext uri="{FF2B5EF4-FFF2-40B4-BE49-F238E27FC236}">
                <a16:creationId xmlns:a16="http://schemas.microsoft.com/office/drawing/2014/main" id="{A39FC808-27FF-4A7F-BE75-CB321BBA9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608" y="13170663"/>
            <a:ext cx="21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17</a:t>
            </a:r>
            <a:endParaRPr lang="en-US" altLang="en-US" sz="1800"/>
          </a:p>
        </p:txBody>
      </p:sp>
      <p:sp>
        <p:nvSpPr>
          <p:cNvPr id="170" name="Freeform 108">
            <a:extLst>
              <a:ext uri="{FF2B5EF4-FFF2-40B4-BE49-F238E27FC236}">
                <a16:creationId xmlns:a16="http://schemas.microsoft.com/office/drawing/2014/main" id="{BB441597-6F4C-4343-BBD3-2085021A9E0E}"/>
              </a:ext>
            </a:extLst>
          </p:cNvPr>
          <p:cNvSpPr>
            <a:spLocks/>
          </p:cNvSpPr>
          <p:nvPr/>
        </p:nvSpPr>
        <p:spPr bwMode="auto">
          <a:xfrm>
            <a:off x="197558" y="11799062"/>
            <a:ext cx="1454150" cy="209550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272176875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272176875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1" name="Rectangle 109">
            <a:extLst>
              <a:ext uri="{FF2B5EF4-FFF2-40B4-BE49-F238E27FC236}">
                <a16:creationId xmlns:a16="http://schemas.microsoft.com/office/drawing/2014/main" id="{BD57B51F-A289-4987-B080-BA7679672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22" y="11811504"/>
            <a:ext cx="6379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TEMA 9</a:t>
            </a: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172" name="Freeform 112">
            <a:extLst>
              <a:ext uri="{FF2B5EF4-FFF2-40B4-BE49-F238E27FC236}">
                <a16:creationId xmlns:a16="http://schemas.microsoft.com/office/drawing/2014/main" id="{DA5CFC8D-0FE9-4ABE-A84E-040513079643}"/>
              </a:ext>
            </a:extLst>
          </p:cNvPr>
          <p:cNvSpPr>
            <a:spLocks/>
          </p:cNvSpPr>
          <p:nvPr/>
        </p:nvSpPr>
        <p:spPr bwMode="auto">
          <a:xfrm>
            <a:off x="1786861" y="11801415"/>
            <a:ext cx="1455737" cy="219075"/>
          </a:xfrm>
          <a:custGeom>
            <a:avLst/>
            <a:gdLst>
              <a:gd name="T0" fmla="*/ 2147483646 w 153"/>
              <a:gd name="T1" fmla="*/ 2086689375 h 23"/>
              <a:gd name="T2" fmla="*/ 362116957 w 153"/>
              <a:gd name="T3" fmla="*/ 2086689375 h 23"/>
              <a:gd name="T4" fmla="*/ 0 w 153"/>
              <a:gd name="T5" fmla="*/ 1723786875 h 23"/>
              <a:gd name="T6" fmla="*/ 0 w 153"/>
              <a:gd name="T7" fmla="*/ 362902500 h 23"/>
              <a:gd name="T8" fmla="*/ 362116957 w 153"/>
              <a:gd name="T9" fmla="*/ 0 h 23"/>
              <a:gd name="T10" fmla="*/ 2147483646 w 153"/>
              <a:gd name="T11" fmla="*/ 0 h 23"/>
              <a:gd name="T12" fmla="*/ 2147483646 w 153"/>
              <a:gd name="T13" fmla="*/ 362902500 h 23"/>
              <a:gd name="T14" fmla="*/ 2147483646 w 153"/>
              <a:gd name="T15" fmla="*/ 1723786875 h 23"/>
              <a:gd name="T16" fmla="*/ 2147483646 w 153"/>
              <a:gd name="T17" fmla="*/ 2086689375 h 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3">
                <a:moveTo>
                  <a:pt x="149" y="23"/>
                </a:moveTo>
                <a:cubicBezTo>
                  <a:pt x="4" y="23"/>
                  <a:pt x="4" y="23"/>
                  <a:pt x="4" y="23"/>
                </a:cubicBezTo>
                <a:cubicBezTo>
                  <a:pt x="2" y="23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3"/>
                  <a:pt x="149" y="23"/>
                </a:cubicBezTo>
                <a:close/>
              </a:path>
            </a:pathLst>
          </a:custGeom>
          <a:solidFill>
            <a:srgbClr val="23929E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73" name="Rectangle 113">
            <a:extLst>
              <a:ext uri="{FF2B5EF4-FFF2-40B4-BE49-F238E27FC236}">
                <a16:creationId xmlns:a16="http://schemas.microsoft.com/office/drawing/2014/main" id="{A7F9A5BA-EDB0-47E9-A60C-9AAC0A101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011" y="11818618"/>
            <a:ext cx="65081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CASO IV</a:t>
            </a:r>
          </a:p>
        </p:txBody>
      </p:sp>
      <p:sp>
        <p:nvSpPr>
          <p:cNvPr id="174" name="Freeform 108">
            <a:extLst>
              <a:ext uri="{FF2B5EF4-FFF2-40B4-BE49-F238E27FC236}">
                <a16:creationId xmlns:a16="http://schemas.microsoft.com/office/drawing/2014/main" id="{54D84E84-C580-414A-B214-6CD3F291BC4E}"/>
              </a:ext>
            </a:extLst>
          </p:cNvPr>
          <p:cNvSpPr>
            <a:spLocks/>
          </p:cNvSpPr>
          <p:nvPr/>
        </p:nvSpPr>
        <p:spPr bwMode="auto">
          <a:xfrm>
            <a:off x="211846" y="12618212"/>
            <a:ext cx="1454150" cy="209550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272176875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272176875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5" name="Rectangle 109">
            <a:extLst>
              <a:ext uri="{FF2B5EF4-FFF2-40B4-BE49-F238E27FC236}">
                <a16:creationId xmlns:a16="http://schemas.microsoft.com/office/drawing/2014/main" id="{41480416-F2D1-4BFE-A77D-4BE67550C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10" y="12630654"/>
            <a:ext cx="70532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TEMA 10</a:t>
            </a: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176" name="Freeform 110">
            <a:extLst>
              <a:ext uri="{FF2B5EF4-FFF2-40B4-BE49-F238E27FC236}">
                <a16:creationId xmlns:a16="http://schemas.microsoft.com/office/drawing/2014/main" id="{41B7CEE8-9C99-4C32-9700-9711BB4FACDA}"/>
              </a:ext>
            </a:extLst>
          </p:cNvPr>
          <p:cNvSpPr>
            <a:spLocks/>
          </p:cNvSpPr>
          <p:nvPr/>
        </p:nvSpPr>
        <p:spPr bwMode="auto">
          <a:xfrm>
            <a:off x="1769184" y="13474668"/>
            <a:ext cx="1454150" cy="209550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362902500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362902500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" name="Rectangle 111">
            <a:extLst>
              <a:ext uri="{FF2B5EF4-FFF2-40B4-BE49-F238E27FC236}">
                <a16:creationId xmlns:a16="http://schemas.microsoft.com/office/drawing/2014/main" id="{83954019-DB51-4B73-B578-4C6569E5C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748" y="13487110"/>
            <a:ext cx="100508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rgbClr val="333333"/>
                </a:solidFill>
                <a:latin typeface="Montserrat" panose="02000505000000020004" pitchFamily="2" charset="0"/>
              </a:rPr>
              <a:t>EXPOSICIÓN</a:t>
            </a:r>
            <a:endParaRPr lang="es-ES" altLang="en-US" sz="1800" dirty="0">
              <a:latin typeface="Montserrat" panose="02000505000000020004" pitchFamily="2" charset="0"/>
            </a:endParaRPr>
          </a:p>
        </p:txBody>
      </p:sp>
      <p:sp>
        <p:nvSpPr>
          <p:cNvPr id="178" name="Freeform 108">
            <a:extLst>
              <a:ext uri="{FF2B5EF4-FFF2-40B4-BE49-F238E27FC236}">
                <a16:creationId xmlns:a16="http://schemas.microsoft.com/office/drawing/2014/main" id="{C17FFC23-02D0-4106-B4F6-4B72A8CE99CC}"/>
              </a:ext>
            </a:extLst>
          </p:cNvPr>
          <p:cNvSpPr>
            <a:spLocks/>
          </p:cNvSpPr>
          <p:nvPr/>
        </p:nvSpPr>
        <p:spPr bwMode="auto">
          <a:xfrm>
            <a:off x="197558" y="13499178"/>
            <a:ext cx="1454150" cy="209550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272176875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272176875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9" name="Rectangle 109">
            <a:extLst>
              <a:ext uri="{FF2B5EF4-FFF2-40B4-BE49-F238E27FC236}">
                <a16:creationId xmlns:a16="http://schemas.microsoft.com/office/drawing/2014/main" id="{5C21239A-AE76-4389-9334-840E4F80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22" y="13511620"/>
            <a:ext cx="70532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TEMA 10</a:t>
            </a: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180" name="Freeform 108">
            <a:extLst>
              <a:ext uri="{FF2B5EF4-FFF2-40B4-BE49-F238E27FC236}">
                <a16:creationId xmlns:a16="http://schemas.microsoft.com/office/drawing/2014/main" id="{F7B5D1D2-FBD0-4BCD-815B-3BDAE690B447}"/>
              </a:ext>
            </a:extLst>
          </p:cNvPr>
          <p:cNvSpPr>
            <a:spLocks/>
          </p:cNvSpPr>
          <p:nvPr/>
        </p:nvSpPr>
        <p:spPr bwMode="auto">
          <a:xfrm>
            <a:off x="1781706" y="12617418"/>
            <a:ext cx="1454150" cy="209550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272176875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272176875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1" name="Rectangle 109">
            <a:extLst>
              <a:ext uri="{FF2B5EF4-FFF2-40B4-BE49-F238E27FC236}">
                <a16:creationId xmlns:a16="http://schemas.microsoft.com/office/drawing/2014/main" id="{D836F738-EAC8-4AF4-9EAF-996CB1A76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270" y="12629860"/>
            <a:ext cx="70532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TEMA 10</a:t>
            </a: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183" name="Freeform 101">
            <a:extLst>
              <a:ext uri="{FF2B5EF4-FFF2-40B4-BE49-F238E27FC236}">
                <a16:creationId xmlns:a16="http://schemas.microsoft.com/office/drawing/2014/main" id="{2F682068-1E8F-4529-840E-F8122244149E}"/>
              </a:ext>
            </a:extLst>
          </p:cNvPr>
          <p:cNvSpPr>
            <a:spLocks/>
          </p:cNvSpPr>
          <p:nvPr/>
        </p:nvSpPr>
        <p:spPr bwMode="auto">
          <a:xfrm>
            <a:off x="4424227" y="9260920"/>
            <a:ext cx="1455737" cy="209550"/>
          </a:xfrm>
          <a:custGeom>
            <a:avLst/>
            <a:gdLst>
              <a:gd name="T0" fmla="*/ 2147483646 w 153"/>
              <a:gd name="T1" fmla="*/ 1995963750 h 22"/>
              <a:gd name="T2" fmla="*/ 362116957 w 153"/>
              <a:gd name="T3" fmla="*/ 1995963750 h 22"/>
              <a:gd name="T4" fmla="*/ 0 w 153"/>
              <a:gd name="T5" fmla="*/ 1723786875 h 22"/>
              <a:gd name="T6" fmla="*/ 0 w 153"/>
              <a:gd name="T7" fmla="*/ 362902500 h 22"/>
              <a:gd name="T8" fmla="*/ 362116957 w 153"/>
              <a:gd name="T9" fmla="*/ 0 h 22"/>
              <a:gd name="T10" fmla="*/ 2147483646 w 153"/>
              <a:gd name="T11" fmla="*/ 0 h 22"/>
              <a:gd name="T12" fmla="*/ 2147483646 w 153"/>
              <a:gd name="T13" fmla="*/ 362902500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50" y="22"/>
                </a:move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2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2" y="22"/>
                  <a:pt x="150" y="22"/>
                </a:cubicBezTo>
                <a:close/>
              </a:path>
            </a:pathLst>
          </a:custGeom>
          <a:solidFill>
            <a:srgbClr val="E2412A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84" name="Rectangle 103">
            <a:extLst>
              <a:ext uri="{FF2B5EF4-FFF2-40B4-BE49-F238E27FC236}">
                <a16:creationId xmlns:a16="http://schemas.microsoft.com/office/drawing/2014/main" id="{71A24203-D19F-4380-BCC4-EAF59DBCC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376" y="9273362"/>
            <a:ext cx="121026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EXAMEN FINAL</a:t>
            </a:r>
          </a:p>
        </p:txBody>
      </p:sp>
      <p:sp>
        <p:nvSpPr>
          <p:cNvPr id="185" name="Rectangle 92">
            <a:extLst>
              <a:ext uri="{FF2B5EF4-FFF2-40B4-BE49-F238E27FC236}">
                <a16:creationId xmlns:a16="http://schemas.microsoft.com/office/drawing/2014/main" id="{DD210A20-DD76-4FA7-A00B-ABF499B82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221" y="8897089"/>
            <a:ext cx="9597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LUN</a:t>
            </a:r>
            <a:endParaRPr lang="en-US" altLang="en-US" sz="1800" dirty="0"/>
          </a:p>
        </p:txBody>
      </p:sp>
      <p:sp>
        <p:nvSpPr>
          <p:cNvPr id="188" name="Rectangle 5">
            <a:extLst>
              <a:ext uri="{FF2B5EF4-FFF2-40B4-BE49-F238E27FC236}">
                <a16:creationId xmlns:a16="http://schemas.microsoft.com/office/drawing/2014/main" id="{B5CA678F-0E94-4062-9C49-B3161EB51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21" y="10747294"/>
            <a:ext cx="248625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300" b="1" dirty="0">
                <a:solidFill>
                  <a:srgbClr val="000000"/>
                </a:solidFill>
                <a:latin typeface="Montserrat" panose="02000505000000020004" pitchFamily="2" charset="0"/>
              </a:rPr>
              <a:t>JUNIO 2019</a:t>
            </a:r>
            <a:endParaRPr lang="en-US" altLang="en-US" sz="1800" dirty="0"/>
          </a:p>
        </p:txBody>
      </p:sp>
      <p:sp>
        <p:nvSpPr>
          <p:cNvPr id="190" name="Rectangle 63">
            <a:extLst>
              <a:ext uri="{FF2B5EF4-FFF2-40B4-BE49-F238E27FC236}">
                <a16:creationId xmlns:a16="http://schemas.microsoft.com/office/drawing/2014/main" id="{F1EBB364-E389-40D1-83E7-778F1132E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625" y="11537490"/>
            <a:ext cx="176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11</a:t>
            </a:r>
            <a:endParaRPr lang="en-US" altLang="en-US" sz="1800"/>
          </a:p>
        </p:txBody>
      </p:sp>
      <p:sp>
        <p:nvSpPr>
          <p:cNvPr id="191" name="Rectangle 103">
            <a:extLst>
              <a:ext uri="{FF2B5EF4-FFF2-40B4-BE49-F238E27FC236}">
                <a16:creationId xmlns:a16="http://schemas.microsoft.com/office/drawing/2014/main" id="{2A39114E-B502-435E-85F4-29B337C42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723" y="11883306"/>
            <a:ext cx="15197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EXAMEN FINAL</a:t>
            </a: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(</a:t>
            </a:r>
            <a:r>
              <a:rPr lang="es-ES" altLang="en-US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rec</a:t>
            </a: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)</a:t>
            </a:r>
          </a:p>
        </p:txBody>
      </p:sp>
      <p:sp>
        <p:nvSpPr>
          <p:cNvPr id="193" name="Rectangle 91">
            <a:extLst>
              <a:ext uri="{FF2B5EF4-FFF2-40B4-BE49-F238E27FC236}">
                <a16:creationId xmlns:a16="http://schemas.microsoft.com/office/drawing/2014/main" id="{098F4451-B2EF-4B18-BC8D-1678BF04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006" y="11573636"/>
            <a:ext cx="4969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MAR</a:t>
            </a:r>
            <a:endParaRPr lang="en-US" altLang="en-US" sz="1800" dirty="0"/>
          </a:p>
        </p:txBody>
      </p:sp>
      <p:sp>
        <p:nvSpPr>
          <p:cNvPr id="194" name="Freeform 108">
            <a:extLst>
              <a:ext uri="{FF2B5EF4-FFF2-40B4-BE49-F238E27FC236}">
                <a16:creationId xmlns:a16="http://schemas.microsoft.com/office/drawing/2014/main" id="{99247C14-E653-456A-9CE4-E4C295417D6A}"/>
              </a:ext>
            </a:extLst>
          </p:cNvPr>
          <p:cNvSpPr>
            <a:spLocks/>
          </p:cNvSpPr>
          <p:nvPr/>
        </p:nvSpPr>
        <p:spPr bwMode="auto">
          <a:xfrm>
            <a:off x="3681592" y="12614547"/>
            <a:ext cx="657017" cy="243274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272176875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272176875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5" name="Rectangle 91">
            <a:extLst>
              <a:ext uri="{FF2B5EF4-FFF2-40B4-BE49-F238E27FC236}">
                <a16:creationId xmlns:a16="http://schemas.microsoft.com/office/drawing/2014/main" id="{5DFFD36E-3EC4-4A9F-9194-ACBCAE065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355" y="12576210"/>
            <a:ext cx="217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Open Sans" panose="020B0606030504020204" pitchFamily="34" charset="0"/>
              </a:rPr>
              <a:t>Clase</a:t>
            </a:r>
            <a:r>
              <a:rPr lang="en-US" alt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 Grupo Grande</a:t>
            </a:r>
            <a:endParaRPr lang="en-US" altLang="en-US" sz="1800" dirty="0"/>
          </a:p>
        </p:txBody>
      </p:sp>
      <p:sp>
        <p:nvSpPr>
          <p:cNvPr id="196" name="Freeform 112">
            <a:extLst>
              <a:ext uri="{FF2B5EF4-FFF2-40B4-BE49-F238E27FC236}">
                <a16:creationId xmlns:a16="http://schemas.microsoft.com/office/drawing/2014/main" id="{A38AA46A-D570-489E-8691-68083A358664}"/>
              </a:ext>
            </a:extLst>
          </p:cNvPr>
          <p:cNvSpPr>
            <a:spLocks/>
          </p:cNvSpPr>
          <p:nvPr/>
        </p:nvSpPr>
        <p:spPr bwMode="auto">
          <a:xfrm>
            <a:off x="3681987" y="13004035"/>
            <a:ext cx="656224" cy="243274"/>
          </a:xfrm>
          <a:custGeom>
            <a:avLst/>
            <a:gdLst>
              <a:gd name="T0" fmla="*/ 2147483646 w 153"/>
              <a:gd name="T1" fmla="*/ 2086689375 h 23"/>
              <a:gd name="T2" fmla="*/ 362116957 w 153"/>
              <a:gd name="T3" fmla="*/ 2086689375 h 23"/>
              <a:gd name="T4" fmla="*/ 0 w 153"/>
              <a:gd name="T5" fmla="*/ 1723786875 h 23"/>
              <a:gd name="T6" fmla="*/ 0 w 153"/>
              <a:gd name="T7" fmla="*/ 362902500 h 23"/>
              <a:gd name="T8" fmla="*/ 362116957 w 153"/>
              <a:gd name="T9" fmla="*/ 0 h 23"/>
              <a:gd name="T10" fmla="*/ 2147483646 w 153"/>
              <a:gd name="T11" fmla="*/ 0 h 23"/>
              <a:gd name="T12" fmla="*/ 2147483646 w 153"/>
              <a:gd name="T13" fmla="*/ 362902500 h 23"/>
              <a:gd name="T14" fmla="*/ 2147483646 w 153"/>
              <a:gd name="T15" fmla="*/ 1723786875 h 23"/>
              <a:gd name="T16" fmla="*/ 2147483646 w 153"/>
              <a:gd name="T17" fmla="*/ 2086689375 h 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3">
                <a:moveTo>
                  <a:pt x="149" y="23"/>
                </a:moveTo>
                <a:cubicBezTo>
                  <a:pt x="4" y="23"/>
                  <a:pt x="4" y="23"/>
                  <a:pt x="4" y="23"/>
                </a:cubicBezTo>
                <a:cubicBezTo>
                  <a:pt x="2" y="23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3"/>
                  <a:pt x="149" y="23"/>
                </a:cubicBezTo>
                <a:close/>
              </a:path>
            </a:pathLst>
          </a:custGeom>
          <a:solidFill>
            <a:srgbClr val="23929E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197" name="Rectangle 91">
            <a:extLst>
              <a:ext uri="{FF2B5EF4-FFF2-40B4-BE49-F238E27FC236}">
                <a16:creationId xmlns:a16="http://schemas.microsoft.com/office/drawing/2014/main" id="{DE0E4B88-545A-4E35-A4B1-21C7DB3F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130" y="12986534"/>
            <a:ext cx="5241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Caso</a:t>
            </a:r>
            <a:endParaRPr lang="en-US" altLang="en-US" sz="1800" dirty="0"/>
          </a:p>
        </p:txBody>
      </p:sp>
      <p:sp>
        <p:nvSpPr>
          <p:cNvPr id="198" name="Freeform 110">
            <a:extLst>
              <a:ext uri="{FF2B5EF4-FFF2-40B4-BE49-F238E27FC236}">
                <a16:creationId xmlns:a16="http://schemas.microsoft.com/office/drawing/2014/main" id="{4EBA3612-D9BE-44D1-84B6-E5948D94E4EF}"/>
              </a:ext>
            </a:extLst>
          </p:cNvPr>
          <p:cNvSpPr>
            <a:spLocks/>
          </p:cNvSpPr>
          <p:nvPr/>
        </p:nvSpPr>
        <p:spPr bwMode="auto">
          <a:xfrm>
            <a:off x="3681987" y="13393525"/>
            <a:ext cx="656224" cy="243273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362902500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362902500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9" name="Rectangle 91">
            <a:extLst>
              <a:ext uri="{FF2B5EF4-FFF2-40B4-BE49-F238E27FC236}">
                <a16:creationId xmlns:a16="http://schemas.microsoft.com/office/drawing/2014/main" id="{B5D463F6-833E-45DE-BFC5-E6CBEBFEA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8461" y="13362168"/>
            <a:ext cx="942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Proyecto</a:t>
            </a:r>
            <a:endParaRPr lang="en-US" altLang="en-US" sz="1800" dirty="0"/>
          </a:p>
        </p:txBody>
      </p:sp>
      <p:sp>
        <p:nvSpPr>
          <p:cNvPr id="208" name="Freeform 110">
            <a:extLst>
              <a:ext uri="{FF2B5EF4-FFF2-40B4-BE49-F238E27FC236}">
                <a16:creationId xmlns:a16="http://schemas.microsoft.com/office/drawing/2014/main" id="{4FBCDA63-3479-4B5E-9321-ED1BF40B834B}"/>
              </a:ext>
            </a:extLst>
          </p:cNvPr>
          <p:cNvSpPr>
            <a:spLocks/>
          </p:cNvSpPr>
          <p:nvPr/>
        </p:nvSpPr>
        <p:spPr bwMode="auto">
          <a:xfrm>
            <a:off x="3681987" y="13786525"/>
            <a:ext cx="656224" cy="243273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362902500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362902500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9" name="Rectangle 91">
            <a:extLst>
              <a:ext uri="{FF2B5EF4-FFF2-40B4-BE49-F238E27FC236}">
                <a16:creationId xmlns:a16="http://schemas.microsoft.com/office/drawing/2014/main" id="{B6EE1278-15F0-49C3-9A07-0D24270C5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414" y="13747823"/>
            <a:ext cx="20329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Open Sans" panose="020B0606030504020204" pitchFamily="34" charset="0"/>
              </a:rPr>
              <a:t>Otra</a:t>
            </a:r>
            <a:r>
              <a:rPr lang="en-US" alt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 act. evaluable</a:t>
            </a:r>
            <a:endParaRPr lang="en-US" altLang="en-US" sz="1800" dirty="0"/>
          </a:p>
        </p:txBody>
      </p:sp>
      <p:sp>
        <p:nvSpPr>
          <p:cNvPr id="166" name="Rectangle 5">
            <a:extLst>
              <a:ext uri="{FF2B5EF4-FFF2-40B4-BE49-F238E27FC236}">
                <a16:creationId xmlns:a16="http://schemas.microsoft.com/office/drawing/2014/main" id="{21A5103C-FAAB-4A9B-A440-3DAFDF9F2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408" y="5729798"/>
            <a:ext cx="23788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300" b="1" dirty="0">
                <a:solidFill>
                  <a:srgbClr val="000000"/>
                </a:solidFill>
                <a:latin typeface="Montserrat" panose="02000505000000020004" pitchFamily="2" charset="0"/>
              </a:rPr>
              <a:t>ABRIL 2019</a:t>
            </a:r>
            <a:endParaRPr lang="en-US" altLang="en-US" sz="1800" dirty="0"/>
          </a:p>
        </p:txBody>
      </p:sp>
      <p:sp>
        <p:nvSpPr>
          <p:cNvPr id="167" name="Rectangle 9">
            <a:extLst>
              <a:ext uri="{FF2B5EF4-FFF2-40B4-BE49-F238E27FC236}">
                <a16:creationId xmlns:a16="http://schemas.microsoft.com/office/drawing/2014/main" id="{6A530AF4-8362-46D5-BA07-F000C0E6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590" y="6336486"/>
            <a:ext cx="1595437" cy="846138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8" name="Rectangle 10">
            <a:extLst>
              <a:ext uri="{FF2B5EF4-FFF2-40B4-BE49-F238E27FC236}">
                <a16:creationId xmlns:a16="http://schemas.microsoft.com/office/drawing/2014/main" id="{B9DF9AA4-457F-4CF6-AA90-89A2C3EB6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026" y="6336486"/>
            <a:ext cx="1587500" cy="846138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9" name="Rectangle 16">
            <a:extLst>
              <a:ext uri="{FF2B5EF4-FFF2-40B4-BE49-F238E27FC236}">
                <a16:creationId xmlns:a16="http://schemas.microsoft.com/office/drawing/2014/main" id="{A9C7A668-4B0C-4AF6-A583-83003554A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590" y="7182625"/>
            <a:ext cx="1595437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2" name="Rectangle 17">
            <a:extLst>
              <a:ext uri="{FF2B5EF4-FFF2-40B4-BE49-F238E27FC236}">
                <a16:creationId xmlns:a16="http://schemas.microsoft.com/office/drawing/2014/main" id="{5E178413-D783-48EA-8CA5-CAD0173AD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026" y="7182625"/>
            <a:ext cx="1587500" cy="847725"/>
          </a:xfrm>
          <a:prstGeom prst="rect">
            <a:avLst/>
          </a:prstGeom>
          <a:solidFill>
            <a:srgbClr val="F5F5F5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buNone/>
            </a:pPr>
            <a:endParaRPr lang="en-US" altLang="en-US" sz="1800"/>
          </a:p>
        </p:txBody>
      </p:sp>
      <p:sp>
        <p:nvSpPr>
          <p:cNvPr id="200" name="Rectangle 23">
            <a:extLst>
              <a:ext uri="{FF2B5EF4-FFF2-40B4-BE49-F238E27FC236}">
                <a16:creationId xmlns:a16="http://schemas.microsoft.com/office/drawing/2014/main" id="{1FCF5BA1-6554-4AB1-9A79-8032E8299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590" y="8030349"/>
            <a:ext cx="1595437" cy="838200"/>
          </a:xfrm>
          <a:prstGeom prst="rect">
            <a:avLst/>
          </a:prstGeom>
          <a:solidFill>
            <a:srgbClr val="F5F5F5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buNone/>
            </a:pPr>
            <a:endParaRPr lang="en-US" altLang="en-US" sz="1800"/>
          </a:p>
        </p:txBody>
      </p:sp>
      <p:sp>
        <p:nvSpPr>
          <p:cNvPr id="201" name="Rectangle 24">
            <a:extLst>
              <a:ext uri="{FF2B5EF4-FFF2-40B4-BE49-F238E27FC236}">
                <a16:creationId xmlns:a16="http://schemas.microsoft.com/office/drawing/2014/main" id="{9EBCF87F-FB0A-415A-B878-24E7A743F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026" y="8030349"/>
            <a:ext cx="1587500" cy="838200"/>
          </a:xfrm>
          <a:prstGeom prst="rect">
            <a:avLst/>
          </a:prstGeom>
          <a:solidFill>
            <a:srgbClr val="F5F5F5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buNone/>
            </a:pPr>
            <a:endParaRPr lang="en-US" altLang="en-US" sz="1800"/>
          </a:p>
        </p:txBody>
      </p:sp>
      <p:sp>
        <p:nvSpPr>
          <p:cNvPr id="202" name="Rectangle 30">
            <a:extLst>
              <a:ext uri="{FF2B5EF4-FFF2-40B4-BE49-F238E27FC236}">
                <a16:creationId xmlns:a16="http://schemas.microsoft.com/office/drawing/2014/main" id="{8008842C-7D90-45CC-9FA5-B75ABF99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590" y="8868550"/>
            <a:ext cx="1595437" cy="847725"/>
          </a:xfrm>
          <a:prstGeom prst="rect">
            <a:avLst/>
          </a:prstGeom>
          <a:solidFill>
            <a:srgbClr val="F5F5F5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buNone/>
            </a:pPr>
            <a:endParaRPr lang="en-US" altLang="en-US" sz="1800"/>
          </a:p>
        </p:txBody>
      </p:sp>
      <p:sp>
        <p:nvSpPr>
          <p:cNvPr id="203" name="Rectangle 31">
            <a:extLst>
              <a:ext uri="{FF2B5EF4-FFF2-40B4-BE49-F238E27FC236}">
                <a16:creationId xmlns:a16="http://schemas.microsoft.com/office/drawing/2014/main" id="{030DCA37-06DB-41FF-8BE1-EE1FADB4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026" y="8868550"/>
            <a:ext cx="1587500" cy="847725"/>
          </a:xfrm>
          <a:prstGeom prst="rect">
            <a:avLst/>
          </a:prstGeom>
          <a:solidFill>
            <a:srgbClr val="F5F5F5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buNone/>
            </a:pPr>
            <a:endParaRPr lang="en-US" altLang="en-US" sz="1800"/>
          </a:p>
        </p:txBody>
      </p:sp>
      <p:sp>
        <p:nvSpPr>
          <p:cNvPr id="204" name="Rectangle 51">
            <a:extLst>
              <a:ext uri="{FF2B5EF4-FFF2-40B4-BE49-F238E27FC236}">
                <a16:creationId xmlns:a16="http://schemas.microsoft.com/office/drawing/2014/main" id="{995DAD6D-AD71-4051-A004-A311D1C43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114" y="6346012"/>
            <a:ext cx="1314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4</a:t>
            </a:r>
            <a:endParaRPr lang="en-US" altLang="en-US" sz="1800"/>
          </a:p>
        </p:txBody>
      </p:sp>
      <p:sp>
        <p:nvSpPr>
          <p:cNvPr id="205" name="Rectangle 52">
            <a:extLst>
              <a:ext uri="{FF2B5EF4-FFF2-40B4-BE49-F238E27FC236}">
                <a16:creationId xmlns:a16="http://schemas.microsoft.com/office/drawing/2014/main" id="{4AD25C11-6362-430A-A912-21EF2BAAE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026" y="6346012"/>
            <a:ext cx="133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5</a:t>
            </a:r>
            <a:endParaRPr lang="en-US" altLang="en-US" sz="1800"/>
          </a:p>
        </p:txBody>
      </p:sp>
      <p:sp>
        <p:nvSpPr>
          <p:cNvPr id="210" name="Rectangle 58">
            <a:extLst>
              <a:ext uri="{FF2B5EF4-FFF2-40B4-BE49-F238E27FC236}">
                <a16:creationId xmlns:a16="http://schemas.microsoft.com/office/drawing/2014/main" id="{9D440985-7B47-407D-899A-AFC694957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14" y="7182625"/>
            <a:ext cx="176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11</a:t>
            </a:r>
            <a:endParaRPr lang="en-US" altLang="en-US" sz="1800"/>
          </a:p>
        </p:txBody>
      </p:sp>
      <p:sp>
        <p:nvSpPr>
          <p:cNvPr id="211" name="Rectangle 59">
            <a:extLst>
              <a:ext uri="{FF2B5EF4-FFF2-40B4-BE49-F238E27FC236}">
                <a16:creationId xmlns:a16="http://schemas.microsoft.com/office/drawing/2014/main" id="{7B3947D5-0BDD-4E7A-8E8A-4C5FA0431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301" y="7182625"/>
            <a:ext cx="2244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12</a:t>
            </a:r>
            <a:endParaRPr lang="en-US" altLang="en-US" sz="1800"/>
          </a:p>
        </p:txBody>
      </p:sp>
      <p:sp>
        <p:nvSpPr>
          <p:cNvPr id="212" name="Rectangle 65">
            <a:extLst>
              <a:ext uri="{FF2B5EF4-FFF2-40B4-BE49-F238E27FC236}">
                <a16:creationId xmlns:a16="http://schemas.microsoft.com/office/drawing/2014/main" id="{63FF6155-5D48-4E00-B690-A6C64EE7B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864" y="8039875"/>
            <a:ext cx="2356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18</a:t>
            </a:r>
            <a:endParaRPr lang="en-US" altLang="en-US" sz="1800"/>
          </a:p>
        </p:txBody>
      </p:sp>
      <p:sp>
        <p:nvSpPr>
          <p:cNvPr id="213" name="Rectangle 66">
            <a:extLst>
              <a:ext uri="{FF2B5EF4-FFF2-40B4-BE49-F238E27FC236}">
                <a16:creationId xmlns:a16="http://schemas.microsoft.com/office/drawing/2014/main" id="{29578B4D-4F90-4AF0-88F6-31D722DB2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364" y="8039875"/>
            <a:ext cx="2308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19</a:t>
            </a:r>
            <a:endParaRPr lang="en-US" altLang="en-US" sz="1800"/>
          </a:p>
        </p:txBody>
      </p:sp>
      <p:sp>
        <p:nvSpPr>
          <p:cNvPr id="214" name="Rectangle 72">
            <a:extLst>
              <a:ext uri="{FF2B5EF4-FFF2-40B4-BE49-F238E27FC236}">
                <a16:creationId xmlns:a16="http://schemas.microsoft.com/office/drawing/2014/main" id="{ED9D7BDB-976C-4797-9674-8422B738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764" y="8887600"/>
            <a:ext cx="2693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25</a:t>
            </a:r>
            <a:endParaRPr lang="en-US" altLang="en-US" sz="1800"/>
          </a:p>
        </p:txBody>
      </p:sp>
      <p:sp>
        <p:nvSpPr>
          <p:cNvPr id="215" name="Rectangle 73">
            <a:extLst>
              <a:ext uri="{FF2B5EF4-FFF2-40B4-BE49-F238E27FC236}">
                <a16:creationId xmlns:a16="http://schemas.microsoft.com/office/drawing/2014/main" id="{0368B3AD-EDBB-488E-96DD-86456FBDC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740" y="8887600"/>
            <a:ext cx="2789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26</a:t>
            </a:r>
            <a:endParaRPr lang="en-US" altLang="en-US" sz="1800"/>
          </a:p>
        </p:txBody>
      </p:sp>
      <p:sp>
        <p:nvSpPr>
          <p:cNvPr id="218" name="Freeform 108">
            <a:extLst>
              <a:ext uri="{FF2B5EF4-FFF2-40B4-BE49-F238E27FC236}">
                <a16:creationId xmlns:a16="http://schemas.microsoft.com/office/drawing/2014/main" id="{4ACD2E09-A0F5-4A67-8440-72D0E2CB3513}"/>
              </a:ext>
            </a:extLst>
          </p:cNvPr>
          <p:cNvSpPr>
            <a:spLocks/>
          </p:cNvSpPr>
          <p:nvPr/>
        </p:nvSpPr>
        <p:spPr bwMode="auto">
          <a:xfrm>
            <a:off x="3566201" y="6687324"/>
            <a:ext cx="1454150" cy="209550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272176875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272176875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9" name="Rectangle 109">
            <a:extLst>
              <a:ext uri="{FF2B5EF4-FFF2-40B4-BE49-F238E27FC236}">
                <a16:creationId xmlns:a16="http://schemas.microsoft.com/office/drawing/2014/main" id="{E58FC3D1-BA20-42D5-8B3F-B5645C385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765" y="6699766"/>
            <a:ext cx="5866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TEMA</a:t>
            </a: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8</a:t>
            </a:r>
          </a:p>
        </p:txBody>
      </p:sp>
      <p:sp>
        <p:nvSpPr>
          <p:cNvPr id="220" name="Freeform 108">
            <a:extLst>
              <a:ext uri="{FF2B5EF4-FFF2-40B4-BE49-F238E27FC236}">
                <a16:creationId xmlns:a16="http://schemas.microsoft.com/office/drawing/2014/main" id="{2D54C3D8-9168-4E53-BF17-717BB960E295}"/>
              </a:ext>
            </a:extLst>
          </p:cNvPr>
          <p:cNvSpPr>
            <a:spLocks/>
          </p:cNvSpPr>
          <p:nvPr/>
        </p:nvSpPr>
        <p:spPr bwMode="auto">
          <a:xfrm>
            <a:off x="5191801" y="6692056"/>
            <a:ext cx="1454150" cy="209550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272176875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272176875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1" name="Rectangle 109">
            <a:extLst>
              <a:ext uri="{FF2B5EF4-FFF2-40B4-BE49-F238E27FC236}">
                <a16:creationId xmlns:a16="http://schemas.microsoft.com/office/drawing/2014/main" id="{809AE739-685F-4788-991E-9299199E3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365" y="6704498"/>
            <a:ext cx="6379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TEMA 9</a:t>
            </a: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222" name="Freeform 108">
            <a:extLst>
              <a:ext uri="{FF2B5EF4-FFF2-40B4-BE49-F238E27FC236}">
                <a16:creationId xmlns:a16="http://schemas.microsoft.com/office/drawing/2014/main" id="{7ACFB363-C3B5-4BA5-80F7-B217AF9C4153}"/>
              </a:ext>
            </a:extLst>
          </p:cNvPr>
          <p:cNvSpPr>
            <a:spLocks/>
          </p:cNvSpPr>
          <p:nvPr/>
        </p:nvSpPr>
        <p:spPr bwMode="auto">
          <a:xfrm>
            <a:off x="3575726" y="7481044"/>
            <a:ext cx="1454150" cy="209550"/>
          </a:xfrm>
          <a:custGeom>
            <a:avLst/>
            <a:gdLst>
              <a:gd name="T0" fmla="*/ 2147483646 w 153"/>
              <a:gd name="T1" fmla="*/ 1995963750 h 22"/>
              <a:gd name="T2" fmla="*/ 361323010 w 153"/>
              <a:gd name="T3" fmla="*/ 1995963750 h 22"/>
              <a:gd name="T4" fmla="*/ 0 w 153"/>
              <a:gd name="T5" fmla="*/ 1723786875 h 22"/>
              <a:gd name="T6" fmla="*/ 0 w 153"/>
              <a:gd name="T7" fmla="*/ 272176875 h 22"/>
              <a:gd name="T8" fmla="*/ 361323010 w 153"/>
              <a:gd name="T9" fmla="*/ 0 h 22"/>
              <a:gd name="T10" fmla="*/ 2147483646 w 153"/>
              <a:gd name="T11" fmla="*/ 0 h 22"/>
              <a:gd name="T12" fmla="*/ 2147483646 w 153"/>
              <a:gd name="T13" fmla="*/ 272176875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3" name="Rectangle 109">
            <a:extLst>
              <a:ext uri="{FF2B5EF4-FFF2-40B4-BE49-F238E27FC236}">
                <a16:creationId xmlns:a16="http://schemas.microsoft.com/office/drawing/2014/main" id="{B38C0B4B-6EE7-4130-A99B-48E11F298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290" y="7493486"/>
            <a:ext cx="6379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TEMA 9</a:t>
            </a: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224" name="Rectangle 14">
            <a:extLst>
              <a:ext uri="{FF2B5EF4-FFF2-40B4-BE49-F238E27FC236}">
                <a16:creationId xmlns:a16="http://schemas.microsoft.com/office/drawing/2014/main" id="{C1DA8B05-90E5-4FCA-874E-87646F125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55" y="1335343"/>
            <a:ext cx="1595437" cy="846138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225" name="Rectangle 15">
            <a:extLst>
              <a:ext uri="{FF2B5EF4-FFF2-40B4-BE49-F238E27FC236}">
                <a16:creationId xmlns:a16="http://schemas.microsoft.com/office/drawing/2014/main" id="{668BD448-05F4-44EA-B595-49E3419F4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891" y="1335343"/>
            <a:ext cx="1587500" cy="846138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226" name="Rectangle 21">
            <a:extLst>
              <a:ext uri="{FF2B5EF4-FFF2-40B4-BE49-F238E27FC236}">
                <a16:creationId xmlns:a16="http://schemas.microsoft.com/office/drawing/2014/main" id="{73E05819-A8CE-47A1-87E0-640C67759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55" y="2181482"/>
            <a:ext cx="1595437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227" name="Rectangle 22">
            <a:extLst>
              <a:ext uri="{FF2B5EF4-FFF2-40B4-BE49-F238E27FC236}">
                <a16:creationId xmlns:a16="http://schemas.microsoft.com/office/drawing/2014/main" id="{95FD4B05-28C3-4161-8006-E90D1F601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891" y="2181482"/>
            <a:ext cx="1587500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228" name="Rectangle 28">
            <a:extLst>
              <a:ext uri="{FF2B5EF4-FFF2-40B4-BE49-F238E27FC236}">
                <a16:creationId xmlns:a16="http://schemas.microsoft.com/office/drawing/2014/main" id="{68528C9F-47FA-4F24-9D38-0BCA1EF98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55" y="3029206"/>
            <a:ext cx="1595437" cy="838200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229" name="Rectangle 29">
            <a:extLst>
              <a:ext uri="{FF2B5EF4-FFF2-40B4-BE49-F238E27FC236}">
                <a16:creationId xmlns:a16="http://schemas.microsoft.com/office/drawing/2014/main" id="{5B5C89B1-6019-4178-A879-A65D25AB4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891" y="3029206"/>
            <a:ext cx="1587500" cy="838200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230" name="Rectangle 35">
            <a:extLst>
              <a:ext uri="{FF2B5EF4-FFF2-40B4-BE49-F238E27FC236}">
                <a16:creationId xmlns:a16="http://schemas.microsoft.com/office/drawing/2014/main" id="{ECE66FF0-A4BF-4FCA-8568-16235B1DF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55" y="3867407"/>
            <a:ext cx="1595437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231" name="Rectangle 36">
            <a:extLst>
              <a:ext uri="{FF2B5EF4-FFF2-40B4-BE49-F238E27FC236}">
                <a16:creationId xmlns:a16="http://schemas.microsoft.com/office/drawing/2014/main" id="{1A2690C2-1E51-48F9-8E76-AB6B73CFA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891" y="3867407"/>
            <a:ext cx="1587500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232" name="Rectangle 42">
            <a:extLst>
              <a:ext uri="{FF2B5EF4-FFF2-40B4-BE49-F238E27FC236}">
                <a16:creationId xmlns:a16="http://schemas.microsoft.com/office/drawing/2014/main" id="{DF015A00-51E0-4FA8-99FB-F258ADEBC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55" y="4715132"/>
            <a:ext cx="1595437" cy="846137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233" name="Rectangle 43">
            <a:extLst>
              <a:ext uri="{FF2B5EF4-FFF2-40B4-BE49-F238E27FC236}">
                <a16:creationId xmlns:a16="http://schemas.microsoft.com/office/drawing/2014/main" id="{C2AE1E3B-07DA-4B4D-8C4A-CA4A5CE78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891" y="4715132"/>
            <a:ext cx="1587500" cy="846137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234" name="Rectangle 56">
            <a:extLst>
              <a:ext uri="{FF2B5EF4-FFF2-40B4-BE49-F238E27FC236}">
                <a16:creationId xmlns:a16="http://schemas.microsoft.com/office/drawing/2014/main" id="{9A0537AD-4D68-4335-B4A6-FE617B322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979" y="1344869"/>
            <a:ext cx="133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n-US" sz="1800">
                <a:solidFill>
                  <a:srgbClr val="A8A8A8"/>
                </a:solidFill>
                <a:latin typeface="Montserrat" panose="02000505000000020004" pitchFamily="2" charset="0"/>
              </a:rPr>
              <a:t>3</a:t>
            </a:r>
          </a:p>
        </p:txBody>
      </p:sp>
      <p:sp>
        <p:nvSpPr>
          <p:cNvPr id="235" name="Rectangle 57">
            <a:extLst>
              <a:ext uri="{FF2B5EF4-FFF2-40B4-BE49-F238E27FC236}">
                <a16:creationId xmlns:a16="http://schemas.microsoft.com/office/drawing/2014/main" id="{2233163A-C48F-426E-8596-9A4208FA3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892" y="1344869"/>
            <a:ext cx="131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n-US" sz="1800">
                <a:solidFill>
                  <a:srgbClr val="A8A8A8"/>
                </a:solidFill>
                <a:latin typeface="Montserrat" panose="02000505000000020004" pitchFamily="2" charset="0"/>
              </a:rPr>
              <a:t>4</a:t>
            </a:r>
          </a:p>
        </p:txBody>
      </p:sp>
      <p:sp>
        <p:nvSpPr>
          <p:cNvPr id="236" name="Rectangle 63">
            <a:extLst>
              <a:ext uri="{FF2B5EF4-FFF2-40B4-BE49-F238E27FC236}">
                <a16:creationId xmlns:a16="http://schemas.microsoft.com/office/drawing/2014/main" id="{38D0B625-A01D-4928-BC9E-5955C4E93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679" y="2181482"/>
            <a:ext cx="247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n-US" sz="1800">
                <a:solidFill>
                  <a:srgbClr val="A8A8A8"/>
                </a:solidFill>
                <a:latin typeface="Montserrat" panose="02000505000000020004" pitchFamily="2" charset="0"/>
              </a:rPr>
              <a:t>10</a:t>
            </a:r>
          </a:p>
        </p:txBody>
      </p:sp>
      <p:sp>
        <p:nvSpPr>
          <p:cNvPr id="237" name="Rectangle 64">
            <a:extLst>
              <a:ext uri="{FF2B5EF4-FFF2-40B4-BE49-F238E27FC236}">
                <a16:creationId xmlns:a16="http://schemas.microsoft.com/office/drawing/2014/main" id="{A13CC0FA-63C4-46AF-ABDA-72C4339B1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792" y="2181482"/>
            <a:ext cx="176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n-US" sz="1800">
                <a:solidFill>
                  <a:srgbClr val="A8A8A8"/>
                </a:solidFill>
                <a:latin typeface="Montserrat" panose="02000505000000020004" pitchFamily="2" charset="0"/>
              </a:rPr>
              <a:t>11</a:t>
            </a:r>
          </a:p>
        </p:txBody>
      </p:sp>
      <p:sp>
        <p:nvSpPr>
          <p:cNvPr id="238" name="Rectangle 70">
            <a:extLst>
              <a:ext uri="{FF2B5EF4-FFF2-40B4-BE49-F238E27FC236}">
                <a16:creationId xmlns:a16="http://schemas.microsoft.com/office/drawing/2014/main" id="{59E5AC5A-5A2F-4C01-ADA6-8AEFDE9A0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55" y="3038732"/>
            <a:ext cx="219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n-US" sz="1800">
                <a:solidFill>
                  <a:srgbClr val="A8A8A8"/>
                </a:solidFill>
                <a:latin typeface="Montserrat" panose="02000505000000020004" pitchFamily="2" charset="0"/>
              </a:rPr>
              <a:t>17</a:t>
            </a:r>
          </a:p>
        </p:txBody>
      </p:sp>
      <p:sp>
        <p:nvSpPr>
          <p:cNvPr id="239" name="Rectangle 71">
            <a:extLst>
              <a:ext uri="{FF2B5EF4-FFF2-40B4-BE49-F238E27FC236}">
                <a16:creationId xmlns:a16="http://schemas.microsoft.com/office/drawing/2014/main" id="{BF3218BF-4993-4E44-A0A4-3F1F2477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229" y="3038732"/>
            <a:ext cx="234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n-US" sz="1800">
                <a:solidFill>
                  <a:srgbClr val="A8A8A8"/>
                </a:solidFill>
                <a:latin typeface="Montserrat" panose="02000505000000020004" pitchFamily="2" charset="0"/>
              </a:rPr>
              <a:t>18</a:t>
            </a:r>
          </a:p>
        </p:txBody>
      </p:sp>
      <p:sp>
        <p:nvSpPr>
          <p:cNvPr id="240" name="Rectangle 77">
            <a:extLst>
              <a:ext uri="{FF2B5EF4-FFF2-40B4-BE49-F238E27FC236}">
                <a16:creationId xmlns:a16="http://schemas.microsoft.com/office/drawing/2014/main" id="{F3F7B0B8-C097-47CA-B5BC-74112AD0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630" y="3886457"/>
            <a:ext cx="2682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24</a:t>
            </a:r>
            <a:endParaRPr lang="es-ES" altLang="en-US" sz="1800"/>
          </a:p>
        </p:txBody>
      </p:sp>
      <p:sp>
        <p:nvSpPr>
          <p:cNvPr id="241" name="Rectangle 78">
            <a:extLst>
              <a:ext uri="{FF2B5EF4-FFF2-40B4-BE49-F238E27FC236}">
                <a16:creationId xmlns:a16="http://schemas.microsoft.com/office/drawing/2014/main" id="{63C2A958-C06B-4B31-9FAF-DEC73884F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130" y="3886457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25</a:t>
            </a:r>
            <a:endParaRPr lang="es-ES" altLang="en-US" sz="1800"/>
          </a:p>
        </p:txBody>
      </p:sp>
      <p:sp>
        <p:nvSpPr>
          <p:cNvPr id="242" name="Rectangle 84">
            <a:extLst>
              <a:ext uri="{FF2B5EF4-FFF2-40B4-BE49-F238E27FC236}">
                <a16:creationId xmlns:a16="http://schemas.microsoft.com/office/drawing/2014/main" id="{0CC53FB2-2377-4432-AB54-631F9EB4F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54" y="4734182"/>
            <a:ext cx="220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31</a:t>
            </a:r>
            <a:endParaRPr lang="es-ES" altLang="en-US" sz="1800"/>
          </a:p>
        </p:txBody>
      </p:sp>
      <p:sp>
        <p:nvSpPr>
          <p:cNvPr id="243" name="Rectangle 85">
            <a:extLst>
              <a:ext uri="{FF2B5EF4-FFF2-40B4-BE49-F238E27FC236}">
                <a16:creationId xmlns:a16="http://schemas.microsoft.com/office/drawing/2014/main" id="{1CF5F398-F8B0-4015-9098-F426DB152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516" y="4734182"/>
            <a:ext cx="88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800">
                <a:solidFill>
                  <a:srgbClr val="A8A8A8"/>
                </a:solidFill>
                <a:latin typeface="Montserrat" panose="02000505000000020004" pitchFamily="2" charset="0"/>
              </a:rPr>
              <a:t>1</a:t>
            </a:r>
            <a:endParaRPr lang="es-ES" altLang="en-US" sz="1800"/>
          </a:p>
        </p:txBody>
      </p:sp>
      <p:sp>
        <p:nvSpPr>
          <p:cNvPr id="244" name="Rectangle 98">
            <a:extLst>
              <a:ext uri="{FF2B5EF4-FFF2-40B4-BE49-F238E27FC236}">
                <a16:creationId xmlns:a16="http://schemas.microsoft.com/office/drawing/2014/main" id="{1F85C6EA-C591-477D-92EB-CB31E19E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44" y="902269"/>
            <a:ext cx="357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JUE</a:t>
            </a:r>
            <a:endParaRPr lang="es-ES" altLang="en-US" sz="1800" dirty="0"/>
          </a:p>
        </p:txBody>
      </p:sp>
      <p:sp>
        <p:nvSpPr>
          <p:cNvPr id="245" name="Rectangle 99">
            <a:extLst>
              <a:ext uri="{FF2B5EF4-FFF2-40B4-BE49-F238E27FC236}">
                <a16:creationId xmlns:a16="http://schemas.microsoft.com/office/drawing/2014/main" id="{9689CA87-0E10-47FD-9C4E-B65DC6297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272" y="902269"/>
            <a:ext cx="330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VIE</a:t>
            </a:r>
            <a:endParaRPr lang="es-ES" altLang="en-US" sz="1800" dirty="0"/>
          </a:p>
        </p:txBody>
      </p:sp>
      <p:sp>
        <p:nvSpPr>
          <p:cNvPr id="246" name="Freeform 104">
            <a:extLst>
              <a:ext uri="{FF2B5EF4-FFF2-40B4-BE49-F238E27FC236}">
                <a16:creationId xmlns:a16="http://schemas.microsoft.com/office/drawing/2014/main" id="{1212CE6C-90FB-4EA8-AB10-2610794D8772}"/>
              </a:ext>
            </a:extLst>
          </p:cNvPr>
          <p:cNvSpPr>
            <a:spLocks/>
          </p:cNvSpPr>
          <p:nvPr/>
        </p:nvSpPr>
        <p:spPr bwMode="auto">
          <a:xfrm>
            <a:off x="1841616" y="4188081"/>
            <a:ext cx="1454150" cy="209550"/>
          </a:xfrm>
          <a:custGeom>
            <a:avLst/>
            <a:gdLst>
              <a:gd name="T0" fmla="*/ 2147483646 w 153"/>
              <a:gd name="T1" fmla="*/ 2147483646 h 22"/>
              <a:gd name="T2" fmla="*/ 2147483646 w 153"/>
              <a:gd name="T3" fmla="*/ 2147483646 h 22"/>
              <a:gd name="T4" fmla="*/ 0 w 153"/>
              <a:gd name="T5" fmla="*/ 2147483646 h 22"/>
              <a:gd name="T6" fmla="*/ 0 w 153"/>
              <a:gd name="T7" fmla="*/ 2147483646 h 22"/>
              <a:gd name="T8" fmla="*/ 2147483646 w 153"/>
              <a:gd name="T9" fmla="*/ 0 h 22"/>
              <a:gd name="T10" fmla="*/ 2147483646 w 153"/>
              <a:gd name="T11" fmla="*/ 0 h 22"/>
              <a:gd name="T12" fmla="*/ 2147483646 w 153"/>
              <a:gd name="T13" fmla="*/ 2147483646 h 22"/>
              <a:gd name="T14" fmla="*/ 2147483646 w 153"/>
              <a:gd name="T15" fmla="*/ 2147483646 h 22"/>
              <a:gd name="T16" fmla="*/ 2147483646 w 153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7" name="Rectangle 105">
            <a:extLst>
              <a:ext uri="{FF2B5EF4-FFF2-40B4-BE49-F238E27FC236}">
                <a16:creationId xmlns:a16="http://schemas.microsoft.com/office/drawing/2014/main" id="{C1BB9762-D581-4F7D-9E8D-A3E5F380B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179" y="4199193"/>
            <a:ext cx="5588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Montserrat" panose="02000505000000020004" pitchFamily="2" charset="0"/>
              </a:rPr>
              <a:t>TEMA 1</a:t>
            </a:r>
            <a:endParaRPr lang="es-ES" altLang="en-US" sz="180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248" name="Freeform 104">
            <a:extLst>
              <a:ext uri="{FF2B5EF4-FFF2-40B4-BE49-F238E27FC236}">
                <a16:creationId xmlns:a16="http://schemas.microsoft.com/office/drawing/2014/main" id="{62704533-78A4-421F-BCE5-965E6E48A7B3}"/>
              </a:ext>
            </a:extLst>
          </p:cNvPr>
          <p:cNvSpPr>
            <a:spLocks/>
          </p:cNvSpPr>
          <p:nvPr/>
        </p:nvSpPr>
        <p:spPr bwMode="auto">
          <a:xfrm>
            <a:off x="227129" y="4191256"/>
            <a:ext cx="1454150" cy="209550"/>
          </a:xfrm>
          <a:custGeom>
            <a:avLst/>
            <a:gdLst>
              <a:gd name="T0" fmla="*/ 2147483646 w 153"/>
              <a:gd name="T1" fmla="*/ 2147483646 h 22"/>
              <a:gd name="T2" fmla="*/ 2147483646 w 153"/>
              <a:gd name="T3" fmla="*/ 2147483646 h 22"/>
              <a:gd name="T4" fmla="*/ 0 w 153"/>
              <a:gd name="T5" fmla="*/ 2147483646 h 22"/>
              <a:gd name="T6" fmla="*/ 0 w 153"/>
              <a:gd name="T7" fmla="*/ 2147483646 h 22"/>
              <a:gd name="T8" fmla="*/ 2147483646 w 153"/>
              <a:gd name="T9" fmla="*/ 0 h 22"/>
              <a:gd name="T10" fmla="*/ 2147483646 w 153"/>
              <a:gd name="T11" fmla="*/ 0 h 22"/>
              <a:gd name="T12" fmla="*/ 2147483646 w 153"/>
              <a:gd name="T13" fmla="*/ 2147483646 h 22"/>
              <a:gd name="T14" fmla="*/ 2147483646 w 153"/>
              <a:gd name="T15" fmla="*/ 2147483646 h 22"/>
              <a:gd name="T16" fmla="*/ 2147483646 w 153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9" name="Rectangle 105">
            <a:extLst>
              <a:ext uri="{FF2B5EF4-FFF2-40B4-BE49-F238E27FC236}">
                <a16:creationId xmlns:a16="http://schemas.microsoft.com/office/drawing/2014/main" id="{C991C229-D411-436A-AD49-BCA020A67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91" y="4203957"/>
            <a:ext cx="5588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Montserrat" panose="02000505000000020004" pitchFamily="2" charset="0"/>
              </a:rPr>
              <a:t>TEMA 1</a:t>
            </a:r>
            <a:endParaRPr lang="es-ES" altLang="en-US" sz="180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250" name="Freeform 110">
            <a:extLst>
              <a:ext uri="{FF2B5EF4-FFF2-40B4-BE49-F238E27FC236}">
                <a16:creationId xmlns:a16="http://schemas.microsoft.com/office/drawing/2014/main" id="{1DDCA112-B2DE-4DCB-A3A9-B889B4A15B2C}"/>
              </a:ext>
            </a:extLst>
          </p:cNvPr>
          <p:cNvSpPr>
            <a:spLocks/>
          </p:cNvSpPr>
          <p:nvPr/>
        </p:nvSpPr>
        <p:spPr bwMode="auto">
          <a:xfrm>
            <a:off x="235066" y="5027868"/>
            <a:ext cx="1454150" cy="209550"/>
          </a:xfrm>
          <a:custGeom>
            <a:avLst/>
            <a:gdLst>
              <a:gd name="T0" fmla="*/ 2147483646 w 153"/>
              <a:gd name="T1" fmla="*/ 2147483646 h 22"/>
              <a:gd name="T2" fmla="*/ 2147483646 w 153"/>
              <a:gd name="T3" fmla="*/ 2147483646 h 22"/>
              <a:gd name="T4" fmla="*/ 0 w 153"/>
              <a:gd name="T5" fmla="*/ 2147483646 h 22"/>
              <a:gd name="T6" fmla="*/ 0 w 153"/>
              <a:gd name="T7" fmla="*/ 2147483646 h 22"/>
              <a:gd name="T8" fmla="*/ 2147483646 w 153"/>
              <a:gd name="T9" fmla="*/ 0 h 22"/>
              <a:gd name="T10" fmla="*/ 2147483646 w 153"/>
              <a:gd name="T11" fmla="*/ 0 h 22"/>
              <a:gd name="T12" fmla="*/ 2147483646 w 153"/>
              <a:gd name="T13" fmla="*/ 2147483646 h 22"/>
              <a:gd name="T14" fmla="*/ 2147483646 w 153"/>
              <a:gd name="T15" fmla="*/ 2147483646 h 22"/>
              <a:gd name="T16" fmla="*/ 2147483646 w 153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1" name="Rectangle 111">
            <a:extLst>
              <a:ext uri="{FF2B5EF4-FFF2-40B4-BE49-F238E27FC236}">
                <a16:creationId xmlns:a16="http://schemas.microsoft.com/office/drawing/2014/main" id="{E8506263-30F5-4C74-BB24-C8EF8E23B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30" y="5040568"/>
            <a:ext cx="1100137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>
                <a:solidFill>
                  <a:srgbClr val="333333"/>
                </a:solidFill>
                <a:latin typeface="Montserrat" panose="02000505000000020004" pitchFamily="2" charset="0"/>
              </a:rPr>
              <a:t>FOR. GRUPOS</a:t>
            </a:r>
            <a:endParaRPr lang="es-ES" altLang="en-US" sz="1800">
              <a:latin typeface="Montserrat" panose="02000505000000020004" pitchFamily="2" charset="0"/>
            </a:endParaRPr>
          </a:p>
        </p:txBody>
      </p:sp>
      <p:sp>
        <p:nvSpPr>
          <p:cNvPr id="252" name="Freeform 108">
            <a:extLst>
              <a:ext uri="{FF2B5EF4-FFF2-40B4-BE49-F238E27FC236}">
                <a16:creationId xmlns:a16="http://schemas.microsoft.com/office/drawing/2014/main" id="{3F933C68-4C29-47AF-BB3F-472095F91C0B}"/>
              </a:ext>
            </a:extLst>
          </p:cNvPr>
          <p:cNvSpPr>
            <a:spLocks/>
          </p:cNvSpPr>
          <p:nvPr/>
        </p:nvSpPr>
        <p:spPr bwMode="auto">
          <a:xfrm>
            <a:off x="244591" y="5288218"/>
            <a:ext cx="1454150" cy="209550"/>
          </a:xfrm>
          <a:custGeom>
            <a:avLst/>
            <a:gdLst>
              <a:gd name="T0" fmla="*/ 2147483646 w 153"/>
              <a:gd name="T1" fmla="*/ 2147483646 h 22"/>
              <a:gd name="T2" fmla="*/ 2147483646 w 153"/>
              <a:gd name="T3" fmla="*/ 2147483646 h 22"/>
              <a:gd name="T4" fmla="*/ 0 w 153"/>
              <a:gd name="T5" fmla="*/ 2147483646 h 22"/>
              <a:gd name="T6" fmla="*/ 0 w 153"/>
              <a:gd name="T7" fmla="*/ 2147483646 h 22"/>
              <a:gd name="T8" fmla="*/ 2147483646 w 153"/>
              <a:gd name="T9" fmla="*/ 0 h 22"/>
              <a:gd name="T10" fmla="*/ 2147483646 w 153"/>
              <a:gd name="T11" fmla="*/ 0 h 22"/>
              <a:gd name="T12" fmla="*/ 2147483646 w 153"/>
              <a:gd name="T13" fmla="*/ 2147483646 h 22"/>
              <a:gd name="T14" fmla="*/ 2147483646 w 153"/>
              <a:gd name="T15" fmla="*/ 2147483646 h 22"/>
              <a:gd name="T16" fmla="*/ 2147483646 w 153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3" name="Rectangle 109">
            <a:extLst>
              <a:ext uri="{FF2B5EF4-FFF2-40B4-BE49-F238E27FC236}">
                <a16:creationId xmlns:a16="http://schemas.microsoft.com/office/drawing/2014/main" id="{2C73F989-45B4-4B98-8085-A7AE16954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54" y="5300918"/>
            <a:ext cx="55944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TEMA 1</a:t>
            </a:r>
            <a:endParaRPr lang="es-ES" altLang="en-US" sz="18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254" name="Freeform 101">
            <a:extLst>
              <a:ext uri="{FF2B5EF4-FFF2-40B4-BE49-F238E27FC236}">
                <a16:creationId xmlns:a16="http://schemas.microsoft.com/office/drawing/2014/main" id="{82A5C781-1C6B-4A77-A3DA-DE862DE03BA2}"/>
              </a:ext>
            </a:extLst>
          </p:cNvPr>
          <p:cNvSpPr>
            <a:spLocks/>
          </p:cNvSpPr>
          <p:nvPr/>
        </p:nvSpPr>
        <p:spPr bwMode="auto">
          <a:xfrm>
            <a:off x="1828916" y="5278693"/>
            <a:ext cx="1455738" cy="209550"/>
          </a:xfrm>
          <a:custGeom>
            <a:avLst/>
            <a:gdLst>
              <a:gd name="T0" fmla="*/ 2147483646 w 153"/>
              <a:gd name="T1" fmla="*/ 2147483646 h 22"/>
              <a:gd name="T2" fmla="*/ 2147483646 w 153"/>
              <a:gd name="T3" fmla="*/ 2147483646 h 22"/>
              <a:gd name="T4" fmla="*/ 0 w 153"/>
              <a:gd name="T5" fmla="*/ 2147483646 h 22"/>
              <a:gd name="T6" fmla="*/ 0 w 153"/>
              <a:gd name="T7" fmla="*/ 2147483646 h 22"/>
              <a:gd name="T8" fmla="*/ 2147483646 w 153"/>
              <a:gd name="T9" fmla="*/ 0 h 22"/>
              <a:gd name="T10" fmla="*/ 2147483646 w 153"/>
              <a:gd name="T11" fmla="*/ 0 h 22"/>
              <a:gd name="T12" fmla="*/ 2147483646 w 153"/>
              <a:gd name="T13" fmla="*/ 2147483646 h 22"/>
              <a:gd name="T14" fmla="*/ 2147483646 w 153"/>
              <a:gd name="T15" fmla="*/ 2147483646 h 22"/>
              <a:gd name="T16" fmla="*/ 2147483646 w 153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50" y="22"/>
                </a:move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2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2" y="22"/>
                  <a:pt x="150" y="22"/>
                </a:cubicBezTo>
                <a:close/>
              </a:path>
            </a:pathLst>
          </a:custGeom>
          <a:solidFill>
            <a:srgbClr val="E2412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5" name="Rectangle 103">
            <a:extLst>
              <a:ext uri="{FF2B5EF4-FFF2-40B4-BE49-F238E27FC236}">
                <a16:creationId xmlns:a16="http://schemas.microsoft.com/office/drawing/2014/main" id="{AC3DCA77-28B3-4FF6-8AC6-501C0F8F0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066" y="5291393"/>
            <a:ext cx="6619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ES" altLang="en-US" sz="12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</a:rPr>
              <a:t>Lectura 1</a:t>
            </a:r>
          </a:p>
        </p:txBody>
      </p:sp>
      <p:sp>
        <p:nvSpPr>
          <p:cNvPr id="256" name="Freeform 112">
            <a:extLst>
              <a:ext uri="{FF2B5EF4-FFF2-40B4-BE49-F238E27FC236}">
                <a16:creationId xmlns:a16="http://schemas.microsoft.com/office/drawing/2014/main" id="{02094ADF-8444-4D31-973B-1FFA9B9D4B07}"/>
              </a:ext>
            </a:extLst>
          </p:cNvPr>
          <p:cNvSpPr>
            <a:spLocks/>
          </p:cNvSpPr>
          <p:nvPr/>
        </p:nvSpPr>
        <p:spPr bwMode="auto">
          <a:xfrm>
            <a:off x="1819391" y="5013582"/>
            <a:ext cx="1455738" cy="219075"/>
          </a:xfrm>
          <a:custGeom>
            <a:avLst/>
            <a:gdLst>
              <a:gd name="T0" fmla="*/ 2147483646 w 153"/>
              <a:gd name="T1" fmla="*/ 2147483646 h 23"/>
              <a:gd name="T2" fmla="*/ 2147483646 w 153"/>
              <a:gd name="T3" fmla="*/ 2147483646 h 23"/>
              <a:gd name="T4" fmla="*/ 0 w 153"/>
              <a:gd name="T5" fmla="*/ 2147483646 h 23"/>
              <a:gd name="T6" fmla="*/ 0 w 153"/>
              <a:gd name="T7" fmla="*/ 2147483646 h 23"/>
              <a:gd name="T8" fmla="*/ 2147483646 w 153"/>
              <a:gd name="T9" fmla="*/ 0 h 23"/>
              <a:gd name="T10" fmla="*/ 2147483646 w 153"/>
              <a:gd name="T11" fmla="*/ 0 h 23"/>
              <a:gd name="T12" fmla="*/ 2147483646 w 153"/>
              <a:gd name="T13" fmla="*/ 2147483646 h 23"/>
              <a:gd name="T14" fmla="*/ 2147483646 w 153"/>
              <a:gd name="T15" fmla="*/ 2147483646 h 23"/>
              <a:gd name="T16" fmla="*/ 2147483646 w 153"/>
              <a:gd name="T17" fmla="*/ 2147483646 h 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3">
                <a:moveTo>
                  <a:pt x="149" y="23"/>
                </a:moveTo>
                <a:cubicBezTo>
                  <a:pt x="4" y="23"/>
                  <a:pt x="4" y="23"/>
                  <a:pt x="4" y="23"/>
                </a:cubicBezTo>
                <a:cubicBezTo>
                  <a:pt x="2" y="23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3"/>
                  <a:pt x="149" y="23"/>
                </a:cubicBezTo>
                <a:close/>
              </a:path>
            </a:pathLst>
          </a:custGeom>
          <a:solidFill>
            <a:srgbClr val="23929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7" name="Rectangle 113">
            <a:extLst>
              <a:ext uri="{FF2B5EF4-FFF2-40B4-BE49-F238E27FC236}">
                <a16:creationId xmlns:a16="http://schemas.microsoft.com/office/drawing/2014/main" id="{F76A6047-F3A4-40D1-86CF-910E699C3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541" y="5029457"/>
            <a:ext cx="4318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" altLang="en-US" sz="12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</a:rPr>
              <a:t>Caso I</a:t>
            </a:r>
          </a:p>
        </p:txBody>
      </p:sp>
      <p:sp>
        <p:nvSpPr>
          <p:cNvPr id="258" name="Rectangle 98">
            <a:extLst>
              <a:ext uri="{FF2B5EF4-FFF2-40B4-BE49-F238E27FC236}">
                <a16:creationId xmlns:a16="http://schemas.microsoft.com/office/drawing/2014/main" id="{EFE995ED-410A-481A-A2F4-EDBB8A8F3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714" y="893368"/>
            <a:ext cx="357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JUE</a:t>
            </a:r>
            <a:endParaRPr lang="es-ES" altLang="en-US" sz="1800" dirty="0"/>
          </a:p>
        </p:txBody>
      </p:sp>
      <p:sp>
        <p:nvSpPr>
          <p:cNvPr id="259" name="Rectangle 99">
            <a:extLst>
              <a:ext uri="{FF2B5EF4-FFF2-40B4-BE49-F238E27FC236}">
                <a16:creationId xmlns:a16="http://schemas.microsoft.com/office/drawing/2014/main" id="{9FAC7D70-72AD-42BF-9728-2ED131B2C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142" y="893368"/>
            <a:ext cx="330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VIE</a:t>
            </a:r>
            <a:endParaRPr lang="es-ES" altLang="en-US" sz="1800" dirty="0"/>
          </a:p>
        </p:txBody>
      </p:sp>
      <p:sp>
        <p:nvSpPr>
          <p:cNvPr id="300" name="Rectangle 24">
            <a:extLst>
              <a:ext uri="{FF2B5EF4-FFF2-40B4-BE49-F238E27FC236}">
                <a16:creationId xmlns:a16="http://schemas.microsoft.com/office/drawing/2014/main" id="{3831D65A-E2E3-48FF-9318-A7BB00DED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693" y="7195182"/>
            <a:ext cx="1589087" cy="839787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1" name="Rectangle 9">
            <a:extLst>
              <a:ext uri="{FF2B5EF4-FFF2-40B4-BE49-F238E27FC236}">
                <a16:creationId xmlns:a16="http://schemas.microsoft.com/office/drawing/2014/main" id="{A6BAF5D8-74A7-4858-BFDD-3909DEA84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67" y="6347457"/>
            <a:ext cx="1597025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2" name="Rectangle 10">
            <a:extLst>
              <a:ext uri="{FF2B5EF4-FFF2-40B4-BE49-F238E27FC236}">
                <a16:creationId xmlns:a16="http://schemas.microsoft.com/office/drawing/2014/main" id="{DDB7A94E-9584-4EC9-8449-0150A9E12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692" y="6347457"/>
            <a:ext cx="1589088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3" name="Rectangle 16">
            <a:extLst>
              <a:ext uri="{FF2B5EF4-FFF2-40B4-BE49-F238E27FC236}">
                <a16:creationId xmlns:a16="http://schemas.microsoft.com/office/drawing/2014/main" id="{64894A82-EE08-4C61-BE75-7E0D1F46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67" y="7195182"/>
            <a:ext cx="1597025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4" name="Rectangle 23">
            <a:extLst>
              <a:ext uri="{FF2B5EF4-FFF2-40B4-BE49-F238E27FC236}">
                <a16:creationId xmlns:a16="http://schemas.microsoft.com/office/drawing/2014/main" id="{42867C9E-42B7-44CD-B990-CE173FA75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67" y="8042907"/>
            <a:ext cx="1597025" cy="839788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5" name="Rectangle 24">
            <a:extLst>
              <a:ext uri="{FF2B5EF4-FFF2-40B4-BE49-F238E27FC236}">
                <a16:creationId xmlns:a16="http://schemas.microsoft.com/office/drawing/2014/main" id="{A8449574-47F3-420D-BF8A-C382B8F3F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692" y="8042907"/>
            <a:ext cx="1589088" cy="839788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6" name="Rectangle 30">
            <a:extLst>
              <a:ext uri="{FF2B5EF4-FFF2-40B4-BE49-F238E27FC236}">
                <a16:creationId xmlns:a16="http://schemas.microsoft.com/office/drawing/2014/main" id="{C893A630-5351-4C54-91AA-4785FA1E2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67" y="8882695"/>
            <a:ext cx="1597025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" name="Rectangle 31">
            <a:extLst>
              <a:ext uri="{FF2B5EF4-FFF2-40B4-BE49-F238E27FC236}">
                <a16:creationId xmlns:a16="http://schemas.microsoft.com/office/drawing/2014/main" id="{8779BC85-CE5B-41ED-BF9A-210B7FCB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692" y="8882695"/>
            <a:ext cx="1589088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8" name="Rectangle 37">
            <a:extLst>
              <a:ext uri="{FF2B5EF4-FFF2-40B4-BE49-F238E27FC236}">
                <a16:creationId xmlns:a16="http://schemas.microsoft.com/office/drawing/2014/main" id="{DC4C4B00-A83A-41ED-BA5A-DA7CE2D1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67" y="9730420"/>
            <a:ext cx="1597025" cy="849312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9" name="Rectangle 38">
            <a:extLst>
              <a:ext uri="{FF2B5EF4-FFF2-40B4-BE49-F238E27FC236}">
                <a16:creationId xmlns:a16="http://schemas.microsoft.com/office/drawing/2014/main" id="{B8728E8E-0636-4639-AB4D-C15875C0F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692" y="9730420"/>
            <a:ext cx="1589088" cy="849312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0" name="Rectangle 51">
            <a:extLst>
              <a:ext uri="{FF2B5EF4-FFF2-40B4-BE49-F238E27FC236}">
                <a16:creationId xmlns:a16="http://schemas.microsoft.com/office/drawing/2014/main" id="{F3DCAEC1-C7AF-434B-9D24-F5DC8ACCC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055" y="6356982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A8A8A8"/>
                </a:solidFill>
                <a:latin typeface="Montserrat" panose="02000505000000020004" pitchFamily="2" charset="0"/>
              </a:rPr>
              <a:t>31</a:t>
            </a:r>
            <a:endParaRPr lang="en-US" altLang="en-US" sz="1800"/>
          </a:p>
        </p:txBody>
      </p:sp>
      <p:sp>
        <p:nvSpPr>
          <p:cNvPr id="311" name="Rectangle 58">
            <a:extLst>
              <a:ext uri="{FF2B5EF4-FFF2-40B4-BE49-F238E27FC236}">
                <a16:creationId xmlns:a16="http://schemas.microsoft.com/office/drawing/2014/main" id="{792AFD27-0AF3-450F-A253-1B902136D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192" y="7195182"/>
            <a:ext cx="266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7</a:t>
            </a:r>
            <a:endParaRPr lang="en-US" altLang="en-US" sz="1800"/>
          </a:p>
        </p:txBody>
      </p:sp>
      <p:sp>
        <p:nvSpPr>
          <p:cNvPr id="312" name="Rectangle 59">
            <a:extLst>
              <a:ext uri="{FF2B5EF4-FFF2-40B4-BE49-F238E27FC236}">
                <a16:creationId xmlns:a16="http://schemas.microsoft.com/office/drawing/2014/main" id="{B6EEDB44-D26E-455E-919C-61984184C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755" y="7195182"/>
            <a:ext cx="276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8</a:t>
            </a:r>
            <a:endParaRPr lang="en-US" altLang="en-US" sz="1800"/>
          </a:p>
        </p:txBody>
      </p:sp>
      <p:sp>
        <p:nvSpPr>
          <p:cNvPr id="313" name="Rectangle 65">
            <a:extLst>
              <a:ext uri="{FF2B5EF4-FFF2-40B4-BE49-F238E27FC236}">
                <a16:creationId xmlns:a16="http://schemas.microsoft.com/office/drawing/2014/main" id="{4983C109-ECD4-41D9-BD08-0A5676394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055" y="8054020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14</a:t>
            </a:r>
            <a:endParaRPr lang="en-US" altLang="en-US" sz="1800"/>
          </a:p>
        </p:txBody>
      </p:sp>
      <p:sp>
        <p:nvSpPr>
          <p:cNvPr id="314" name="Rectangle 66">
            <a:extLst>
              <a:ext uri="{FF2B5EF4-FFF2-40B4-BE49-F238E27FC236}">
                <a16:creationId xmlns:a16="http://schemas.microsoft.com/office/drawing/2014/main" id="{0B5CE1C6-597A-44AD-810C-94B6C905D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555" y="8054020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15</a:t>
            </a:r>
            <a:endParaRPr lang="en-US" altLang="en-US" sz="1800"/>
          </a:p>
        </p:txBody>
      </p:sp>
      <p:sp>
        <p:nvSpPr>
          <p:cNvPr id="315" name="Rectangle 72">
            <a:extLst>
              <a:ext uri="{FF2B5EF4-FFF2-40B4-BE49-F238E27FC236}">
                <a16:creationId xmlns:a16="http://schemas.microsoft.com/office/drawing/2014/main" id="{8560D7B2-41F0-4786-AF33-DA6727CCE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055" y="8901745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21</a:t>
            </a:r>
            <a:endParaRPr lang="en-US" altLang="en-US" sz="1800"/>
          </a:p>
        </p:txBody>
      </p:sp>
      <p:sp>
        <p:nvSpPr>
          <p:cNvPr id="316" name="Rectangle 73">
            <a:extLst>
              <a:ext uri="{FF2B5EF4-FFF2-40B4-BE49-F238E27FC236}">
                <a16:creationId xmlns:a16="http://schemas.microsoft.com/office/drawing/2014/main" id="{36B0F1DB-6223-4000-9384-5C12F20E3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930" y="8901745"/>
            <a:ext cx="400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22</a:t>
            </a:r>
            <a:endParaRPr lang="en-US" altLang="en-US" sz="1800"/>
          </a:p>
        </p:txBody>
      </p:sp>
      <p:sp>
        <p:nvSpPr>
          <p:cNvPr id="317" name="Rectangle 79">
            <a:extLst>
              <a:ext uri="{FF2B5EF4-FFF2-40B4-BE49-F238E27FC236}">
                <a16:creationId xmlns:a16="http://schemas.microsoft.com/office/drawing/2014/main" id="{4763119F-CDB1-4789-9F8A-5E75C05F8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905" y="9749470"/>
            <a:ext cx="409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28</a:t>
            </a:r>
            <a:endParaRPr lang="en-US" altLang="en-US" sz="1800"/>
          </a:p>
        </p:txBody>
      </p:sp>
      <p:sp>
        <p:nvSpPr>
          <p:cNvPr id="318" name="Rectangle 80">
            <a:extLst>
              <a:ext uri="{FF2B5EF4-FFF2-40B4-BE49-F238E27FC236}">
                <a16:creationId xmlns:a16="http://schemas.microsoft.com/office/drawing/2014/main" id="{C15CA0CD-333C-44C1-9476-AD37BD3CF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405" y="9749470"/>
            <a:ext cx="409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29</a:t>
            </a:r>
            <a:endParaRPr lang="en-US" altLang="en-US" sz="1800"/>
          </a:p>
        </p:txBody>
      </p:sp>
      <p:sp>
        <p:nvSpPr>
          <p:cNvPr id="319" name="Freeform 108">
            <a:extLst>
              <a:ext uri="{FF2B5EF4-FFF2-40B4-BE49-F238E27FC236}">
                <a16:creationId xmlns:a16="http://schemas.microsoft.com/office/drawing/2014/main" id="{4F0EADC0-B880-40E9-861A-175284A5DEF2}"/>
              </a:ext>
            </a:extLst>
          </p:cNvPr>
          <p:cNvSpPr>
            <a:spLocks/>
          </p:cNvSpPr>
          <p:nvPr/>
        </p:nvSpPr>
        <p:spPr bwMode="auto">
          <a:xfrm>
            <a:off x="293030" y="6633207"/>
            <a:ext cx="1454150" cy="209550"/>
          </a:xfrm>
          <a:custGeom>
            <a:avLst/>
            <a:gdLst>
              <a:gd name="T0" fmla="*/ 2147483646 w 153"/>
              <a:gd name="T1" fmla="*/ 2147483646 h 22"/>
              <a:gd name="T2" fmla="*/ 2147483646 w 153"/>
              <a:gd name="T3" fmla="*/ 2147483646 h 22"/>
              <a:gd name="T4" fmla="*/ 0 w 153"/>
              <a:gd name="T5" fmla="*/ 2147483646 h 22"/>
              <a:gd name="T6" fmla="*/ 0 w 153"/>
              <a:gd name="T7" fmla="*/ 2147483646 h 22"/>
              <a:gd name="T8" fmla="*/ 2147483646 w 153"/>
              <a:gd name="T9" fmla="*/ 0 h 22"/>
              <a:gd name="T10" fmla="*/ 2147483646 w 153"/>
              <a:gd name="T11" fmla="*/ 0 h 22"/>
              <a:gd name="T12" fmla="*/ 2147483646 w 153"/>
              <a:gd name="T13" fmla="*/ 2147483646 h 22"/>
              <a:gd name="T14" fmla="*/ 2147483646 w 153"/>
              <a:gd name="T15" fmla="*/ 2147483646 h 22"/>
              <a:gd name="T16" fmla="*/ 2147483646 w 153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20" name="Rectangle 109">
            <a:extLst>
              <a:ext uri="{FF2B5EF4-FFF2-40B4-BE49-F238E27FC236}">
                <a16:creationId xmlns:a16="http://schemas.microsoft.com/office/drawing/2014/main" id="{9CEF9E7F-DA9B-4D8D-A9B7-C07D9A41E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92" y="6644320"/>
            <a:ext cx="42862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" altLang="en-US" sz="12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Tema </a:t>
            </a:r>
          </a:p>
        </p:txBody>
      </p:sp>
      <p:sp>
        <p:nvSpPr>
          <p:cNvPr id="321" name="Freeform 112">
            <a:extLst>
              <a:ext uri="{FF2B5EF4-FFF2-40B4-BE49-F238E27FC236}">
                <a16:creationId xmlns:a16="http://schemas.microsoft.com/office/drawing/2014/main" id="{57481E1C-BD5C-420E-ADD0-B46B18BB96BA}"/>
              </a:ext>
            </a:extLst>
          </p:cNvPr>
          <p:cNvSpPr>
            <a:spLocks/>
          </p:cNvSpPr>
          <p:nvPr/>
        </p:nvSpPr>
        <p:spPr bwMode="auto">
          <a:xfrm>
            <a:off x="1878942" y="8357232"/>
            <a:ext cx="1455738" cy="219075"/>
          </a:xfrm>
          <a:custGeom>
            <a:avLst/>
            <a:gdLst>
              <a:gd name="T0" fmla="*/ 2147483646 w 153"/>
              <a:gd name="T1" fmla="*/ 2147483646 h 23"/>
              <a:gd name="T2" fmla="*/ 2147483646 w 153"/>
              <a:gd name="T3" fmla="*/ 2147483646 h 23"/>
              <a:gd name="T4" fmla="*/ 0 w 153"/>
              <a:gd name="T5" fmla="*/ 2147483646 h 23"/>
              <a:gd name="T6" fmla="*/ 0 w 153"/>
              <a:gd name="T7" fmla="*/ 2147483646 h 23"/>
              <a:gd name="T8" fmla="*/ 2147483646 w 153"/>
              <a:gd name="T9" fmla="*/ 0 h 23"/>
              <a:gd name="T10" fmla="*/ 2147483646 w 153"/>
              <a:gd name="T11" fmla="*/ 0 h 23"/>
              <a:gd name="T12" fmla="*/ 2147483646 w 153"/>
              <a:gd name="T13" fmla="*/ 2147483646 h 23"/>
              <a:gd name="T14" fmla="*/ 2147483646 w 153"/>
              <a:gd name="T15" fmla="*/ 2147483646 h 23"/>
              <a:gd name="T16" fmla="*/ 2147483646 w 153"/>
              <a:gd name="T17" fmla="*/ 2147483646 h 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3">
                <a:moveTo>
                  <a:pt x="149" y="23"/>
                </a:moveTo>
                <a:cubicBezTo>
                  <a:pt x="4" y="23"/>
                  <a:pt x="4" y="23"/>
                  <a:pt x="4" y="23"/>
                </a:cubicBezTo>
                <a:cubicBezTo>
                  <a:pt x="2" y="23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3"/>
                  <a:pt x="149" y="23"/>
                </a:cubicBezTo>
                <a:close/>
              </a:path>
            </a:pathLst>
          </a:cu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22" name="Rectangle 113">
            <a:extLst>
              <a:ext uri="{FF2B5EF4-FFF2-40B4-BE49-F238E27FC236}">
                <a16:creationId xmlns:a16="http://schemas.microsoft.com/office/drawing/2014/main" id="{5B2D502B-9F96-4D13-8250-B3A00579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092" y="8374695"/>
            <a:ext cx="6397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Montserrat" panose="02000505000000020004" pitchFamily="2" charset="0"/>
              </a:rPr>
              <a:t>CASO III</a:t>
            </a:r>
          </a:p>
        </p:txBody>
      </p:sp>
      <p:sp>
        <p:nvSpPr>
          <p:cNvPr id="323" name="Freeform 108">
            <a:extLst>
              <a:ext uri="{FF2B5EF4-FFF2-40B4-BE49-F238E27FC236}">
                <a16:creationId xmlns:a16="http://schemas.microsoft.com/office/drawing/2014/main" id="{C3414ABE-1150-4002-A405-C1EF66068DBB}"/>
              </a:ext>
            </a:extLst>
          </p:cNvPr>
          <p:cNvSpPr>
            <a:spLocks/>
          </p:cNvSpPr>
          <p:nvPr/>
        </p:nvSpPr>
        <p:spPr bwMode="auto">
          <a:xfrm>
            <a:off x="253342" y="7490457"/>
            <a:ext cx="1454150" cy="209550"/>
          </a:xfrm>
          <a:custGeom>
            <a:avLst/>
            <a:gdLst>
              <a:gd name="T0" fmla="*/ 2147483646 w 153"/>
              <a:gd name="T1" fmla="*/ 2147483646 h 22"/>
              <a:gd name="T2" fmla="*/ 2147483646 w 153"/>
              <a:gd name="T3" fmla="*/ 2147483646 h 22"/>
              <a:gd name="T4" fmla="*/ 0 w 153"/>
              <a:gd name="T5" fmla="*/ 2147483646 h 22"/>
              <a:gd name="T6" fmla="*/ 0 w 153"/>
              <a:gd name="T7" fmla="*/ 2147483646 h 22"/>
              <a:gd name="T8" fmla="*/ 2147483646 w 153"/>
              <a:gd name="T9" fmla="*/ 0 h 22"/>
              <a:gd name="T10" fmla="*/ 2147483646 w 153"/>
              <a:gd name="T11" fmla="*/ 0 h 22"/>
              <a:gd name="T12" fmla="*/ 2147483646 w 153"/>
              <a:gd name="T13" fmla="*/ 2147483646 h 22"/>
              <a:gd name="T14" fmla="*/ 2147483646 w 153"/>
              <a:gd name="T15" fmla="*/ 2147483646 h 22"/>
              <a:gd name="T16" fmla="*/ 2147483646 w 153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24" name="Rectangle 109">
            <a:extLst>
              <a:ext uri="{FF2B5EF4-FFF2-40B4-BE49-F238E27FC236}">
                <a16:creationId xmlns:a16="http://schemas.microsoft.com/office/drawing/2014/main" id="{910EF2CA-857C-4E98-B7B3-46E9C1A1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05" y="7503157"/>
            <a:ext cx="62998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TEMA 5</a:t>
            </a: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325" name="Freeform 108">
            <a:extLst>
              <a:ext uri="{FF2B5EF4-FFF2-40B4-BE49-F238E27FC236}">
                <a16:creationId xmlns:a16="http://schemas.microsoft.com/office/drawing/2014/main" id="{04191E7F-00E8-49A1-B493-9C9E02B0BC31}"/>
              </a:ext>
            </a:extLst>
          </p:cNvPr>
          <p:cNvSpPr>
            <a:spLocks/>
          </p:cNvSpPr>
          <p:nvPr/>
        </p:nvSpPr>
        <p:spPr bwMode="auto">
          <a:xfrm>
            <a:off x="1867830" y="7482520"/>
            <a:ext cx="1454150" cy="209550"/>
          </a:xfrm>
          <a:custGeom>
            <a:avLst/>
            <a:gdLst>
              <a:gd name="T0" fmla="*/ 2147483646 w 153"/>
              <a:gd name="T1" fmla="*/ 2147483646 h 22"/>
              <a:gd name="T2" fmla="*/ 2147483646 w 153"/>
              <a:gd name="T3" fmla="*/ 2147483646 h 22"/>
              <a:gd name="T4" fmla="*/ 0 w 153"/>
              <a:gd name="T5" fmla="*/ 2147483646 h 22"/>
              <a:gd name="T6" fmla="*/ 0 w 153"/>
              <a:gd name="T7" fmla="*/ 2147483646 h 22"/>
              <a:gd name="T8" fmla="*/ 2147483646 w 153"/>
              <a:gd name="T9" fmla="*/ 0 h 22"/>
              <a:gd name="T10" fmla="*/ 2147483646 w 153"/>
              <a:gd name="T11" fmla="*/ 0 h 22"/>
              <a:gd name="T12" fmla="*/ 2147483646 w 153"/>
              <a:gd name="T13" fmla="*/ 2147483646 h 22"/>
              <a:gd name="T14" fmla="*/ 2147483646 w 153"/>
              <a:gd name="T15" fmla="*/ 2147483646 h 22"/>
              <a:gd name="T16" fmla="*/ 2147483646 w 153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26" name="Rectangle 109">
            <a:extLst>
              <a:ext uri="{FF2B5EF4-FFF2-40B4-BE49-F238E27FC236}">
                <a16:creationId xmlns:a16="http://schemas.microsoft.com/office/drawing/2014/main" id="{CE2A52DA-C51D-46EE-AF50-892F88E33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2" y="7495220"/>
            <a:ext cx="6363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Montserrat" panose="02000505000000020004" pitchFamily="2" charset="0"/>
              </a:rPr>
              <a:t>TEMA 5</a:t>
            </a:r>
            <a:r>
              <a:rPr lang="es-ES" altLang="en-US" sz="120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endParaRPr lang="es-ES" altLang="en-US" sz="12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327" name="Freeform 108">
            <a:extLst>
              <a:ext uri="{FF2B5EF4-FFF2-40B4-BE49-F238E27FC236}">
                <a16:creationId xmlns:a16="http://schemas.microsoft.com/office/drawing/2014/main" id="{5E7DF7AB-C276-4604-A98E-1327328D4B79}"/>
              </a:ext>
            </a:extLst>
          </p:cNvPr>
          <p:cNvSpPr>
            <a:spLocks/>
          </p:cNvSpPr>
          <p:nvPr/>
        </p:nvSpPr>
        <p:spPr bwMode="auto">
          <a:xfrm>
            <a:off x="261280" y="8361995"/>
            <a:ext cx="1454150" cy="209550"/>
          </a:xfrm>
          <a:custGeom>
            <a:avLst/>
            <a:gdLst>
              <a:gd name="T0" fmla="*/ 2147483646 w 153"/>
              <a:gd name="T1" fmla="*/ 2147483646 h 22"/>
              <a:gd name="T2" fmla="*/ 2147483646 w 153"/>
              <a:gd name="T3" fmla="*/ 2147483646 h 22"/>
              <a:gd name="T4" fmla="*/ 0 w 153"/>
              <a:gd name="T5" fmla="*/ 2147483646 h 22"/>
              <a:gd name="T6" fmla="*/ 0 w 153"/>
              <a:gd name="T7" fmla="*/ 2147483646 h 22"/>
              <a:gd name="T8" fmla="*/ 2147483646 w 153"/>
              <a:gd name="T9" fmla="*/ 0 h 22"/>
              <a:gd name="T10" fmla="*/ 2147483646 w 153"/>
              <a:gd name="T11" fmla="*/ 0 h 22"/>
              <a:gd name="T12" fmla="*/ 2147483646 w 153"/>
              <a:gd name="T13" fmla="*/ 2147483646 h 22"/>
              <a:gd name="T14" fmla="*/ 2147483646 w 153"/>
              <a:gd name="T15" fmla="*/ 2147483646 h 22"/>
              <a:gd name="T16" fmla="*/ 2147483646 w 153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28" name="Rectangle 109">
            <a:extLst>
              <a:ext uri="{FF2B5EF4-FFF2-40B4-BE49-F238E27FC236}">
                <a16:creationId xmlns:a16="http://schemas.microsoft.com/office/drawing/2014/main" id="{F13AB816-1774-4A7D-8F21-201C9645D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42" y="8374695"/>
            <a:ext cx="6363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TEMA 6</a:t>
            </a: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329" name="Freeform 108">
            <a:extLst>
              <a:ext uri="{FF2B5EF4-FFF2-40B4-BE49-F238E27FC236}">
                <a16:creationId xmlns:a16="http://schemas.microsoft.com/office/drawing/2014/main" id="{82A215A3-823A-4169-9937-0931313F49ED}"/>
              </a:ext>
            </a:extLst>
          </p:cNvPr>
          <p:cNvSpPr>
            <a:spLocks/>
          </p:cNvSpPr>
          <p:nvPr/>
        </p:nvSpPr>
        <p:spPr bwMode="auto">
          <a:xfrm>
            <a:off x="261280" y="9217657"/>
            <a:ext cx="1454150" cy="209550"/>
          </a:xfrm>
          <a:custGeom>
            <a:avLst/>
            <a:gdLst>
              <a:gd name="T0" fmla="*/ 2147483646 w 153"/>
              <a:gd name="T1" fmla="*/ 2147483646 h 22"/>
              <a:gd name="T2" fmla="*/ 2147483646 w 153"/>
              <a:gd name="T3" fmla="*/ 2147483646 h 22"/>
              <a:gd name="T4" fmla="*/ 0 w 153"/>
              <a:gd name="T5" fmla="*/ 2147483646 h 22"/>
              <a:gd name="T6" fmla="*/ 0 w 153"/>
              <a:gd name="T7" fmla="*/ 2147483646 h 22"/>
              <a:gd name="T8" fmla="*/ 2147483646 w 153"/>
              <a:gd name="T9" fmla="*/ 0 h 22"/>
              <a:gd name="T10" fmla="*/ 2147483646 w 153"/>
              <a:gd name="T11" fmla="*/ 0 h 22"/>
              <a:gd name="T12" fmla="*/ 2147483646 w 153"/>
              <a:gd name="T13" fmla="*/ 2147483646 h 22"/>
              <a:gd name="T14" fmla="*/ 2147483646 w 153"/>
              <a:gd name="T15" fmla="*/ 2147483646 h 22"/>
              <a:gd name="T16" fmla="*/ 2147483646 w 153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30" name="Rectangle 109">
            <a:extLst>
              <a:ext uri="{FF2B5EF4-FFF2-40B4-BE49-F238E27FC236}">
                <a16:creationId xmlns:a16="http://schemas.microsoft.com/office/drawing/2014/main" id="{87CDFD28-71A1-4F70-9642-5186D8E6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42" y="9228770"/>
            <a:ext cx="6267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TEMA 7</a:t>
            </a: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331" name="Freeform 108">
            <a:extLst>
              <a:ext uri="{FF2B5EF4-FFF2-40B4-BE49-F238E27FC236}">
                <a16:creationId xmlns:a16="http://schemas.microsoft.com/office/drawing/2014/main" id="{504B54FE-78D9-4E37-B627-D06AD556E15B}"/>
              </a:ext>
            </a:extLst>
          </p:cNvPr>
          <p:cNvSpPr>
            <a:spLocks/>
          </p:cNvSpPr>
          <p:nvPr/>
        </p:nvSpPr>
        <p:spPr bwMode="auto">
          <a:xfrm>
            <a:off x="1858305" y="9217657"/>
            <a:ext cx="1454150" cy="209550"/>
          </a:xfrm>
          <a:custGeom>
            <a:avLst/>
            <a:gdLst>
              <a:gd name="T0" fmla="*/ 2147483646 w 153"/>
              <a:gd name="T1" fmla="*/ 2147483646 h 22"/>
              <a:gd name="T2" fmla="*/ 2147483646 w 153"/>
              <a:gd name="T3" fmla="*/ 2147483646 h 22"/>
              <a:gd name="T4" fmla="*/ 0 w 153"/>
              <a:gd name="T5" fmla="*/ 2147483646 h 22"/>
              <a:gd name="T6" fmla="*/ 0 w 153"/>
              <a:gd name="T7" fmla="*/ 2147483646 h 22"/>
              <a:gd name="T8" fmla="*/ 2147483646 w 153"/>
              <a:gd name="T9" fmla="*/ 0 h 22"/>
              <a:gd name="T10" fmla="*/ 2147483646 w 153"/>
              <a:gd name="T11" fmla="*/ 0 h 22"/>
              <a:gd name="T12" fmla="*/ 2147483646 w 153"/>
              <a:gd name="T13" fmla="*/ 2147483646 h 22"/>
              <a:gd name="T14" fmla="*/ 2147483646 w 153"/>
              <a:gd name="T15" fmla="*/ 2147483646 h 22"/>
              <a:gd name="T16" fmla="*/ 2147483646 w 153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32" name="Rectangle 109">
            <a:extLst>
              <a:ext uri="{FF2B5EF4-FFF2-40B4-BE49-F238E27FC236}">
                <a16:creationId xmlns:a16="http://schemas.microsoft.com/office/drawing/2014/main" id="{E819F6D0-4158-4435-BECA-47372DF96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867" y="9230357"/>
            <a:ext cx="6267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TEMA 7</a:t>
            </a: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333" name="Freeform 108">
            <a:extLst>
              <a:ext uri="{FF2B5EF4-FFF2-40B4-BE49-F238E27FC236}">
                <a16:creationId xmlns:a16="http://schemas.microsoft.com/office/drawing/2014/main" id="{4A1FC61E-7610-4495-9AB2-A4649A615A24}"/>
              </a:ext>
            </a:extLst>
          </p:cNvPr>
          <p:cNvSpPr>
            <a:spLocks/>
          </p:cNvSpPr>
          <p:nvPr/>
        </p:nvSpPr>
        <p:spPr bwMode="auto">
          <a:xfrm>
            <a:off x="270805" y="10073320"/>
            <a:ext cx="1454150" cy="209550"/>
          </a:xfrm>
          <a:custGeom>
            <a:avLst/>
            <a:gdLst>
              <a:gd name="T0" fmla="*/ 2147483646 w 153"/>
              <a:gd name="T1" fmla="*/ 2147483646 h 22"/>
              <a:gd name="T2" fmla="*/ 2147483646 w 153"/>
              <a:gd name="T3" fmla="*/ 2147483646 h 22"/>
              <a:gd name="T4" fmla="*/ 0 w 153"/>
              <a:gd name="T5" fmla="*/ 2147483646 h 22"/>
              <a:gd name="T6" fmla="*/ 0 w 153"/>
              <a:gd name="T7" fmla="*/ 2147483646 h 22"/>
              <a:gd name="T8" fmla="*/ 2147483646 w 153"/>
              <a:gd name="T9" fmla="*/ 0 h 22"/>
              <a:gd name="T10" fmla="*/ 2147483646 w 153"/>
              <a:gd name="T11" fmla="*/ 0 h 22"/>
              <a:gd name="T12" fmla="*/ 2147483646 w 153"/>
              <a:gd name="T13" fmla="*/ 2147483646 h 22"/>
              <a:gd name="T14" fmla="*/ 2147483646 w 153"/>
              <a:gd name="T15" fmla="*/ 2147483646 h 22"/>
              <a:gd name="T16" fmla="*/ 2147483646 w 153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1"/>
                  <a:pt x="153" y="3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34" name="Rectangle 109">
            <a:extLst>
              <a:ext uri="{FF2B5EF4-FFF2-40B4-BE49-F238E27FC236}">
                <a16:creationId xmlns:a16="http://schemas.microsoft.com/office/drawing/2014/main" id="{75D25721-01A1-4CB9-8DE1-842E7DD61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67" y="10084432"/>
            <a:ext cx="6379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TEMA 8</a:t>
            </a: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335" name="Freeform 110">
            <a:extLst>
              <a:ext uri="{FF2B5EF4-FFF2-40B4-BE49-F238E27FC236}">
                <a16:creationId xmlns:a16="http://schemas.microsoft.com/office/drawing/2014/main" id="{56368E4A-16DE-471A-ABC0-7181F1D7650F}"/>
              </a:ext>
            </a:extLst>
          </p:cNvPr>
          <p:cNvSpPr>
            <a:spLocks/>
          </p:cNvSpPr>
          <p:nvPr/>
        </p:nvSpPr>
        <p:spPr bwMode="auto">
          <a:xfrm>
            <a:off x="1866242" y="6647495"/>
            <a:ext cx="1454150" cy="209550"/>
          </a:xfrm>
          <a:custGeom>
            <a:avLst/>
            <a:gdLst>
              <a:gd name="T0" fmla="*/ 2147483646 w 153"/>
              <a:gd name="T1" fmla="*/ 2147483646 h 22"/>
              <a:gd name="T2" fmla="*/ 2147483646 w 153"/>
              <a:gd name="T3" fmla="*/ 2147483646 h 22"/>
              <a:gd name="T4" fmla="*/ 0 w 153"/>
              <a:gd name="T5" fmla="*/ 2147483646 h 22"/>
              <a:gd name="T6" fmla="*/ 0 w 153"/>
              <a:gd name="T7" fmla="*/ 2147483646 h 22"/>
              <a:gd name="T8" fmla="*/ 2147483646 w 153"/>
              <a:gd name="T9" fmla="*/ 0 h 22"/>
              <a:gd name="T10" fmla="*/ 2147483646 w 153"/>
              <a:gd name="T11" fmla="*/ 0 h 22"/>
              <a:gd name="T12" fmla="*/ 2147483646 w 153"/>
              <a:gd name="T13" fmla="*/ 2147483646 h 22"/>
              <a:gd name="T14" fmla="*/ 2147483646 w 153"/>
              <a:gd name="T15" fmla="*/ 2147483646 h 22"/>
              <a:gd name="T16" fmla="*/ 2147483646 w 153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36" name="Rectangle 111">
            <a:extLst>
              <a:ext uri="{FF2B5EF4-FFF2-40B4-BE49-F238E27FC236}">
                <a16:creationId xmlns:a16="http://schemas.microsoft.com/office/drawing/2014/main" id="{A603930E-2D39-4DD7-82EF-6484E6910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805" y="6660195"/>
            <a:ext cx="8556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>
                <a:solidFill>
                  <a:srgbClr val="333333"/>
                </a:solidFill>
                <a:latin typeface="Montserrat" panose="02000505000000020004" pitchFamily="2" charset="0"/>
              </a:rPr>
              <a:t>REUNIÓN I</a:t>
            </a:r>
            <a:endParaRPr lang="es-ES" altLang="en-US" sz="1800">
              <a:latin typeface="Montserrat" panose="02000505000000020004" pitchFamily="2" charset="0"/>
            </a:endParaRPr>
          </a:p>
        </p:txBody>
      </p:sp>
      <p:sp>
        <p:nvSpPr>
          <p:cNvPr id="337" name="Freeform 110">
            <a:extLst>
              <a:ext uri="{FF2B5EF4-FFF2-40B4-BE49-F238E27FC236}">
                <a16:creationId xmlns:a16="http://schemas.microsoft.com/office/drawing/2014/main" id="{8D11400C-6D42-4591-8505-0FDD662C8464}"/>
              </a:ext>
            </a:extLst>
          </p:cNvPr>
          <p:cNvSpPr>
            <a:spLocks/>
          </p:cNvSpPr>
          <p:nvPr/>
        </p:nvSpPr>
        <p:spPr bwMode="auto">
          <a:xfrm>
            <a:off x="1856717" y="10073320"/>
            <a:ext cx="1454150" cy="209550"/>
          </a:xfrm>
          <a:custGeom>
            <a:avLst/>
            <a:gdLst>
              <a:gd name="T0" fmla="*/ 2147483646 w 153"/>
              <a:gd name="T1" fmla="*/ 2147483646 h 22"/>
              <a:gd name="T2" fmla="*/ 2147483646 w 153"/>
              <a:gd name="T3" fmla="*/ 2147483646 h 22"/>
              <a:gd name="T4" fmla="*/ 0 w 153"/>
              <a:gd name="T5" fmla="*/ 2147483646 h 22"/>
              <a:gd name="T6" fmla="*/ 0 w 153"/>
              <a:gd name="T7" fmla="*/ 2147483646 h 22"/>
              <a:gd name="T8" fmla="*/ 2147483646 w 153"/>
              <a:gd name="T9" fmla="*/ 0 h 22"/>
              <a:gd name="T10" fmla="*/ 2147483646 w 153"/>
              <a:gd name="T11" fmla="*/ 0 h 22"/>
              <a:gd name="T12" fmla="*/ 2147483646 w 153"/>
              <a:gd name="T13" fmla="*/ 2147483646 h 22"/>
              <a:gd name="T14" fmla="*/ 2147483646 w 153"/>
              <a:gd name="T15" fmla="*/ 2147483646 h 22"/>
              <a:gd name="T16" fmla="*/ 2147483646 w 153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38" name="Rectangle 111">
            <a:extLst>
              <a:ext uri="{FF2B5EF4-FFF2-40B4-BE49-F238E27FC236}">
                <a16:creationId xmlns:a16="http://schemas.microsoft.com/office/drawing/2014/main" id="{41024ECD-2ABC-4C5F-9278-4A468FC60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280" y="10084432"/>
            <a:ext cx="9048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>
                <a:solidFill>
                  <a:srgbClr val="333333"/>
                </a:solidFill>
                <a:latin typeface="Montserrat" panose="02000505000000020004" pitchFamily="2" charset="0"/>
              </a:rPr>
              <a:t>REUNIÓN II</a:t>
            </a:r>
            <a:endParaRPr lang="es-ES" altLang="en-US" sz="1800">
              <a:latin typeface="Montserrat" panose="02000505000000020004" pitchFamily="2" charset="0"/>
            </a:endParaRPr>
          </a:p>
        </p:txBody>
      </p:sp>
      <p:sp>
        <p:nvSpPr>
          <p:cNvPr id="339" name="Rectangle 56">
            <a:extLst>
              <a:ext uri="{FF2B5EF4-FFF2-40B4-BE49-F238E27FC236}">
                <a16:creationId xmlns:a16="http://schemas.microsoft.com/office/drawing/2014/main" id="{30EA5D8E-4235-4755-9E1E-62BB1A6B6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905" y="6358570"/>
            <a:ext cx="88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800">
                <a:solidFill>
                  <a:srgbClr val="000000"/>
                </a:solidFill>
                <a:latin typeface="Montserrat" panose="02000505000000020004" pitchFamily="2" charset="0"/>
              </a:rPr>
              <a:t>1</a:t>
            </a:r>
            <a:endParaRPr lang="es-ES" altLang="en-US" sz="1800"/>
          </a:p>
        </p:txBody>
      </p:sp>
      <p:sp>
        <p:nvSpPr>
          <p:cNvPr id="345" name="Rectangle 36">
            <a:extLst>
              <a:ext uri="{FF2B5EF4-FFF2-40B4-BE49-F238E27FC236}">
                <a16:creationId xmlns:a16="http://schemas.microsoft.com/office/drawing/2014/main" id="{ACADB0B6-B92A-4C1A-8EFF-77765314B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41" y="13835911"/>
            <a:ext cx="1587500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46" name="Rectangle 78">
            <a:extLst>
              <a:ext uri="{FF2B5EF4-FFF2-40B4-BE49-F238E27FC236}">
                <a16:creationId xmlns:a16="http://schemas.microsoft.com/office/drawing/2014/main" id="{540BF07F-B376-483E-BA53-AAA2E084D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903" y="13854961"/>
            <a:ext cx="2677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Montserrat" panose="02000505000000020004" pitchFamily="2" charset="0"/>
              </a:rPr>
              <a:t>27</a:t>
            </a:r>
            <a:endParaRPr lang="en-US" altLang="en-US" sz="1800" dirty="0"/>
          </a:p>
        </p:txBody>
      </p:sp>
      <p:sp>
        <p:nvSpPr>
          <p:cNvPr id="347" name="Freeform 101">
            <a:extLst>
              <a:ext uri="{FF2B5EF4-FFF2-40B4-BE49-F238E27FC236}">
                <a16:creationId xmlns:a16="http://schemas.microsoft.com/office/drawing/2014/main" id="{C58D1D60-2489-4701-9F18-3A005333ED65}"/>
              </a:ext>
            </a:extLst>
          </p:cNvPr>
          <p:cNvSpPr>
            <a:spLocks/>
          </p:cNvSpPr>
          <p:nvPr/>
        </p:nvSpPr>
        <p:spPr bwMode="auto">
          <a:xfrm>
            <a:off x="1032200" y="14247331"/>
            <a:ext cx="1455737" cy="209550"/>
          </a:xfrm>
          <a:custGeom>
            <a:avLst/>
            <a:gdLst>
              <a:gd name="T0" fmla="*/ 2147483646 w 153"/>
              <a:gd name="T1" fmla="*/ 1995963750 h 22"/>
              <a:gd name="T2" fmla="*/ 362116957 w 153"/>
              <a:gd name="T3" fmla="*/ 1995963750 h 22"/>
              <a:gd name="T4" fmla="*/ 0 w 153"/>
              <a:gd name="T5" fmla="*/ 1723786875 h 22"/>
              <a:gd name="T6" fmla="*/ 0 w 153"/>
              <a:gd name="T7" fmla="*/ 362902500 h 22"/>
              <a:gd name="T8" fmla="*/ 362116957 w 153"/>
              <a:gd name="T9" fmla="*/ 0 h 22"/>
              <a:gd name="T10" fmla="*/ 2147483646 w 153"/>
              <a:gd name="T11" fmla="*/ 0 h 22"/>
              <a:gd name="T12" fmla="*/ 2147483646 w 153"/>
              <a:gd name="T13" fmla="*/ 362902500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50" y="22"/>
                </a:move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2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2" y="22"/>
                  <a:pt x="150" y="22"/>
                </a:cubicBezTo>
                <a:close/>
              </a:path>
            </a:pathLst>
          </a:custGeom>
          <a:solidFill>
            <a:srgbClr val="E2412A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48" name="Rectangle 103">
            <a:extLst>
              <a:ext uri="{FF2B5EF4-FFF2-40B4-BE49-F238E27FC236}">
                <a16:creationId xmlns:a16="http://schemas.microsoft.com/office/drawing/2014/main" id="{8C3449F3-B29D-47E2-9957-3F7E2845E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9" y="14259773"/>
            <a:ext cx="121026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en-US" sz="1200" dirty="0">
                <a:solidFill>
                  <a:schemeClr val="bg1"/>
                </a:solidFill>
                <a:latin typeface="Montserrat" panose="02000505000000020004" pitchFamily="2" charset="0"/>
              </a:rPr>
              <a:t>EXAMEN FINAL</a:t>
            </a:r>
          </a:p>
        </p:txBody>
      </p:sp>
      <p:sp>
        <p:nvSpPr>
          <p:cNvPr id="349" name="Rectangle 92">
            <a:extLst>
              <a:ext uri="{FF2B5EF4-FFF2-40B4-BE49-F238E27FC236}">
                <a16:creationId xmlns:a16="http://schemas.microsoft.com/office/drawing/2014/main" id="{C3DBF1DE-969A-4D5D-B2CE-34A23523C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194" y="13883500"/>
            <a:ext cx="9597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LUN</a:t>
            </a:r>
            <a:endParaRPr lang="en-US" altLang="en-US" sz="1800" dirty="0"/>
          </a:p>
        </p:txBody>
      </p:sp>
      <p:sp>
        <p:nvSpPr>
          <p:cNvPr id="350" name="Rectangle 42">
            <a:extLst>
              <a:ext uri="{FF2B5EF4-FFF2-40B4-BE49-F238E27FC236}">
                <a16:creationId xmlns:a16="http://schemas.microsoft.com/office/drawing/2014/main" id="{0B0576C4-87B7-4458-9D14-A79361D3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780" y="4710675"/>
            <a:ext cx="1589088" cy="849312"/>
          </a:xfrm>
          <a:prstGeom prst="rect">
            <a:avLst/>
          </a:prstGeom>
          <a:solidFill>
            <a:srgbClr val="FFFFFF"/>
          </a:solidFill>
          <a:ln w="952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351" name="Rectangle 84">
            <a:extLst>
              <a:ext uri="{FF2B5EF4-FFF2-40B4-BE49-F238E27FC236}">
                <a16:creationId xmlns:a16="http://schemas.microsoft.com/office/drawing/2014/main" id="{2FB80B35-D4B3-4908-9909-B78AC2E9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993" y="4731312"/>
            <a:ext cx="88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800">
                <a:solidFill>
                  <a:srgbClr val="A8A8A8"/>
                </a:solidFill>
                <a:latin typeface="Montserrat" panose="02000505000000020004" pitchFamily="2" charset="0"/>
              </a:rPr>
              <a:t>1</a:t>
            </a:r>
            <a:endParaRPr lang="es-ES" altLang="en-US" sz="1800"/>
          </a:p>
        </p:txBody>
      </p:sp>
      <p:sp>
        <p:nvSpPr>
          <p:cNvPr id="352" name="Freeform 110">
            <a:extLst>
              <a:ext uri="{FF2B5EF4-FFF2-40B4-BE49-F238E27FC236}">
                <a16:creationId xmlns:a16="http://schemas.microsoft.com/office/drawing/2014/main" id="{B378BAFD-5832-4936-9C89-EE050EF339D2}"/>
              </a:ext>
            </a:extLst>
          </p:cNvPr>
          <p:cNvSpPr>
            <a:spLocks/>
          </p:cNvSpPr>
          <p:nvPr/>
        </p:nvSpPr>
        <p:spPr bwMode="auto">
          <a:xfrm>
            <a:off x="5231568" y="5053575"/>
            <a:ext cx="1454150" cy="209550"/>
          </a:xfrm>
          <a:custGeom>
            <a:avLst/>
            <a:gdLst>
              <a:gd name="T0" fmla="*/ 2147483646 w 153"/>
              <a:gd name="T1" fmla="*/ 2147483646 h 22"/>
              <a:gd name="T2" fmla="*/ 2147483646 w 153"/>
              <a:gd name="T3" fmla="*/ 2147483646 h 22"/>
              <a:gd name="T4" fmla="*/ 0 w 153"/>
              <a:gd name="T5" fmla="*/ 2147483646 h 22"/>
              <a:gd name="T6" fmla="*/ 0 w 153"/>
              <a:gd name="T7" fmla="*/ 2147483646 h 22"/>
              <a:gd name="T8" fmla="*/ 2147483646 w 153"/>
              <a:gd name="T9" fmla="*/ 0 h 22"/>
              <a:gd name="T10" fmla="*/ 2147483646 w 153"/>
              <a:gd name="T11" fmla="*/ 0 h 22"/>
              <a:gd name="T12" fmla="*/ 2147483646 w 153"/>
              <a:gd name="T13" fmla="*/ 2147483646 h 22"/>
              <a:gd name="T14" fmla="*/ 2147483646 w 153"/>
              <a:gd name="T15" fmla="*/ 2147483646 h 22"/>
              <a:gd name="T16" fmla="*/ 2147483646 w 153"/>
              <a:gd name="T17" fmla="*/ 214748364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49" y="22"/>
                </a:moveTo>
                <a:cubicBezTo>
                  <a:pt x="4" y="22"/>
                  <a:pt x="4" y="22"/>
                  <a:pt x="4" y="22"/>
                </a:cubicBezTo>
                <a:cubicBezTo>
                  <a:pt x="1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1" y="22"/>
                  <a:pt x="149" y="22"/>
                </a:cubicBezTo>
                <a:close/>
              </a:path>
            </a:pathLst>
          </a:custGeom>
          <a:solidFill>
            <a:srgbClr val="FAC344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53" name="Rectangle 111">
            <a:extLst>
              <a:ext uri="{FF2B5EF4-FFF2-40B4-BE49-F238E27FC236}">
                <a16:creationId xmlns:a16="http://schemas.microsoft.com/office/drawing/2014/main" id="{D7C75BA4-DF4F-4927-95BA-2AE4E29B8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130" y="5064687"/>
            <a:ext cx="1049338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" altLang="en-US" sz="1200" dirty="0" err="1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Seg</a:t>
            </a:r>
            <a:r>
              <a:rPr lang="es-ES" alt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. Proyecto I</a:t>
            </a:r>
            <a:endParaRPr lang="es-ES" alt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6" name="Freeform 101">
            <a:extLst>
              <a:ext uri="{FF2B5EF4-FFF2-40B4-BE49-F238E27FC236}">
                <a16:creationId xmlns:a16="http://schemas.microsoft.com/office/drawing/2014/main" id="{9376D670-9B22-4F01-8692-9BEE3E0BF307}"/>
              </a:ext>
            </a:extLst>
          </p:cNvPr>
          <p:cNvSpPr>
            <a:spLocks/>
          </p:cNvSpPr>
          <p:nvPr/>
        </p:nvSpPr>
        <p:spPr bwMode="auto">
          <a:xfrm>
            <a:off x="3564176" y="7743271"/>
            <a:ext cx="1455737" cy="209550"/>
          </a:xfrm>
          <a:custGeom>
            <a:avLst/>
            <a:gdLst>
              <a:gd name="T0" fmla="*/ 2147483646 w 153"/>
              <a:gd name="T1" fmla="*/ 1995963750 h 22"/>
              <a:gd name="T2" fmla="*/ 362116957 w 153"/>
              <a:gd name="T3" fmla="*/ 1995963750 h 22"/>
              <a:gd name="T4" fmla="*/ 0 w 153"/>
              <a:gd name="T5" fmla="*/ 1723786875 h 22"/>
              <a:gd name="T6" fmla="*/ 0 w 153"/>
              <a:gd name="T7" fmla="*/ 362902500 h 22"/>
              <a:gd name="T8" fmla="*/ 362116957 w 153"/>
              <a:gd name="T9" fmla="*/ 0 h 22"/>
              <a:gd name="T10" fmla="*/ 2147483646 w 153"/>
              <a:gd name="T11" fmla="*/ 0 h 22"/>
              <a:gd name="T12" fmla="*/ 2147483646 w 153"/>
              <a:gd name="T13" fmla="*/ 362902500 h 22"/>
              <a:gd name="T14" fmla="*/ 2147483646 w 153"/>
              <a:gd name="T15" fmla="*/ 1723786875 h 22"/>
              <a:gd name="T16" fmla="*/ 2147483646 w 153"/>
              <a:gd name="T17" fmla="*/ 199596375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22">
                <a:moveTo>
                  <a:pt x="150" y="22"/>
                </a:move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1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2" y="0"/>
                  <a:pt x="153" y="2"/>
                  <a:pt x="153" y="4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21"/>
                  <a:pt x="152" y="22"/>
                  <a:pt x="150" y="22"/>
                </a:cubicBezTo>
                <a:close/>
              </a:path>
            </a:pathLst>
          </a:custGeom>
          <a:solidFill>
            <a:srgbClr val="E2412A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07" name="Rectangle 103">
            <a:extLst>
              <a:ext uri="{FF2B5EF4-FFF2-40B4-BE49-F238E27FC236}">
                <a16:creationId xmlns:a16="http://schemas.microsoft.com/office/drawing/2014/main" id="{F7A2EFFD-109B-4748-BD79-89414423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326" y="7755713"/>
            <a:ext cx="6621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Lectura 2</a:t>
            </a:r>
          </a:p>
        </p:txBody>
      </p:sp>
    </p:spTree>
    <p:extLst>
      <p:ext uri="{BB962C8B-B14F-4D97-AF65-F5344CB8AC3E}">
        <p14:creationId xmlns:p14="http://schemas.microsoft.com/office/powerpoint/2010/main" val="1317166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161</Words>
  <Application>Microsoft Office PowerPoint</Application>
  <PresentationFormat>Personalizado</PresentationFormat>
  <Paragraphs>104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 Light</vt:lpstr>
      <vt:lpstr>Calibri</vt:lpstr>
      <vt:lpstr>Montserrat</vt:lpstr>
      <vt:lpstr>Open Sans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12</cp:revision>
  <dcterms:created xsi:type="dcterms:W3CDTF">2018-08-26T16:27:10Z</dcterms:created>
  <dcterms:modified xsi:type="dcterms:W3CDTF">2018-08-28T06:01:02Z</dcterms:modified>
</cp:coreProperties>
</file>