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Montserrat" panose="02000505000000020004" pitchFamily="2" charset="0"/>
      <p:regular r:id="rId9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47CF2-3BA2-405F-A5C3-A40B0FDB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B9AADD-393D-4871-A8BE-45F30A3A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060B4-F0FF-4ABC-A94C-9D3B6B9F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098A-3ACC-4F2E-94AB-81FE2D55FB3E}" type="datetimeFigureOut">
              <a:rPr lang="es-ES" smtClean="0"/>
              <a:t>14/09/2018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18FC1-D573-4876-811E-08391198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FC512-04C3-4C90-BDBA-98AEBBB1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A84-DD18-447D-815F-A40A20CBF9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81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BE917-DBCE-4609-85B3-A57D659C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AAC31E-16BB-4A12-8991-4AA2D436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BE4E54-3875-483E-83A2-D9C2F707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098A-3ACC-4F2E-94AB-81FE2D55FB3E}" type="datetimeFigureOut">
              <a:rPr lang="es-ES" smtClean="0"/>
              <a:t>14/09/2018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80363-3750-4B24-9026-99141AA3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BCFC04-5913-4491-A687-A59DC272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A84-DD18-447D-815F-A40A20CBF9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7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532FFB-AA67-42F4-8FA9-DB35C430D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26F29B-9A0A-4570-9C0B-E1F58E407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1B52C-D255-4406-A6A2-4A4E145C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098A-3ACC-4F2E-94AB-81FE2D55FB3E}" type="datetimeFigureOut">
              <a:rPr lang="es-ES" smtClean="0"/>
              <a:t>14/09/2018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0687A-3A27-4F03-A94F-5C54C0B0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C7D199-468A-4213-9B1E-A9D2A6E5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A84-DD18-447D-815F-A40A20CBF9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59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56FA6-CDB7-45F4-848C-B5E2F61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91FAF-5428-40E5-9E1E-0F6794D3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C8D46-2520-4BA5-A001-6F5C6D57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098A-3ACC-4F2E-94AB-81FE2D55FB3E}" type="datetimeFigureOut">
              <a:rPr lang="es-ES" smtClean="0"/>
              <a:t>14/09/2018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6F84A2-678A-4C7C-AD58-60D902B3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39240-85B3-48F3-B191-B31F5368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A84-DD18-447D-815F-A40A20CBF9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68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55C61-CC5C-49A7-ACE4-44F17738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8A57E9-ADE8-4A2E-A58A-6E1BFEB29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ED641-BFAC-40D8-AC0F-50632D9C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098A-3ACC-4F2E-94AB-81FE2D55FB3E}" type="datetimeFigureOut">
              <a:rPr lang="es-ES" smtClean="0"/>
              <a:t>14/09/2018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99896-3B0C-4B8E-A7CA-03E5CA84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1D54CF-3B8A-4663-AAFC-258FD9DC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A84-DD18-447D-815F-A40A20CBF9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62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36AD0-604C-42F6-B20A-9ED8C67B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9D1AEA-A29C-4963-8C15-F7799D392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0FB558-FB75-4194-813D-017BE7835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A5B190-9A8E-46CE-B91F-26832CC4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098A-3ACC-4F2E-94AB-81FE2D55FB3E}" type="datetimeFigureOut">
              <a:rPr lang="es-ES" smtClean="0"/>
              <a:t>14/09/2018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2E39EC-2DBF-431A-ADFD-3A8E8642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388CF7-73CC-45DB-9BDA-D2A1C4F0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A84-DD18-447D-815F-A40A20CBF9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37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BF836-1B60-48D4-BF07-37394EAF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96E20-E186-46D2-871B-D71BC508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91F9FB-C005-46F5-877D-FD9EDA92A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F6052B-3820-4BB9-B465-4D7339DB8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AF4B2A-C364-49C8-A234-C6EB85230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9E3A97-04CF-4EBA-AD33-B14B925F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098A-3ACC-4F2E-94AB-81FE2D55FB3E}" type="datetimeFigureOut">
              <a:rPr lang="es-ES" smtClean="0"/>
              <a:t>14/09/2018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17ADC3-E963-4401-80D7-CBFD46E7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EA7B68-20D8-4F41-A50A-3326D75D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A84-DD18-447D-815F-A40A20CBF9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93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CE87-D1C7-4DF2-977D-69E45167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69DFC5-E820-421B-91C9-30CD3D83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098A-3ACC-4F2E-94AB-81FE2D55FB3E}" type="datetimeFigureOut">
              <a:rPr lang="es-ES" smtClean="0"/>
              <a:t>14/09/2018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AAA43D-E6CC-40B4-AC32-ACBB33E4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6DEE44-3C50-4ECD-9E81-AD8A21CE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A84-DD18-447D-815F-A40A20CBF9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75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4265D7-BC24-4E42-A840-EAC2D669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098A-3ACC-4F2E-94AB-81FE2D55FB3E}" type="datetimeFigureOut">
              <a:rPr lang="es-ES" smtClean="0"/>
              <a:t>14/09/2018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DEC21F-94B7-4E2D-8593-772AE49E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B3E8CE-71A2-4182-92A4-70D0CD8E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A84-DD18-447D-815F-A40A20CBF9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69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1550E-61F1-4492-9CB0-DB55CB07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BB35C-F2F0-4C7E-A00C-9B6C725C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B4B9CC-973A-456D-AA70-4DD22122C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C2D7F1-5574-4F9A-A7DF-396EB6BB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098A-3ACC-4F2E-94AB-81FE2D55FB3E}" type="datetimeFigureOut">
              <a:rPr lang="es-ES" smtClean="0"/>
              <a:t>14/09/2018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ADA8E-CA22-406B-BAD8-4DFD7767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B18ED0-60FA-4499-85CB-B338CE48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A84-DD18-447D-815F-A40A20CBF9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39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FA2B8-D73F-4AE0-9C2D-9CA69D41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79B370-5926-41C1-8969-8FDE745D0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060AC1-6C19-45C8-96B5-5A805B198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92F1F-FECB-4A6C-B18A-E57EDDB7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098A-3ACC-4F2E-94AB-81FE2D55FB3E}" type="datetimeFigureOut">
              <a:rPr lang="es-ES" smtClean="0"/>
              <a:t>14/09/2018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FBE2DB-B8C0-4E13-A412-A8A08768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CA918F-EC8C-46F3-B479-F1E20480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A84-DD18-447D-815F-A40A20CBF9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13D4F5-1B16-4201-A70A-7C0DB553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2EB31D-C5F9-4E7C-8971-66BB39A8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7A0C0-6934-408E-8EE1-D1FFA506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098A-3ACC-4F2E-94AB-81FE2D55FB3E}" type="datetimeFigureOut">
              <a:rPr lang="es-ES" smtClean="0"/>
              <a:t>14/09/2018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6187A-C1B1-44F7-962D-A5EC2B60F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D382E-EFD9-485C-8F50-C88B77636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21A84-DD18-447D-815F-A40A20CBF9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67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10"/>
          <p:cNvSpPr>
            <a:spLocks/>
          </p:cNvSpPr>
          <p:nvPr/>
        </p:nvSpPr>
        <p:spPr bwMode="auto">
          <a:xfrm>
            <a:off x="1707761" y="1253866"/>
            <a:ext cx="8596313" cy="4551363"/>
          </a:xfrm>
          <a:custGeom>
            <a:avLst/>
            <a:gdLst>
              <a:gd name="T0" fmla="*/ 0 w 2053"/>
              <a:gd name="T1" fmla="*/ 0 h 1086"/>
              <a:gd name="T2" fmla="*/ 0 w 2053"/>
              <a:gd name="T3" fmla="*/ 4337624 h 1086"/>
              <a:gd name="T4" fmla="*/ 213547 w 2053"/>
              <a:gd name="T5" fmla="*/ 4551362 h 1086"/>
              <a:gd name="T6" fmla="*/ 8596313 w 2053"/>
              <a:gd name="T7" fmla="*/ 4551362 h 10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53" h="1086">
                <a:moveTo>
                  <a:pt x="0" y="0"/>
                </a:moveTo>
                <a:cubicBezTo>
                  <a:pt x="0" y="1035"/>
                  <a:pt x="0" y="1035"/>
                  <a:pt x="0" y="1035"/>
                </a:cubicBezTo>
                <a:cubicBezTo>
                  <a:pt x="0" y="1063"/>
                  <a:pt x="23" y="1086"/>
                  <a:pt x="51" y="1086"/>
                </a:cubicBezTo>
                <a:cubicBezTo>
                  <a:pt x="2053" y="1086"/>
                  <a:pt x="2053" y="1086"/>
                  <a:pt x="2053" y="1086"/>
                </a:cubicBezTo>
              </a:path>
            </a:pathLst>
          </a:custGeom>
          <a:noFill/>
          <a:ln w="38100" cap="flat">
            <a:solidFill>
              <a:srgbClr val="A8A8A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DB2DE67F-346D-4DDD-A1D6-EBA3EAC04E40}"/>
              </a:ext>
            </a:extLst>
          </p:cNvPr>
          <p:cNvSpPr>
            <a:spLocks/>
          </p:cNvSpPr>
          <p:nvPr/>
        </p:nvSpPr>
        <p:spPr bwMode="auto">
          <a:xfrm flipH="1" flipV="1">
            <a:off x="1698429" y="1253866"/>
            <a:ext cx="8596313" cy="4551363"/>
          </a:xfrm>
          <a:custGeom>
            <a:avLst/>
            <a:gdLst>
              <a:gd name="T0" fmla="*/ 0 w 2053"/>
              <a:gd name="T1" fmla="*/ 0 h 1086"/>
              <a:gd name="T2" fmla="*/ 0 w 2053"/>
              <a:gd name="T3" fmla="*/ 4337624 h 1086"/>
              <a:gd name="T4" fmla="*/ 213547 w 2053"/>
              <a:gd name="T5" fmla="*/ 4551362 h 1086"/>
              <a:gd name="T6" fmla="*/ 8596313 w 2053"/>
              <a:gd name="T7" fmla="*/ 4551362 h 10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53" h="1086">
                <a:moveTo>
                  <a:pt x="0" y="0"/>
                </a:moveTo>
                <a:cubicBezTo>
                  <a:pt x="0" y="1035"/>
                  <a:pt x="0" y="1035"/>
                  <a:pt x="0" y="1035"/>
                </a:cubicBezTo>
                <a:cubicBezTo>
                  <a:pt x="0" y="1063"/>
                  <a:pt x="23" y="1086"/>
                  <a:pt x="51" y="1086"/>
                </a:cubicBezTo>
                <a:cubicBezTo>
                  <a:pt x="2053" y="1086"/>
                  <a:pt x="2053" y="1086"/>
                  <a:pt x="2053" y="1086"/>
                </a:cubicBezTo>
              </a:path>
            </a:pathLst>
          </a:custGeom>
          <a:noFill/>
          <a:ln w="38100" cap="flat">
            <a:solidFill>
              <a:srgbClr val="A8A8A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3F4EC584-9879-45D1-BC84-A552BE030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7761" y="3583571"/>
            <a:ext cx="8596313" cy="0"/>
          </a:xfrm>
          <a:prstGeom prst="line">
            <a:avLst/>
          </a:prstGeom>
          <a:noFill/>
          <a:ln w="38100" cap="flat">
            <a:solidFill>
              <a:srgbClr val="A8A8A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8">
            <a:extLst>
              <a:ext uri="{FF2B5EF4-FFF2-40B4-BE49-F238E27FC236}">
                <a16:creationId xmlns:a16="http://schemas.microsoft.com/office/drawing/2014/main" id="{42C9787C-BFB0-4E99-8D56-6371B36243D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20380" y="3529486"/>
            <a:ext cx="4551354" cy="113"/>
          </a:xfrm>
          <a:prstGeom prst="line">
            <a:avLst/>
          </a:prstGeom>
          <a:noFill/>
          <a:ln w="38100" cap="flat">
            <a:solidFill>
              <a:srgbClr val="A8A8A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5963C1D8-CA0A-468D-947E-7AE9325A2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55" y="3314098"/>
            <a:ext cx="7918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 err="1">
                <a:solidFill>
                  <a:srgbClr val="A9ABAA"/>
                </a:solidFill>
                <a:latin typeface="Montserrat" panose="02000505000000020004" pitchFamily="2" charset="0"/>
              </a:rPr>
              <a:t>Eje</a:t>
            </a:r>
            <a:r>
              <a:rPr lang="en-US" altLang="en-US" sz="2800" dirty="0">
                <a:solidFill>
                  <a:srgbClr val="A9ABAA"/>
                </a:solidFill>
                <a:latin typeface="Montserrat" panose="02000505000000020004" pitchFamily="2" charset="0"/>
              </a:rPr>
              <a:t> 1</a:t>
            </a:r>
            <a:endParaRPr lang="en-US" altLang="en-US" dirty="0">
              <a:latin typeface="Montserrat" panose="02000505000000020004" pitchFamily="2" charset="0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ED96F65C-BE05-41B0-8742-747738DC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058" y="5985763"/>
            <a:ext cx="8624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 err="1">
                <a:solidFill>
                  <a:srgbClr val="A9ABAA"/>
                </a:solidFill>
                <a:latin typeface="Montserrat" panose="02000505000000020004" pitchFamily="2" charset="0"/>
              </a:rPr>
              <a:t>Eje</a:t>
            </a:r>
            <a:r>
              <a:rPr lang="en-US" altLang="en-US" sz="2800" dirty="0">
                <a:solidFill>
                  <a:srgbClr val="A9ABAA"/>
                </a:solidFill>
                <a:latin typeface="Montserrat" panose="02000505000000020004" pitchFamily="2" charset="0"/>
              </a:rPr>
              <a:t> 2</a:t>
            </a:r>
            <a:endParaRPr lang="en-US" altLang="en-US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71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 Light</vt:lpstr>
      <vt:lpstr>Calibri</vt:lpstr>
      <vt:lpstr>Montserrat</vt:lpstr>
      <vt:lpstr>Arial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3</cp:revision>
  <dcterms:created xsi:type="dcterms:W3CDTF">2018-09-14T09:40:31Z</dcterms:created>
  <dcterms:modified xsi:type="dcterms:W3CDTF">2018-09-14T11:33:51Z</dcterms:modified>
</cp:coreProperties>
</file>