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74" r:id="rId2"/>
  </p:sldIdLst>
  <p:sldSz cx="5486400" cy="1047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DIN" panose="02000503040000020003" pitchFamily="2" charset="0"/>
      <p:regular r:id="rId9"/>
    </p:embeddedFont>
    <p:embeddedFont>
      <p:font typeface="Montserrat" panose="02000505000000020004" pitchFamily="2" charset="0"/>
      <p:regular r:id="rId10"/>
    </p:embeddedFont>
    <p:embeddedFont>
      <p:font typeface="MoolBoran" panose="020B0100010101010101" pitchFamily="34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14721"/>
            <a:ext cx="4663440" cy="364772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503114"/>
            <a:ext cx="4114800" cy="252963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57830"/>
            <a:ext cx="1183005" cy="887919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57830"/>
            <a:ext cx="3480435" cy="887919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68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8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612102"/>
            <a:ext cx="4732020" cy="435834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011682"/>
            <a:ext cx="4732020" cy="229195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789149"/>
            <a:ext cx="2331720" cy="664787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789149"/>
            <a:ext cx="2331720" cy="664787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57832"/>
            <a:ext cx="4732020" cy="20251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568444"/>
            <a:ext cx="2321004" cy="125875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827198"/>
            <a:ext cx="2321004" cy="562923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568444"/>
            <a:ext cx="2332435" cy="125875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827198"/>
            <a:ext cx="2332435" cy="562923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4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98500"/>
            <a:ext cx="1769507" cy="244475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08568"/>
            <a:ext cx="2777490" cy="7445816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143250"/>
            <a:ext cx="1769507" cy="58232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98500"/>
            <a:ext cx="1769507" cy="244475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08568"/>
            <a:ext cx="2777490" cy="7445816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143250"/>
            <a:ext cx="1769507" cy="58232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57832"/>
            <a:ext cx="4732020" cy="202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789149"/>
            <a:ext cx="4732020" cy="664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9711093"/>
            <a:ext cx="1234440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D14509-145A-44D4-A855-4295F37AC810}" type="datetimeFigureOut">
              <a:rPr lang="ru-RU" smtClean="0"/>
              <a:pPr>
                <a:defRPr/>
              </a:pPr>
              <a:t>12.08.2018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9711093"/>
            <a:ext cx="1851660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9711093"/>
            <a:ext cx="1234440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C8E555-88BB-4A04-AD00-01E0769C3A64}" type="slidenum">
              <a:rPr lang="ru-RU" smtClean="0"/>
              <a:pPr>
                <a:defRPr/>
              </a:pPr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-110081" y="125904"/>
            <a:ext cx="521617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400" dirty="0">
                <a:solidFill>
                  <a:srgbClr val="000000"/>
                </a:solidFill>
                <a:latin typeface="Montserrat" panose="02000505000000020004" pitchFamily="2" charset="0"/>
              </a:rPr>
              <a:t>	ÉTICA DOCENTE</a:t>
            </a:r>
            <a:endParaRPr lang="en-US" altLang="en-US" sz="1050" dirty="0"/>
          </a:p>
        </p:txBody>
      </p:sp>
      <p:sp>
        <p:nvSpPr>
          <p:cNvPr id="2055" name="Oval 11"/>
          <p:cNvSpPr>
            <a:spLocks noChangeAspect="1" noChangeArrowheads="1"/>
          </p:cNvSpPr>
          <p:nvPr/>
        </p:nvSpPr>
        <p:spPr bwMode="auto">
          <a:xfrm>
            <a:off x="254250" y="4655489"/>
            <a:ext cx="1080000" cy="1080000"/>
          </a:xfrm>
          <a:prstGeom prst="ellipse">
            <a:avLst/>
          </a:pr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/>
            <a:endParaRPr lang="en-US" alt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058" name="Freeform 16"/>
          <p:cNvSpPr>
            <a:spLocks noChangeAspect="1" noEditPoints="1"/>
          </p:cNvSpPr>
          <p:nvPr/>
        </p:nvSpPr>
        <p:spPr bwMode="auto">
          <a:xfrm>
            <a:off x="417100" y="4817489"/>
            <a:ext cx="754301" cy="756000"/>
          </a:xfrm>
          <a:custGeom>
            <a:avLst/>
            <a:gdLst>
              <a:gd name="T0" fmla="*/ 289274 w 173"/>
              <a:gd name="T1" fmla="*/ 681936 h 173"/>
              <a:gd name="T2" fmla="*/ 232234 w 173"/>
              <a:gd name="T3" fmla="*/ 592100 h 173"/>
              <a:gd name="T4" fmla="*/ 130377 w 173"/>
              <a:gd name="T5" fmla="*/ 628851 h 173"/>
              <a:gd name="T6" fmla="*/ 118154 w 173"/>
              <a:gd name="T7" fmla="*/ 485931 h 173"/>
              <a:gd name="T8" fmla="*/ 97783 w 173"/>
              <a:gd name="T9" fmla="*/ 428762 h 173"/>
              <a:gd name="T10" fmla="*/ 0 w 173"/>
              <a:gd name="T11" fmla="*/ 318509 h 173"/>
              <a:gd name="T12" fmla="*/ 101857 w 173"/>
              <a:gd name="T13" fmla="*/ 273591 h 173"/>
              <a:gd name="T14" fmla="*/ 77411 w 173"/>
              <a:gd name="T15" fmla="*/ 167421 h 173"/>
              <a:gd name="T16" fmla="*/ 167045 w 173"/>
              <a:gd name="T17" fmla="*/ 77586 h 173"/>
              <a:gd name="T18" fmla="*/ 272977 w 173"/>
              <a:gd name="T19" fmla="*/ 102086 h 173"/>
              <a:gd name="T20" fmla="*/ 317794 w 173"/>
              <a:gd name="T21" fmla="*/ 0 h 173"/>
              <a:gd name="T22" fmla="*/ 427799 w 173"/>
              <a:gd name="T23" fmla="*/ 98003 h 173"/>
              <a:gd name="T24" fmla="*/ 480765 w 173"/>
              <a:gd name="T25" fmla="*/ 118420 h 173"/>
              <a:gd name="T26" fmla="*/ 627439 w 173"/>
              <a:gd name="T27" fmla="*/ 130670 h 173"/>
              <a:gd name="T28" fmla="*/ 590770 w 173"/>
              <a:gd name="T29" fmla="*/ 232757 h 173"/>
              <a:gd name="T30" fmla="*/ 680404 w 173"/>
              <a:gd name="T31" fmla="*/ 289925 h 173"/>
              <a:gd name="T32" fmla="*/ 704850 w 173"/>
              <a:gd name="T33" fmla="*/ 387928 h 173"/>
              <a:gd name="T34" fmla="*/ 607067 w 173"/>
              <a:gd name="T35" fmla="*/ 436929 h 173"/>
              <a:gd name="T36" fmla="*/ 631513 w 173"/>
              <a:gd name="T37" fmla="*/ 539016 h 173"/>
              <a:gd name="T38" fmla="*/ 537805 w 173"/>
              <a:gd name="T39" fmla="*/ 632935 h 173"/>
              <a:gd name="T40" fmla="*/ 435948 w 173"/>
              <a:gd name="T41" fmla="*/ 608434 h 173"/>
              <a:gd name="T42" fmla="*/ 387056 w 173"/>
              <a:gd name="T43" fmla="*/ 706437 h 173"/>
              <a:gd name="T44" fmla="*/ 395205 w 173"/>
              <a:gd name="T45" fmla="*/ 608434 h 173"/>
              <a:gd name="T46" fmla="*/ 501136 w 173"/>
              <a:gd name="T47" fmla="*/ 563516 h 173"/>
              <a:gd name="T48" fmla="*/ 562250 w 173"/>
              <a:gd name="T49" fmla="*/ 502264 h 173"/>
              <a:gd name="T50" fmla="*/ 607067 w 173"/>
              <a:gd name="T51" fmla="*/ 400178 h 173"/>
              <a:gd name="T52" fmla="*/ 607067 w 173"/>
              <a:gd name="T53" fmla="*/ 310342 h 173"/>
              <a:gd name="T54" fmla="*/ 562250 w 173"/>
              <a:gd name="T55" fmla="*/ 208256 h 173"/>
              <a:gd name="T56" fmla="*/ 501136 w 173"/>
              <a:gd name="T57" fmla="*/ 142921 h 173"/>
              <a:gd name="T58" fmla="*/ 395205 w 173"/>
              <a:gd name="T59" fmla="*/ 102086 h 173"/>
              <a:gd name="T60" fmla="*/ 309645 w 173"/>
              <a:gd name="T61" fmla="*/ 102086 h 173"/>
              <a:gd name="T62" fmla="*/ 203714 w 173"/>
              <a:gd name="T63" fmla="*/ 142921 h 173"/>
              <a:gd name="T64" fmla="*/ 142600 w 173"/>
              <a:gd name="T65" fmla="*/ 208256 h 173"/>
              <a:gd name="T66" fmla="*/ 101857 w 173"/>
              <a:gd name="T67" fmla="*/ 310342 h 173"/>
              <a:gd name="T68" fmla="*/ 101857 w 173"/>
              <a:gd name="T69" fmla="*/ 400178 h 173"/>
              <a:gd name="T70" fmla="*/ 142600 w 173"/>
              <a:gd name="T71" fmla="*/ 502264 h 173"/>
              <a:gd name="T72" fmla="*/ 203714 w 173"/>
              <a:gd name="T73" fmla="*/ 563516 h 173"/>
              <a:gd name="T74" fmla="*/ 309645 w 173"/>
              <a:gd name="T75" fmla="*/ 608434 h 173"/>
              <a:gd name="T76" fmla="*/ 101857 w 173"/>
              <a:gd name="T77" fmla="*/ 559433 h 173"/>
              <a:gd name="T78" fmla="*/ 676330 w 173"/>
              <a:gd name="T79" fmla="*/ 387928 h 173"/>
              <a:gd name="T80" fmla="*/ 32594 w 173"/>
              <a:gd name="T81" fmla="*/ 387928 h 173"/>
              <a:gd name="T82" fmla="*/ 32594 w 173"/>
              <a:gd name="T83" fmla="*/ 387928 h 173"/>
              <a:gd name="T84" fmla="*/ 558176 w 173"/>
              <a:gd name="T85" fmla="*/ 102086 h 173"/>
              <a:gd name="T86" fmla="*/ 554102 w 173"/>
              <a:gd name="T87" fmla="*/ 102086 h 173"/>
              <a:gd name="T88" fmla="*/ 354462 w 173"/>
              <a:gd name="T89" fmla="*/ 494098 h 173"/>
              <a:gd name="T90" fmla="*/ 321868 w 173"/>
              <a:gd name="T91" fmla="*/ 216423 h 173"/>
              <a:gd name="T92" fmla="*/ 387056 w 173"/>
              <a:gd name="T93" fmla="*/ 490014 h 173"/>
              <a:gd name="T94" fmla="*/ 330016 w 173"/>
              <a:gd name="T95" fmla="*/ 249091 h 173"/>
              <a:gd name="T96" fmla="*/ 378908 w 173"/>
              <a:gd name="T97" fmla="*/ 461430 h 173"/>
              <a:gd name="T98" fmla="*/ 431873 w 173"/>
              <a:gd name="T99" fmla="*/ 277675 h 17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73" h="173">
                <a:moveTo>
                  <a:pt x="95" y="173"/>
                </a:moveTo>
                <a:cubicBezTo>
                  <a:pt x="78" y="173"/>
                  <a:pt x="78" y="173"/>
                  <a:pt x="78" y="173"/>
                </a:cubicBezTo>
                <a:cubicBezTo>
                  <a:pt x="75" y="173"/>
                  <a:pt x="72" y="171"/>
                  <a:pt x="71" y="167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68" y="149"/>
                  <a:pt x="68" y="149"/>
                  <a:pt x="67" y="149"/>
                </a:cubicBezTo>
                <a:cubicBezTo>
                  <a:pt x="64" y="148"/>
                  <a:pt x="60" y="146"/>
                  <a:pt x="57" y="145"/>
                </a:cubicBezTo>
                <a:cubicBezTo>
                  <a:pt x="56" y="144"/>
                  <a:pt x="56" y="144"/>
                  <a:pt x="55" y="145"/>
                </a:cubicBezTo>
                <a:cubicBezTo>
                  <a:pt x="41" y="155"/>
                  <a:pt x="41" y="155"/>
                  <a:pt x="41" y="155"/>
                </a:cubicBezTo>
                <a:cubicBezTo>
                  <a:pt x="38" y="157"/>
                  <a:pt x="34" y="157"/>
                  <a:pt x="32" y="154"/>
                </a:cubicBezTo>
                <a:cubicBezTo>
                  <a:pt x="20" y="142"/>
                  <a:pt x="20" y="142"/>
                  <a:pt x="20" y="142"/>
                </a:cubicBezTo>
                <a:cubicBezTo>
                  <a:pt x="17" y="140"/>
                  <a:pt x="17" y="135"/>
                  <a:pt x="19" y="132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29" y="118"/>
                  <a:pt x="29" y="117"/>
                  <a:pt x="29" y="116"/>
                </a:cubicBezTo>
                <a:cubicBezTo>
                  <a:pt x="27" y="113"/>
                  <a:pt x="26" y="110"/>
                  <a:pt x="25" y="107"/>
                </a:cubicBezTo>
                <a:cubicBezTo>
                  <a:pt x="25" y="106"/>
                  <a:pt x="24" y="105"/>
                  <a:pt x="24" y="105"/>
                </a:cubicBezTo>
                <a:cubicBezTo>
                  <a:pt x="7" y="103"/>
                  <a:pt x="7" y="103"/>
                  <a:pt x="7" y="103"/>
                </a:cubicBezTo>
                <a:cubicBezTo>
                  <a:pt x="3" y="102"/>
                  <a:pt x="0" y="99"/>
                  <a:pt x="0" y="95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5"/>
                  <a:pt x="3" y="72"/>
                  <a:pt x="7" y="71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68"/>
                  <a:pt x="25" y="68"/>
                  <a:pt x="25" y="67"/>
                </a:cubicBezTo>
                <a:cubicBezTo>
                  <a:pt x="26" y="64"/>
                  <a:pt x="27" y="60"/>
                  <a:pt x="29" y="57"/>
                </a:cubicBezTo>
                <a:cubicBezTo>
                  <a:pt x="29" y="56"/>
                  <a:pt x="29" y="56"/>
                  <a:pt x="29" y="55"/>
                </a:cubicBezTo>
                <a:cubicBezTo>
                  <a:pt x="19" y="41"/>
                  <a:pt x="19" y="41"/>
                  <a:pt x="19" y="41"/>
                </a:cubicBezTo>
                <a:cubicBezTo>
                  <a:pt x="17" y="38"/>
                  <a:pt x="17" y="34"/>
                  <a:pt x="20" y="32"/>
                </a:cubicBezTo>
                <a:cubicBezTo>
                  <a:pt x="32" y="20"/>
                  <a:pt x="32" y="20"/>
                  <a:pt x="32" y="20"/>
                </a:cubicBezTo>
                <a:cubicBezTo>
                  <a:pt x="34" y="17"/>
                  <a:pt x="38" y="17"/>
                  <a:pt x="41" y="19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7" y="29"/>
                </a:cubicBezTo>
                <a:cubicBezTo>
                  <a:pt x="60" y="27"/>
                  <a:pt x="64" y="26"/>
                  <a:pt x="67" y="25"/>
                </a:cubicBezTo>
                <a:cubicBezTo>
                  <a:pt x="68" y="25"/>
                  <a:pt x="68" y="24"/>
                  <a:pt x="68" y="24"/>
                </a:cubicBezTo>
                <a:cubicBezTo>
                  <a:pt x="71" y="7"/>
                  <a:pt x="71" y="7"/>
                  <a:pt x="71" y="7"/>
                </a:cubicBezTo>
                <a:cubicBezTo>
                  <a:pt x="72" y="3"/>
                  <a:pt x="75" y="0"/>
                  <a:pt x="7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9" y="0"/>
                  <a:pt x="102" y="3"/>
                  <a:pt x="103" y="7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5" y="24"/>
                  <a:pt x="106" y="25"/>
                  <a:pt x="107" y="25"/>
                </a:cubicBezTo>
                <a:cubicBezTo>
                  <a:pt x="110" y="26"/>
                  <a:pt x="113" y="27"/>
                  <a:pt x="116" y="29"/>
                </a:cubicBezTo>
                <a:cubicBezTo>
                  <a:pt x="117" y="29"/>
                  <a:pt x="118" y="29"/>
                  <a:pt x="118" y="29"/>
                </a:cubicBezTo>
                <a:cubicBezTo>
                  <a:pt x="132" y="19"/>
                  <a:pt x="132" y="19"/>
                  <a:pt x="132" y="19"/>
                </a:cubicBezTo>
                <a:cubicBezTo>
                  <a:pt x="135" y="17"/>
                  <a:pt x="140" y="17"/>
                  <a:pt x="142" y="20"/>
                </a:cubicBezTo>
                <a:cubicBezTo>
                  <a:pt x="154" y="32"/>
                  <a:pt x="154" y="32"/>
                  <a:pt x="154" y="32"/>
                </a:cubicBezTo>
                <a:cubicBezTo>
                  <a:pt x="157" y="34"/>
                  <a:pt x="157" y="38"/>
                  <a:pt x="155" y="41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4" y="56"/>
                  <a:pt x="144" y="57"/>
                  <a:pt x="145" y="57"/>
                </a:cubicBezTo>
                <a:cubicBezTo>
                  <a:pt x="146" y="60"/>
                  <a:pt x="148" y="64"/>
                  <a:pt x="149" y="67"/>
                </a:cubicBezTo>
                <a:cubicBezTo>
                  <a:pt x="149" y="68"/>
                  <a:pt x="149" y="68"/>
                  <a:pt x="150" y="68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71" y="72"/>
                  <a:pt x="173" y="75"/>
                  <a:pt x="173" y="78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9"/>
                  <a:pt x="171" y="102"/>
                  <a:pt x="167" y="103"/>
                </a:cubicBezTo>
                <a:cubicBezTo>
                  <a:pt x="150" y="105"/>
                  <a:pt x="150" y="105"/>
                  <a:pt x="150" y="105"/>
                </a:cubicBezTo>
                <a:cubicBezTo>
                  <a:pt x="149" y="105"/>
                  <a:pt x="149" y="106"/>
                  <a:pt x="149" y="107"/>
                </a:cubicBezTo>
                <a:cubicBezTo>
                  <a:pt x="148" y="110"/>
                  <a:pt x="146" y="113"/>
                  <a:pt x="145" y="116"/>
                </a:cubicBezTo>
                <a:cubicBezTo>
                  <a:pt x="144" y="117"/>
                  <a:pt x="144" y="118"/>
                  <a:pt x="145" y="11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5"/>
                  <a:pt x="157" y="140"/>
                  <a:pt x="154" y="142"/>
                </a:cubicBezTo>
                <a:cubicBezTo>
                  <a:pt x="142" y="154"/>
                  <a:pt x="142" y="154"/>
                  <a:pt x="142" y="154"/>
                </a:cubicBezTo>
                <a:cubicBezTo>
                  <a:pt x="140" y="157"/>
                  <a:pt x="135" y="157"/>
                  <a:pt x="132" y="155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18" y="144"/>
                  <a:pt x="117" y="144"/>
                  <a:pt x="116" y="145"/>
                </a:cubicBezTo>
                <a:cubicBezTo>
                  <a:pt x="113" y="146"/>
                  <a:pt x="110" y="148"/>
                  <a:pt x="107" y="149"/>
                </a:cubicBezTo>
                <a:cubicBezTo>
                  <a:pt x="106" y="149"/>
                  <a:pt x="105" y="149"/>
                  <a:pt x="105" y="150"/>
                </a:cubicBezTo>
                <a:cubicBezTo>
                  <a:pt x="103" y="167"/>
                  <a:pt x="103" y="167"/>
                  <a:pt x="103" y="167"/>
                </a:cubicBezTo>
                <a:cubicBezTo>
                  <a:pt x="102" y="171"/>
                  <a:pt x="99" y="173"/>
                  <a:pt x="95" y="173"/>
                </a:cubicBezTo>
                <a:close/>
                <a:moveTo>
                  <a:pt x="79" y="166"/>
                </a:moveTo>
                <a:cubicBezTo>
                  <a:pt x="95" y="166"/>
                  <a:pt x="95" y="166"/>
                  <a:pt x="95" y="166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98" y="145"/>
                  <a:pt x="101" y="142"/>
                  <a:pt x="104" y="141"/>
                </a:cubicBezTo>
                <a:cubicBezTo>
                  <a:pt x="107" y="140"/>
                  <a:pt x="110" y="139"/>
                  <a:pt x="113" y="138"/>
                </a:cubicBezTo>
                <a:cubicBezTo>
                  <a:pt x="116" y="136"/>
                  <a:pt x="120" y="136"/>
                  <a:pt x="123" y="138"/>
                </a:cubicBezTo>
                <a:cubicBezTo>
                  <a:pt x="137" y="148"/>
                  <a:pt x="137" y="148"/>
                  <a:pt x="137" y="148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36" y="120"/>
                  <a:pt x="136" y="116"/>
                  <a:pt x="138" y="113"/>
                </a:cubicBezTo>
                <a:cubicBezTo>
                  <a:pt x="139" y="110"/>
                  <a:pt x="140" y="107"/>
                  <a:pt x="141" y="104"/>
                </a:cubicBezTo>
                <a:cubicBezTo>
                  <a:pt x="142" y="101"/>
                  <a:pt x="145" y="98"/>
                  <a:pt x="149" y="98"/>
                </a:cubicBezTo>
                <a:cubicBezTo>
                  <a:pt x="166" y="95"/>
                  <a:pt x="166" y="95"/>
                  <a:pt x="166" y="95"/>
                </a:cubicBezTo>
                <a:cubicBezTo>
                  <a:pt x="166" y="79"/>
                  <a:pt x="166" y="79"/>
                  <a:pt x="166" y="79"/>
                </a:cubicBezTo>
                <a:cubicBezTo>
                  <a:pt x="149" y="76"/>
                  <a:pt x="149" y="76"/>
                  <a:pt x="149" y="76"/>
                </a:cubicBezTo>
                <a:cubicBezTo>
                  <a:pt x="145" y="76"/>
                  <a:pt x="142" y="73"/>
                  <a:pt x="141" y="69"/>
                </a:cubicBezTo>
                <a:cubicBezTo>
                  <a:pt x="140" y="66"/>
                  <a:pt x="139" y="64"/>
                  <a:pt x="138" y="61"/>
                </a:cubicBezTo>
                <a:cubicBezTo>
                  <a:pt x="136" y="57"/>
                  <a:pt x="136" y="53"/>
                  <a:pt x="138" y="51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20" y="38"/>
                  <a:pt x="116" y="38"/>
                  <a:pt x="113" y="36"/>
                </a:cubicBezTo>
                <a:cubicBezTo>
                  <a:pt x="110" y="35"/>
                  <a:pt x="107" y="33"/>
                  <a:pt x="104" y="33"/>
                </a:cubicBezTo>
                <a:cubicBezTo>
                  <a:pt x="101" y="31"/>
                  <a:pt x="98" y="28"/>
                  <a:pt x="97" y="25"/>
                </a:cubicBezTo>
                <a:cubicBezTo>
                  <a:pt x="95" y="8"/>
                  <a:pt x="95" y="8"/>
                  <a:pt x="95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76" y="25"/>
                  <a:pt x="76" y="25"/>
                  <a:pt x="76" y="25"/>
                </a:cubicBezTo>
                <a:cubicBezTo>
                  <a:pt x="76" y="28"/>
                  <a:pt x="73" y="31"/>
                  <a:pt x="69" y="33"/>
                </a:cubicBezTo>
                <a:cubicBezTo>
                  <a:pt x="66" y="33"/>
                  <a:pt x="64" y="35"/>
                  <a:pt x="61" y="36"/>
                </a:cubicBezTo>
                <a:cubicBezTo>
                  <a:pt x="57" y="38"/>
                  <a:pt x="53" y="38"/>
                  <a:pt x="50" y="35"/>
                </a:cubicBezTo>
                <a:cubicBezTo>
                  <a:pt x="37" y="25"/>
                  <a:pt x="37" y="25"/>
                  <a:pt x="37" y="25"/>
                </a:cubicBezTo>
                <a:cubicBezTo>
                  <a:pt x="25" y="37"/>
                  <a:pt x="25" y="37"/>
                  <a:pt x="25" y="37"/>
                </a:cubicBezTo>
                <a:cubicBezTo>
                  <a:pt x="35" y="51"/>
                  <a:pt x="35" y="51"/>
                  <a:pt x="35" y="51"/>
                </a:cubicBezTo>
                <a:cubicBezTo>
                  <a:pt x="38" y="53"/>
                  <a:pt x="38" y="57"/>
                  <a:pt x="36" y="61"/>
                </a:cubicBezTo>
                <a:cubicBezTo>
                  <a:pt x="35" y="64"/>
                  <a:pt x="33" y="66"/>
                  <a:pt x="33" y="69"/>
                </a:cubicBezTo>
                <a:cubicBezTo>
                  <a:pt x="31" y="73"/>
                  <a:pt x="28" y="76"/>
                  <a:pt x="25" y="76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95"/>
                  <a:pt x="8" y="95"/>
                  <a:pt x="8" y="95"/>
                </a:cubicBezTo>
                <a:cubicBezTo>
                  <a:pt x="25" y="98"/>
                  <a:pt x="25" y="98"/>
                  <a:pt x="25" y="98"/>
                </a:cubicBezTo>
                <a:cubicBezTo>
                  <a:pt x="28" y="98"/>
                  <a:pt x="31" y="101"/>
                  <a:pt x="33" y="104"/>
                </a:cubicBezTo>
                <a:cubicBezTo>
                  <a:pt x="33" y="107"/>
                  <a:pt x="35" y="110"/>
                  <a:pt x="36" y="113"/>
                </a:cubicBezTo>
                <a:cubicBezTo>
                  <a:pt x="38" y="116"/>
                  <a:pt x="38" y="120"/>
                  <a:pt x="35" y="123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53" y="136"/>
                  <a:pt x="57" y="136"/>
                  <a:pt x="61" y="138"/>
                </a:cubicBezTo>
                <a:cubicBezTo>
                  <a:pt x="64" y="139"/>
                  <a:pt x="66" y="140"/>
                  <a:pt x="69" y="141"/>
                </a:cubicBezTo>
                <a:cubicBezTo>
                  <a:pt x="73" y="142"/>
                  <a:pt x="76" y="145"/>
                  <a:pt x="76" y="149"/>
                </a:cubicBezTo>
                <a:lnTo>
                  <a:pt x="79" y="166"/>
                </a:lnTo>
                <a:close/>
                <a:moveTo>
                  <a:pt x="25" y="137"/>
                </a:moveTo>
                <a:cubicBezTo>
                  <a:pt x="25" y="137"/>
                  <a:pt x="25" y="137"/>
                  <a:pt x="25" y="137"/>
                </a:cubicBezTo>
                <a:close/>
                <a:moveTo>
                  <a:pt x="148" y="137"/>
                </a:moveTo>
                <a:cubicBezTo>
                  <a:pt x="148" y="137"/>
                  <a:pt x="148" y="137"/>
                  <a:pt x="148" y="137"/>
                </a:cubicBezTo>
                <a:close/>
                <a:moveTo>
                  <a:pt x="166" y="95"/>
                </a:moveTo>
                <a:cubicBezTo>
                  <a:pt x="166" y="95"/>
                  <a:pt x="166" y="95"/>
                  <a:pt x="166" y="95"/>
                </a:cubicBezTo>
                <a:close/>
                <a:moveTo>
                  <a:pt x="8" y="95"/>
                </a:moveTo>
                <a:cubicBezTo>
                  <a:pt x="8" y="95"/>
                  <a:pt x="8" y="95"/>
                  <a:pt x="8" y="95"/>
                </a:cubicBezTo>
                <a:close/>
                <a:moveTo>
                  <a:pt x="166" y="95"/>
                </a:moveTo>
                <a:cubicBezTo>
                  <a:pt x="166" y="95"/>
                  <a:pt x="166" y="95"/>
                  <a:pt x="166" y="95"/>
                </a:cubicBezTo>
                <a:close/>
                <a:moveTo>
                  <a:pt x="8" y="95"/>
                </a:moveTo>
                <a:cubicBezTo>
                  <a:pt x="8" y="95"/>
                  <a:pt x="8" y="95"/>
                  <a:pt x="8" y="95"/>
                </a:cubicBezTo>
                <a:cubicBezTo>
                  <a:pt x="8" y="95"/>
                  <a:pt x="8" y="95"/>
                  <a:pt x="8" y="95"/>
                </a:cubicBezTo>
                <a:close/>
                <a:moveTo>
                  <a:pt x="137" y="25"/>
                </a:moveTo>
                <a:cubicBezTo>
                  <a:pt x="137" y="25"/>
                  <a:pt x="137" y="25"/>
                  <a:pt x="137" y="25"/>
                </a:cubicBezTo>
                <a:cubicBezTo>
                  <a:pt x="137" y="25"/>
                  <a:pt x="137" y="25"/>
                  <a:pt x="137" y="25"/>
                </a:cubicBezTo>
                <a:close/>
                <a:moveTo>
                  <a:pt x="136" y="25"/>
                </a:moveTo>
                <a:cubicBezTo>
                  <a:pt x="137" y="25"/>
                  <a:pt x="137" y="25"/>
                  <a:pt x="137" y="25"/>
                </a:cubicBezTo>
                <a:lnTo>
                  <a:pt x="136" y="25"/>
                </a:lnTo>
                <a:close/>
                <a:moveTo>
                  <a:pt x="87" y="121"/>
                </a:moveTo>
                <a:cubicBezTo>
                  <a:pt x="78" y="121"/>
                  <a:pt x="69" y="118"/>
                  <a:pt x="62" y="111"/>
                </a:cubicBezTo>
                <a:cubicBezTo>
                  <a:pt x="54" y="103"/>
                  <a:pt x="51" y="91"/>
                  <a:pt x="53" y="79"/>
                </a:cubicBezTo>
                <a:cubicBezTo>
                  <a:pt x="56" y="66"/>
                  <a:pt x="66" y="56"/>
                  <a:pt x="79" y="53"/>
                </a:cubicBezTo>
                <a:cubicBezTo>
                  <a:pt x="91" y="51"/>
                  <a:pt x="103" y="54"/>
                  <a:pt x="111" y="62"/>
                </a:cubicBezTo>
                <a:cubicBezTo>
                  <a:pt x="120" y="71"/>
                  <a:pt x="123" y="83"/>
                  <a:pt x="120" y="95"/>
                </a:cubicBezTo>
                <a:cubicBezTo>
                  <a:pt x="118" y="107"/>
                  <a:pt x="108" y="118"/>
                  <a:pt x="95" y="120"/>
                </a:cubicBezTo>
                <a:cubicBezTo>
                  <a:pt x="92" y="121"/>
                  <a:pt x="89" y="121"/>
                  <a:pt x="87" y="121"/>
                </a:cubicBezTo>
                <a:close/>
                <a:moveTo>
                  <a:pt x="87" y="60"/>
                </a:moveTo>
                <a:cubicBezTo>
                  <a:pt x="85" y="60"/>
                  <a:pt x="83" y="61"/>
                  <a:pt x="81" y="61"/>
                </a:cubicBezTo>
                <a:cubicBezTo>
                  <a:pt x="71" y="63"/>
                  <a:pt x="63" y="71"/>
                  <a:pt x="61" y="81"/>
                </a:cubicBezTo>
                <a:cubicBezTo>
                  <a:pt x="59" y="90"/>
                  <a:pt x="62" y="99"/>
                  <a:pt x="68" y="106"/>
                </a:cubicBezTo>
                <a:cubicBezTo>
                  <a:pt x="75" y="112"/>
                  <a:pt x="84" y="115"/>
                  <a:pt x="93" y="113"/>
                </a:cubicBezTo>
                <a:cubicBezTo>
                  <a:pt x="93" y="113"/>
                  <a:pt x="93" y="113"/>
                  <a:pt x="93" y="113"/>
                </a:cubicBezTo>
                <a:cubicBezTo>
                  <a:pt x="103" y="111"/>
                  <a:pt x="111" y="103"/>
                  <a:pt x="113" y="93"/>
                </a:cubicBezTo>
                <a:cubicBezTo>
                  <a:pt x="115" y="84"/>
                  <a:pt x="112" y="75"/>
                  <a:pt x="106" y="68"/>
                </a:cubicBezTo>
                <a:cubicBezTo>
                  <a:pt x="101" y="63"/>
                  <a:pt x="94" y="60"/>
                  <a:pt x="87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437"/>
          </a:p>
        </p:txBody>
      </p:sp>
      <p:sp>
        <p:nvSpPr>
          <p:cNvPr id="2052" name="Oval 8"/>
          <p:cNvSpPr>
            <a:spLocks noChangeAspect="1" noChangeArrowheads="1"/>
          </p:cNvSpPr>
          <p:nvPr/>
        </p:nvSpPr>
        <p:spPr bwMode="auto">
          <a:xfrm>
            <a:off x="223082" y="7740066"/>
            <a:ext cx="1075903" cy="1080000"/>
          </a:xfrm>
          <a:prstGeom prst="ellipse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/>
            <a:endParaRPr lang="en-US" alt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060" name="Freeform 18"/>
          <p:cNvSpPr>
            <a:spLocks noChangeAspect="1" noEditPoints="1"/>
          </p:cNvSpPr>
          <p:nvPr/>
        </p:nvSpPr>
        <p:spPr bwMode="auto">
          <a:xfrm>
            <a:off x="311033" y="8050668"/>
            <a:ext cx="900000" cy="458796"/>
          </a:xfrm>
          <a:custGeom>
            <a:avLst/>
            <a:gdLst>
              <a:gd name="T0" fmla="*/ 330157 w 259"/>
              <a:gd name="T1" fmla="*/ 505546 h 132"/>
              <a:gd name="T2" fmla="*/ 399450 w 259"/>
              <a:gd name="T3" fmla="*/ 342467 h 132"/>
              <a:gd name="T4" fmla="*/ 464666 w 259"/>
              <a:gd name="T5" fmla="*/ 305774 h 132"/>
              <a:gd name="T6" fmla="*/ 501350 w 259"/>
              <a:gd name="T7" fmla="*/ 8154 h 132"/>
              <a:gd name="T8" fmla="*/ 680695 w 259"/>
              <a:gd name="T9" fmla="*/ 126387 h 132"/>
              <a:gd name="T10" fmla="*/ 631782 w 259"/>
              <a:gd name="T11" fmla="*/ 326159 h 132"/>
              <a:gd name="T12" fmla="*/ 770367 w 259"/>
              <a:gd name="T13" fmla="*/ 403622 h 132"/>
              <a:gd name="T14" fmla="*/ 749987 w 259"/>
              <a:gd name="T15" fmla="*/ 505546 h 132"/>
              <a:gd name="T16" fmla="*/ 538034 w 259"/>
              <a:gd name="T17" fmla="*/ 32616 h 132"/>
              <a:gd name="T18" fmla="*/ 476894 w 259"/>
              <a:gd name="T19" fmla="*/ 269081 h 132"/>
              <a:gd name="T20" fmla="*/ 448362 w 259"/>
              <a:gd name="T21" fmla="*/ 354698 h 132"/>
              <a:gd name="T22" fmla="*/ 317929 w 259"/>
              <a:gd name="T23" fmla="*/ 452545 h 132"/>
              <a:gd name="T24" fmla="*/ 538034 w 259"/>
              <a:gd name="T25" fmla="*/ 509623 h 132"/>
              <a:gd name="T26" fmla="*/ 758139 w 259"/>
              <a:gd name="T27" fmla="*/ 452545 h 132"/>
              <a:gd name="T28" fmla="*/ 631782 w 259"/>
              <a:gd name="T29" fmla="*/ 354698 h 132"/>
              <a:gd name="T30" fmla="*/ 599174 w 259"/>
              <a:gd name="T31" fmla="*/ 269081 h 132"/>
              <a:gd name="T32" fmla="*/ 538034 w 259"/>
              <a:gd name="T33" fmla="*/ 32616 h 132"/>
              <a:gd name="T34" fmla="*/ 876343 w 259"/>
              <a:gd name="T35" fmla="*/ 538162 h 132"/>
              <a:gd name="T36" fmla="*/ 786671 w 259"/>
              <a:gd name="T37" fmla="*/ 517777 h 132"/>
              <a:gd name="T38" fmla="*/ 876343 w 259"/>
              <a:gd name="T39" fmla="*/ 509623 h 132"/>
              <a:gd name="T40" fmla="*/ 1027156 w 259"/>
              <a:gd name="T41" fmla="*/ 472930 h 132"/>
              <a:gd name="T42" fmla="*/ 937484 w 259"/>
              <a:gd name="T43" fmla="*/ 411775 h 132"/>
              <a:gd name="T44" fmla="*/ 917103 w 259"/>
              <a:gd name="T45" fmla="*/ 342467 h 132"/>
              <a:gd name="T46" fmla="*/ 876343 w 259"/>
              <a:gd name="T47" fmla="*/ 183464 h 132"/>
              <a:gd name="T48" fmla="*/ 839659 w 259"/>
              <a:gd name="T49" fmla="*/ 342467 h 132"/>
              <a:gd name="T50" fmla="*/ 823355 w 259"/>
              <a:gd name="T51" fmla="*/ 407698 h 132"/>
              <a:gd name="T52" fmla="*/ 815203 w 259"/>
              <a:gd name="T53" fmla="*/ 379160 h 132"/>
              <a:gd name="T54" fmla="*/ 774443 w 259"/>
              <a:gd name="T55" fmla="*/ 248696 h 132"/>
              <a:gd name="T56" fmla="*/ 904875 w 259"/>
              <a:gd name="T57" fmla="*/ 159002 h 132"/>
              <a:gd name="T58" fmla="*/ 933408 w 259"/>
              <a:gd name="T59" fmla="*/ 371006 h 132"/>
              <a:gd name="T60" fmla="*/ 974168 w 259"/>
              <a:gd name="T61" fmla="*/ 395468 h 132"/>
              <a:gd name="T62" fmla="*/ 1027156 w 259"/>
              <a:gd name="T63" fmla="*/ 513700 h 132"/>
              <a:gd name="T64" fmla="*/ 199725 w 259"/>
              <a:gd name="T65" fmla="*/ 538162 h 132"/>
              <a:gd name="T66" fmla="*/ 0 w 259"/>
              <a:gd name="T67" fmla="*/ 472930 h 132"/>
              <a:gd name="T68" fmla="*/ 118204 w 259"/>
              <a:gd name="T69" fmla="*/ 371006 h 132"/>
              <a:gd name="T70" fmla="*/ 130432 w 259"/>
              <a:gd name="T71" fmla="*/ 342467 h 132"/>
              <a:gd name="T72" fmla="*/ 199725 w 259"/>
              <a:gd name="T73" fmla="*/ 118233 h 132"/>
              <a:gd name="T74" fmla="*/ 264941 w 259"/>
              <a:gd name="T75" fmla="*/ 346544 h 132"/>
              <a:gd name="T76" fmla="*/ 277169 w 259"/>
              <a:gd name="T77" fmla="*/ 371006 h 132"/>
              <a:gd name="T78" fmla="*/ 260865 w 259"/>
              <a:gd name="T79" fmla="*/ 395468 h 132"/>
              <a:gd name="T80" fmla="*/ 281245 w 259"/>
              <a:gd name="T81" fmla="*/ 220157 h 132"/>
              <a:gd name="T82" fmla="*/ 175269 w 259"/>
              <a:gd name="T83" fmla="*/ 150848 h 132"/>
              <a:gd name="T84" fmla="*/ 167117 w 259"/>
              <a:gd name="T85" fmla="*/ 362852 h 132"/>
              <a:gd name="T86" fmla="*/ 101900 w 259"/>
              <a:gd name="T87" fmla="*/ 407698 h 132"/>
              <a:gd name="T88" fmla="*/ 48912 w 259"/>
              <a:gd name="T89" fmla="*/ 485161 h 132"/>
              <a:gd name="T90" fmla="*/ 269017 w 259"/>
              <a:gd name="T91" fmla="*/ 505546 h 132"/>
              <a:gd name="T92" fmla="*/ 199725 w 259"/>
              <a:gd name="T93" fmla="*/ 538162 h 13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9" h="132">
                <a:moveTo>
                  <a:pt x="132" y="132"/>
                </a:moveTo>
                <a:cubicBezTo>
                  <a:pt x="117" y="132"/>
                  <a:pt x="105" y="131"/>
                  <a:pt x="92" y="128"/>
                </a:cubicBezTo>
                <a:cubicBezTo>
                  <a:pt x="88" y="127"/>
                  <a:pt x="84" y="126"/>
                  <a:pt x="81" y="124"/>
                </a:cubicBezTo>
                <a:cubicBezTo>
                  <a:pt x="73" y="121"/>
                  <a:pt x="71" y="116"/>
                  <a:pt x="70" y="112"/>
                </a:cubicBezTo>
                <a:cubicBezTo>
                  <a:pt x="70" y="108"/>
                  <a:pt x="71" y="103"/>
                  <a:pt x="75" y="99"/>
                </a:cubicBezTo>
                <a:cubicBezTo>
                  <a:pt x="81" y="94"/>
                  <a:pt x="88" y="89"/>
                  <a:pt x="98" y="84"/>
                </a:cubicBezTo>
                <a:cubicBezTo>
                  <a:pt x="101" y="83"/>
                  <a:pt x="104" y="82"/>
                  <a:pt x="107" y="8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2" y="79"/>
                  <a:pt x="113" y="77"/>
                  <a:pt x="114" y="75"/>
                </a:cubicBezTo>
                <a:cubicBezTo>
                  <a:pt x="114" y="74"/>
                  <a:pt x="114" y="72"/>
                  <a:pt x="112" y="71"/>
                </a:cubicBezTo>
                <a:cubicBezTo>
                  <a:pt x="101" y="60"/>
                  <a:pt x="97" y="47"/>
                  <a:pt x="97" y="31"/>
                </a:cubicBezTo>
                <a:cubicBezTo>
                  <a:pt x="98" y="16"/>
                  <a:pt x="106" y="6"/>
                  <a:pt x="123" y="2"/>
                </a:cubicBezTo>
                <a:cubicBezTo>
                  <a:pt x="126" y="1"/>
                  <a:pt x="129" y="0"/>
                  <a:pt x="132" y="0"/>
                </a:cubicBezTo>
                <a:cubicBezTo>
                  <a:pt x="135" y="0"/>
                  <a:pt x="139" y="1"/>
                  <a:pt x="142" y="2"/>
                </a:cubicBezTo>
                <a:cubicBezTo>
                  <a:pt x="158" y="6"/>
                  <a:pt x="167" y="16"/>
                  <a:pt x="167" y="31"/>
                </a:cubicBezTo>
                <a:cubicBezTo>
                  <a:pt x="168" y="47"/>
                  <a:pt x="163" y="60"/>
                  <a:pt x="152" y="71"/>
                </a:cubicBezTo>
                <a:cubicBezTo>
                  <a:pt x="151" y="72"/>
                  <a:pt x="150" y="74"/>
                  <a:pt x="151" y="75"/>
                </a:cubicBezTo>
                <a:cubicBezTo>
                  <a:pt x="151" y="77"/>
                  <a:pt x="153" y="79"/>
                  <a:pt x="155" y="80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60" y="82"/>
                  <a:pt x="163" y="83"/>
                  <a:pt x="166" y="84"/>
                </a:cubicBezTo>
                <a:cubicBezTo>
                  <a:pt x="176" y="89"/>
                  <a:pt x="183" y="94"/>
                  <a:pt x="189" y="99"/>
                </a:cubicBezTo>
                <a:cubicBezTo>
                  <a:pt x="192" y="103"/>
                  <a:pt x="194" y="108"/>
                  <a:pt x="193" y="113"/>
                </a:cubicBezTo>
                <a:cubicBezTo>
                  <a:pt x="192" y="118"/>
                  <a:pt x="189" y="122"/>
                  <a:pt x="184" y="124"/>
                </a:cubicBezTo>
                <a:cubicBezTo>
                  <a:pt x="184" y="124"/>
                  <a:pt x="184" y="124"/>
                  <a:pt x="184" y="124"/>
                </a:cubicBezTo>
                <a:cubicBezTo>
                  <a:pt x="180" y="126"/>
                  <a:pt x="176" y="127"/>
                  <a:pt x="172" y="128"/>
                </a:cubicBezTo>
                <a:cubicBezTo>
                  <a:pt x="160" y="131"/>
                  <a:pt x="147" y="132"/>
                  <a:pt x="132" y="132"/>
                </a:cubicBezTo>
                <a:close/>
                <a:moveTo>
                  <a:pt x="132" y="8"/>
                </a:moveTo>
                <a:cubicBezTo>
                  <a:pt x="130" y="8"/>
                  <a:pt x="127" y="8"/>
                  <a:pt x="125" y="9"/>
                </a:cubicBezTo>
                <a:cubicBezTo>
                  <a:pt x="111" y="12"/>
                  <a:pt x="105" y="19"/>
                  <a:pt x="104" y="31"/>
                </a:cubicBezTo>
                <a:cubicBezTo>
                  <a:pt x="104" y="45"/>
                  <a:pt x="108" y="56"/>
                  <a:pt x="117" y="66"/>
                </a:cubicBezTo>
                <a:cubicBezTo>
                  <a:pt x="120" y="69"/>
                  <a:pt x="122" y="73"/>
                  <a:pt x="121" y="77"/>
                </a:cubicBezTo>
                <a:cubicBezTo>
                  <a:pt x="120" y="81"/>
                  <a:pt x="117" y="85"/>
                  <a:pt x="112" y="86"/>
                </a:cubicBezTo>
                <a:cubicBezTo>
                  <a:pt x="110" y="87"/>
                  <a:pt x="110" y="87"/>
                  <a:pt x="110" y="87"/>
                </a:cubicBezTo>
                <a:cubicBezTo>
                  <a:pt x="107" y="88"/>
                  <a:pt x="104" y="89"/>
                  <a:pt x="101" y="91"/>
                </a:cubicBezTo>
                <a:cubicBezTo>
                  <a:pt x="92" y="95"/>
                  <a:pt x="85" y="99"/>
                  <a:pt x="80" y="105"/>
                </a:cubicBezTo>
                <a:cubicBezTo>
                  <a:pt x="78" y="107"/>
                  <a:pt x="77" y="109"/>
                  <a:pt x="78" y="111"/>
                </a:cubicBezTo>
                <a:cubicBezTo>
                  <a:pt x="78" y="114"/>
                  <a:pt x="80" y="116"/>
                  <a:pt x="84" y="118"/>
                </a:cubicBezTo>
                <a:cubicBezTo>
                  <a:pt x="87" y="119"/>
                  <a:pt x="90" y="120"/>
                  <a:pt x="94" y="121"/>
                </a:cubicBezTo>
                <a:cubicBezTo>
                  <a:pt x="106" y="124"/>
                  <a:pt x="118" y="124"/>
                  <a:pt x="132" y="125"/>
                </a:cubicBezTo>
                <a:cubicBezTo>
                  <a:pt x="147" y="124"/>
                  <a:pt x="159" y="124"/>
                  <a:pt x="171" y="121"/>
                </a:cubicBezTo>
                <a:cubicBezTo>
                  <a:pt x="174" y="120"/>
                  <a:pt x="178" y="119"/>
                  <a:pt x="181" y="118"/>
                </a:cubicBezTo>
                <a:cubicBezTo>
                  <a:pt x="184" y="116"/>
                  <a:pt x="186" y="114"/>
                  <a:pt x="186" y="111"/>
                </a:cubicBezTo>
                <a:cubicBezTo>
                  <a:pt x="187" y="109"/>
                  <a:pt x="186" y="106"/>
                  <a:pt x="184" y="105"/>
                </a:cubicBezTo>
                <a:cubicBezTo>
                  <a:pt x="179" y="99"/>
                  <a:pt x="173" y="95"/>
                  <a:pt x="163" y="91"/>
                </a:cubicBezTo>
                <a:cubicBezTo>
                  <a:pt x="160" y="89"/>
                  <a:pt x="157" y="88"/>
                  <a:pt x="155" y="87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48" y="85"/>
                  <a:pt x="145" y="81"/>
                  <a:pt x="144" y="77"/>
                </a:cubicBezTo>
                <a:cubicBezTo>
                  <a:pt x="143" y="73"/>
                  <a:pt x="144" y="69"/>
                  <a:pt x="147" y="66"/>
                </a:cubicBezTo>
                <a:cubicBezTo>
                  <a:pt x="156" y="57"/>
                  <a:pt x="161" y="45"/>
                  <a:pt x="160" y="31"/>
                </a:cubicBezTo>
                <a:cubicBezTo>
                  <a:pt x="160" y="19"/>
                  <a:pt x="153" y="12"/>
                  <a:pt x="140" y="9"/>
                </a:cubicBezTo>
                <a:cubicBezTo>
                  <a:pt x="137" y="8"/>
                  <a:pt x="135" y="8"/>
                  <a:pt x="132" y="8"/>
                </a:cubicBezTo>
                <a:close/>
                <a:moveTo>
                  <a:pt x="182" y="121"/>
                </a:moveTo>
                <a:cubicBezTo>
                  <a:pt x="182" y="121"/>
                  <a:pt x="182" y="121"/>
                  <a:pt x="182" y="121"/>
                </a:cubicBezTo>
                <a:close/>
                <a:moveTo>
                  <a:pt x="215" y="132"/>
                </a:moveTo>
                <a:cubicBezTo>
                  <a:pt x="213" y="132"/>
                  <a:pt x="213" y="132"/>
                  <a:pt x="213" y="132"/>
                </a:cubicBezTo>
                <a:cubicBezTo>
                  <a:pt x="206" y="132"/>
                  <a:pt x="204" y="132"/>
                  <a:pt x="196" y="131"/>
                </a:cubicBezTo>
                <a:cubicBezTo>
                  <a:pt x="194" y="131"/>
                  <a:pt x="193" y="129"/>
                  <a:pt x="193" y="127"/>
                </a:cubicBezTo>
                <a:cubicBezTo>
                  <a:pt x="193" y="125"/>
                  <a:pt x="195" y="123"/>
                  <a:pt x="197" y="124"/>
                </a:cubicBezTo>
                <a:cubicBezTo>
                  <a:pt x="204" y="124"/>
                  <a:pt x="206" y="124"/>
                  <a:pt x="213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25" y="124"/>
                  <a:pt x="234" y="124"/>
                  <a:pt x="242" y="122"/>
                </a:cubicBezTo>
                <a:cubicBezTo>
                  <a:pt x="244" y="122"/>
                  <a:pt x="247" y="121"/>
                  <a:pt x="249" y="120"/>
                </a:cubicBezTo>
                <a:cubicBezTo>
                  <a:pt x="250" y="119"/>
                  <a:pt x="252" y="118"/>
                  <a:pt x="252" y="116"/>
                </a:cubicBezTo>
                <a:cubicBezTo>
                  <a:pt x="252" y="115"/>
                  <a:pt x="251" y="113"/>
                  <a:pt x="251" y="113"/>
                </a:cubicBezTo>
                <a:cubicBezTo>
                  <a:pt x="247" y="109"/>
                  <a:pt x="243" y="106"/>
                  <a:pt x="236" y="103"/>
                </a:cubicBezTo>
                <a:cubicBezTo>
                  <a:pt x="234" y="102"/>
                  <a:pt x="232" y="101"/>
                  <a:pt x="230" y="101"/>
                </a:cubicBezTo>
                <a:cubicBezTo>
                  <a:pt x="229" y="100"/>
                  <a:pt x="229" y="100"/>
                  <a:pt x="229" y="100"/>
                </a:cubicBezTo>
                <a:cubicBezTo>
                  <a:pt x="225" y="99"/>
                  <a:pt x="223" y="96"/>
                  <a:pt x="222" y="93"/>
                </a:cubicBezTo>
                <a:cubicBezTo>
                  <a:pt x="222" y="90"/>
                  <a:pt x="223" y="86"/>
                  <a:pt x="225" y="84"/>
                </a:cubicBezTo>
                <a:cubicBezTo>
                  <a:pt x="231" y="78"/>
                  <a:pt x="234" y="70"/>
                  <a:pt x="234" y="61"/>
                </a:cubicBezTo>
                <a:cubicBezTo>
                  <a:pt x="233" y="53"/>
                  <a:pt x="229" y="48"/>
                  <a:pt x="220" y="46"/>
                </a:cubicBezTo>
                <a:cubicBezTo>
                  <a:pt x="219" y="46"/>
                  <a:pt x="217" y="45"/>
                  <a:pt x="215" y="45"/>
                </a:cubicBezTo>
                <a:cubicBezTo>
                  <a:pt x="214" y="45"/>
                  <a:pt x="212" y="46"/>
                  <a:pt x="210" y="46"/>
                </a:cubicBezTo>
                <a:cubicBezTo>
                  <a:pt x="202" y="48"/>
                  <a:pt x="197" y="53"/>
                  <a:pt x="197" y="61"/>
                </a:cubicBezTo>
                <a:cubicBezTo>
                  <a:pt x="197" y="70"/>
                  <a:pt x="200" y="78"/>
                  <a:pt x="206" y="84"/>
                </a:cubicBezTo>
                <a:cubicBezTo>
                  <a:pt x="208" y="87"/>
                  <a:pt x="210" y="90"/>
                  <a:pt x="209" y="93"/>
                </a:cubicBezTo>
                <a:cubicBezTo>
                  <a:pt x="208" y="96"/>
                  <a:pt x="206" y="98"/>
                  <a:pt x="203" y="99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1" y="100"/>
                  <a:pt x="199" y="99"/>
                  <a:pt x="198" y="98"/>
                </a:cubicBezTo>
                <a:cubicBezTo>
                  <a:pt x="197" y="96"/>
                  <a:pt x="198" y="94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1" y="92"/>
                  <a:pt x="202" y="92"/>
                  <a:pt x="202" y="92"/>
                </a:cubicBezTo>
                <a:cubicBezTo>
                  <a:pt x="202" y="91"/>
                  <a:pt x="202" y="90"/>
                  <a:pt x="201" y="89"/>
                </a:cubicBezTo>
                <a:cubicBezTo>
                  <a:pt x="193" y="81"/>
                  <a:pt x="190" y="72"/>
                  <a:pt x="190" y="61"/>
                </a:cubicBezTo>
                <a:cubicBezTo>
                  <a:pt x="190" y="53"/>
                  <a:pt x="194" y="43"/>
                  <a:pt x="209" y="39"/>
                </a:cubicBezTo>
                <a:cubicBezTo>
                  <a:pt x="211" y="39"/>
                  <a:pt x="213" y="38"/>
                  <a:pt x="215" y="38"/>
                </a:cubicBezTo>
                <a:cubicBezTo>
                  <a:pt x="218" y="38"/>
                  <a:pt x="220" y="39"/>
                  <a:pt x="222" y="39"/>
                </a:cubicBezTo>
                <a:cubicBezTo>
                  <a:pt x="237" y="43"/>
                  <a:pt x="241" y="53"/>
                  <a:pt x="241" y="61"/>
                </a:cubicBezTo>
                <a:cubicBezTo>
                  <a:pt x="241" y="72"/>
                  <a:pt x="238" y="82"/>
                  <a:pt x="230" y="89"/>
                </a:cubicBezTo>
                <a:cubicBezTo>
                  <a:pt x="230" y="90"/>
                  <a:pt x="229" y="90"/>
                  <a:pt x="229" y="91"/>
                </a:cubicBezTo>
                <a:cubicBezTo>
                  <a:pt x="229" y="92"/>
                  <a:pt x="230" y="93"/>
                  <a:pt x="232" y="93"/>
                </a:cubicBezTo>
                <a:cubicBezTo>
                  <a:pt x="233" y="94"/>
                  <a:pt x="233" y="94"/>
                  <a:pt x="233" y="94"/>
                </a:cubicBezTo>
                <a:cubicBezTo>
                  <a:pt x="235" y="95"/>
                  <a:pt x="237" y="96"/>
                  <a:pt x="239" y="97"/>
                </a:cubicBezTo>
                <a:cubicBezTo>
                  <a:pt x="247" y="100"/>
                  <a:pt x="252" y="103"/>
                  <a:pt x="256" y="107"/>
                </a:cubicBezTo>
                <a:cubicBezTo>
                  <a:pt x="258" y="110"/>
                  <a:pt x="259" y="114"/>
                  <a:pt x="259" y="118"/>
                </a:cubicBezTo>
                <a:cubicBezTo>
                  <a:pt x="258" y="121"/>
                  <a:pt x="256" y="125"/>
                  <a:pt x="252" y="126"/>
                </a:cubicBezTo>
                <a:cubicBezTo>
                  <a:pt x="249" y="128"/>
                  <a:pt x="246" y="129"/>
                  <a:pt x="243" y="129"/>
                </a:cubicBezTo>
                <a:cubicBezTo>
                  <a:pt x="235" y="131"/>
                  <a:pt x="226" y="132"/>
                  <a:pt x="215" y="132"/>
                </a:cubicBezTo>
                <a:close/>
                <a:moveTo>
                  <a:pt x="49" y="132"/>
                </a:moveTo>
                <a:cubicBezTo>
                  <a:pt x="37" y="132"/>
                  <a:pt x="27" y="131"/>
                  <a:pt x="18" y="129"/>
                </a:cubicBezTo>
                <a:cubicBezTo>
                  <a:pt x="14" y="128"/>
                  <a:pt x="11" y="127"/>
                  <a:pt x="9" y="126"/>
                </a:cubicBezTo>
                <a:cubicBezTo>
                  <a:pt x="4" y="124"/>
                  <a:pt x="1" y="120"/>
                  <a:pt x="0" y="116"/>
                </a:cubicBezTo>
                <a:cubicBezTo>
                  <a:pt x="0" y="113"/>
                  <a:pt x="1" y="109"/>
                  <a:pt x="4" y="106"/>
                </a:cubicBezTo>
                <a:cubicBezTo>
                  <a:pt x="9" y="101"/>
                  <a:pt x="14" y="97"/>
                  <a:pt x="22" y="94"/>
                </a:cubicBezTo>
                <a:cubicBezTo>
                  <a:pt x="24" y="93"/>
                  <a:pt x="27" y="92"/>
                  <a:pt x="29" y="91"/>
                </a:cubicBezTo>
                <a:cubicBezTo>
                  <a:pt x="31" y="90"/>
                  <a:pt x="31" y="90"/>
                  <a:pt x="31" y="90"/>
                </a:cubicBezTo>
                <a:cubicBezTo>
                  <a:pt x="32" y="89"/>
                  <a:pt x="33" y="88"/>
                  <a:pt x="34" y="87"/>
                </a:cubicBezTo>
                <a:cubicBezTo>
                  <a:pt x="34" y="86"/>
                  <a:pt x="33" y="85"/>
                  <a:pt x="32" y="84"/>
                </a:cubicBezTo>
                <a:cubicBezTo>
                  <a:pt x="24" y="76"/>
                  <a:pt x="20" y="66"/>
                  <a:pt x="21" y="53"/>
                </a:cubicBezTo>
                <a:cubicBezTo>
                  <a:pt x="21" y="45"/>
                  <a:pt x="25" y="34"/>
                  <a:pt x="41" y="30"/>
                </a:cubicBezTo>
                <a:cubicBezTo>
                  <a:pt x="44" y="29"/>
                  <a:pt x="46" y="29"/>
                  <a:pt x="49" y="29"/>
                </a:cubicBezTo>
                <a:cubicBezTo>
                  <a:pt x="51" y="29"/>
                  <a:pt x="54" y="29"/>
                  <a:pt x="56" y="30"/>
                </a:cubicBezTo>
                <a:cubicBezTo>
                  <a:pt x="72" y="34"/>
                  <a:pt x="76" y="45"/>
                  <a:pt x="76" y="53"/>
                </a:cubicBezTo>
                <a:cubicBezTo>
                  <a:pt x="77" y="66"/>
                  <a:pt x="73" y="76"/>
                  <a:pt x="65" y="85"/>
                </a:cubicBezTo>
                <a:cubicBezTo>
                  <a:pt x="64" y="85"/>
                  <a:pt x="63" y="86"/>
                  <a:pt x="64" y="87"/>
                </a:cubicBezTo>
                <a:cubicBezTo>
                  <a:pt x="64" y="88"/>
                  <a:pt x="65" y="89"/>
                  <a:pt x="66" y="90"/>
                </a:cubicBezTo>
                <a:cubicBezTo>
                  <a:pt x="68" y="91"/>
                  <a:pt x="68" y="91"/>
                  <a:pt x="68" y="91"/>
                </a:cubicBezTo>
                <a:cubicBezTo>
                  <a:pt x="70" y="91"/>
                  <a:pt x="71" y="94"/>
                  <a:pt x="70" y="95"/>
                </a:cubicBezTo>
                <a:cubicBezTo>
                  <a:pt x="69" y="97"/>
                  <a:pt x="67" y="98"/>
                  <a:pt x="66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0" y="95"/>
                  <a:pt x="57" y="92"/>
                  <a:pt x="57" y="89"/>
                </a:cubicBezTo>
                <a:cubicBezTo>
                  <a:pt x="56" y="85"/>
                  <a:pt x="57" y="82"/>
                  <a:pt x="60" y="79"/>
                </a:cubicBezTo>
                <a:cubicBezTo>
                  <a:pt x="67" y="73"/>
                  <a:pt x="70" y="64"/>
                  <a:pt x="69" y="54"/>
                </a:cubicBezTo>
                <a:cubicBezTo>
                  <a:pt x="69" y="45"/>
                  <a:pt x="64" y="39"/>
                  <a:pt x="54" y="37"/>
                </a:cubicBezTo>
                <a:cubicBezTo>
                  <a:pt x="52" y="36"/>
                  <a:pt x="50" y="36"/>
                  <a:pt x="49" y="36"/>
                </a:cubicBezTo>
                <a:cubicBezTo>
                  <a:pt x="47" y="36"/>
                  <a:pt x="45" y="36"/>
                  <a:pt x="43" y="37"/>
                </a:cubicBezTo>
                <a:cubicBezTo>
                  <a:pt x="33" y="39"/>
                  <a:pt x="28" y="45"/>
                  <a:pt x="28" y="54"/>
                </a:cubicBezTo>
                <a:cubicBezTo>
                  <a:pt x="28" y="64"/>
                  <a:pt x="31" y="73"/>
                  <a:pt x="38" y="79"/>
                </a:cubicBezTo>
                <a:cubicBezTo>
                  <a:pt x="40" y="82"/>
                  <a:pt x="41" y="86"/>
                  <a:pt x="41" y="89"/>
                </a:cubicBezTo>
                <a:cubicBezTo>
                  <a:pt x="40" y="92"/>
                  <a:pt x="37" y="95"/>
                  <a:pt x="33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29" y="98"/>
                  <a:pt x="27" y="99"/>
                  <a:pt x="25" y="100"/>
                </a:cubicBezTo>
                <a:cubicBezTo>
                  <a:pt x="18" y="103"/>
                  <a:pt x="13" y="107"/>
                  <a:pt x="9" y="111"/>
                </a:cubicBezTo>
                <a:cubicBezTo>
                  <a:pt x="8" y="112"/>
                  <a:pt x="7" y="114"/>
                  <a:pt x="7" y="115"/>
                </a:cubicBezTo>
                <a:cubicBezTo>
                  <a:pt x="8" y="117"/>
                  <a:pt x="9" y="118"/>
                  <a:pt x="12" y="119"/>
                </a:cubicBezTo>
                <a:cubicBezTo>
                  <a:pt x="14" y="120"/>
                  <a:pt x="16" y="121"/>
                  <a:pt x="19" y="122"/>
                </a:cubicBezTo>
                <a:cubicBezTo>
                  <a:pt x="28" y="124"/>
                  <a:pt x="37" y="124"/>
                  <a:pt x="49" y="125"/>
                </a:cubicBezTo>
                <a:cubicBezTo>
                  <a:pt x="55" y="125"/>
                  <a:pt x="61" y="124"/>
                  <a:pt x="66" y="124"/>
                </a:cubicBezTo>
                <a:cubicBezTo>
                  <a:pt x="68" y="124"/>
                  <a:pt x="70" y="125"/>
                  <a:pt x="70" y="127"/>
                </a:cubicBezTo>
                <a:cubicBezTo>
                  <a:pt x="70" y="129"/>
                  <a:pt x="69" y="131"/>
                  <a:pt x="67" y="131"/>
                </a:cubicBezTo>
                <a:cubicBezTo>
                  <a:pt x="61" y="131"/>
                  <a:pt x="56" y="132"/>
                  <a:pt x="49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437"/>
          </a:p>
        </p:txBody>
      </p:sp>
      <p:sp>
        <p:nvSpPr>
          <p:cNvPr id="2053" name="Oval 9"/>
          <p:cNvSpPr>
            <a:spLocks noChangeAspect="1" noChangeArrowheads="1"/>
          </p:cNvSpPr>
          <p:nvPr/>
        </p:nvSpPr>
        <p:spPr bwMode="auto">
          <a:xfrm>
            <a:off x="289495" y="1120367"/>
            <a:ext cx="1075903" cy="1080000"/>
          </a:xfrm>
          <a:prstGeom prst="ellipse">
            <a:avLst/>
          </a:pr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/>
            <a:endParaRPr lang="en-US" altLang="en-US" sz="1600">
              <a:solidFill>
                <a:schemeClr val="bg1"/>
              </a:solidFill>
              <a:latin typeface="DIN" panose="02000503040000020003" pitchFamily="2" charset="0"/>
            </a:endParaRPr>
          </a:p>
        </p:txBody>
      </p:sp>
      <p:sp>
        <p:nvSpPr>
          <p:cNvPr id="2062" name="Freeform 20"/>
          <p:cNvSpPr>
            <a:spLocks noChangeAspect="1" noEditPoints="1"/>
          </p:cNvSpPr>
          <p:nvPr/>
        </p:nvSpPr>
        <p:spPr bwMode="auto">
          <a:xfrm>
            <a:off x="502455" y="1282367"/>
            <a:ext cx="649982" cy="756000"/>
          </a:xfrm>
          <a:custGeom>
            <a:avLst/>
            <a:gdLst>
              <a:gd name="T0" fmla="*/ 289362 w 171"/>
              <a:gd name="T1" fmla="*/ 811212 h 199"/>
              <a:gd name="T2" fmla="*/ 289362 w 171"/>
              <a:gd name="T3" fmla="*/ 778600 h 199"/>
              <a:gd name="T4" fmla="*/ 415702 w 171"/>
              <a:gd name="T5" fmla="*/ 794906 h 199"/>
              <a:gd name="T6" fmla="*/ 432005 w 171"/>
              <a:gd name="T7" fmla="*/ 758218 h 199"/>
              <a:gd name="T8" fmla="*/ 240455 w 171"/>
              <a:gd name="T9" fmla="*/ 741912 h 199"/>
              <a:gd name="T10" fmla="*/ 432005 w 171"/>
              <a:gd name="T11" fmla="*/ 725607 h 199"/>
              <a:gd name="T12" fmla="*/ 432005 w 171"/>
              <a:gd name="T13" fmla="*/ 758218 h 199"/>
              <a:gd name="T14" fmla="*/ 277135 w 171"/>
              <a:gd name="T15" fmla="*/ 701148 h 199"/>
              <a:gd name="T16" fmla="*/ 224153 w 171"/>
              <a:gd name="T17" fmla="*/ 660384 h 199"/>
              <a:gd name="T18" fmla="*/ 211927 w 171"/>
              <a:gd name="T19" fmla="*/ 582931 h 199"/>
              <a:gd name="T20" fmla="*/ 118190 w 171"/>
              <a:gd name="T21" fmla="*/ 297580 h 199"/>
              <a:gd name="T22" fmla="*/ 562421 w 171"/>
              <a:gd name="T23" fmla="*/ 297580 h 199"/>
              <a:gd name="T24" fmla="*/ 472760 w 171"/>
              <a:gd name="T25" fmla="*/ 582931 h 199"/>
              <a:gd name="T26" fmla="*/ 460533 w 171"/>
              <a:gd name="T27" fmla="*/ 660384 h 199"/>
              <a:gd name="T28" fmla="*/ 342343 w 171"/>
              <a:gd name="T29" fmla="*/ 701148 h 199"/>
              <a:gd name="T30" fmla="*/ 407551 w 171"/>
              <a:gd name="T31" fmla="*/ 668537 h 199"/>
              <a:gd name="T32" fmla="*/ 432005 w 171"/>
              <a:gd name="T33" fmla="*/ 627772 h 199"/>
              <a:gd name="T34" fmla="*/ 505364 w 171"/>
              <a:gd name="T35" fmla="*/ 452485 h 199"/>
              <a:gd name="T36" fmla="*/ 342343 w 171"/>
              <a:gd name="T37" fmla="*/ 171211 h 199"/>
              <a:gd name="T38" fmla="*/ 179323 w 171"/>
              <a:gd name="T39" fmla="*/ 452485 h 199"/>
              <a:gd name="T40" fmla="*/ 248606 w 171"/>
              <a:gd name="T41" fmla="*/ 627772 h 199"/>
              <a:gd name="T42" fmla="*/ 277135 w 171"/>
              <a:gd name="T43" fmla="*/ 668537 h 199"/>
              <a:gd name="T44" fmla="*/ 77435 w 171"/>
              <a:gd name="T45" fmla="*/ 370956 h 199"/>
              <a:gd name="T46" fmla="*/ 0 w 171"/>
              <a:gd name="T47" fmla="*/ 354650 h 199"/>
              <a:gd name="T48" fmla="*/ 77435 w 171"/>
              <a:gd name="T49" fmla="*/ 342421 h 199"/>
              <a:gd name="T50" fmla="*/ 77435 w 171"/>
              <a:gd name="T51" fmla="*/ 370956 h 199"/>
              <a:gd name="T52" fmla="*/ 607252 w 171"/>
              <a:gd name="T53" fmla="*/ 358727 h 199"/>
              <a:gd name="T54" fmla="*/ 607252 w 171"/>
              <a:gd name="T55" fmla="*/ 330192 h 199"/>
              <a:gd name="T56" fmla="*/ 696913 w 171"/>
              <a:gd name="T57" fmla="*/ 346498 h 199"/>
              <a:gd name="T58" fmla="*/ 207851 w 171"/>
              <a:gd name="T59" fmla="*/ 346498 h 199"/>
              <a:gd name="T60" fmla="*/ 191549 w 171"/>
              <a:gd name="T61" fmla="*/ 330192 h 199"/>
              <a:gd name="T62" fmla="*/ 350494 w 171"/>
              <a:gd name="T63" fmla="*/ 216051 h 199"/>
              <a:gd name="T64" fmla="*/ 350494 w 171"/>
              <a:gd name="T65" fmla="*/ 248663 h 199"/>
              <a:gd name="T66" fmla="*/ 207851 w 171"/>
              <a:gd name="T67" fmla="*/ 346498 h 199"/>
              <a:gd name="T68" fmla="*/ 525741 w 171"/>
              <a:gd name="T69" fmla="*/ 175287 h 199"/>
              <a:gd name="T70" fmla="*/ 574648 w 171"/>
              <a:gd name="T71" fmla="*/ 105987 h 199"/>
              <a:gd name="T72" fmla="*/ 599101 w 171"/>
              <a:gd name="T73" fmla="*/ 126370 h 199"/>
              <a:gd name="T74" fmla="*/ 533892 w 171"/>
              <a:gd name="T75" fmla="*/ 183440 h 199"/>
              <a:gd name="T76" fmla="*/ 142643 w 171"/>
              <a:gd name="T77" fmla="*/ 175287 h 199"/>
              <a:gd name="T78" fmla="*/ 89661 w 171"/>
              <a:gd name="T79" fmla="*/ 105987 h 199"/>
              <a:gd name="T80" fmla="*/ 163021 w 171"/>
              <a:gd name="T81" fmla="*/ 154905 h 199"/>
              <a:gd name="T82" fmla="*/ 150794 w 171"/>
              <a:gd name="T83" fmla="*/ 183440 h 199"/>
              <a:gd name="T84" fmla="*/ 326041 w 171"/>
              <a:gd name="T85" fmla="*/ 97835 h 199"/>
              <a:gd name="T86" fmla="*/ 342343 w 171"/>
              <a:gd name="T87" fmla="*/ 0 h 199"/>
              <a:gd name="T88" fmla="*/ 358645 w 171"/>
              <a:gd name="T89" fmla="*/ 97835 h 19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71" h="199">
                <a:moveTo>
                  <a:pt x="98" y="199"/>
                </a:moveTo>
                <a:cubicBezTo>
                  <a:pt x="71" y="199"/>
                  <a:pt x="71" y="199"/>
                  <a:pt x="71" y="199"/>
                </a:cubicBezTo>
                <a:cubicBezTo>
                  <a:pt x="69" y="199"/>
                  <a:pt x="67" y="197"/>
                  <a:pt x="67" y="195"/>
                </a:cubicBezTo>
                <a:cubicBezTo>
                  <a:pt x="67" y="193"/>
                  <a:pt x="69" y="191"/>
                  <a:pt x="71" y="191"/>
                </a:cubicBezTo>
                <a:cubicBezTo>
                  <a:pt x="98" y="191"/>
                  <a:pt x="98" y="191"/>
                  <a:pt x="98" y="191"/>
                </a:cubicBezTo>
                <a:cubicBezTo>
                  <a:pt x="100" y="191"/>
                  <a:pt x="102" y="193"/>
                  <a:pt x="102" y="195"/>
                </a:cubicBezTo>
                <a:cubicBezTo>
                  <a:pt x="102" y="197"/>
                  <a:pt x="100" y="199"/>
                  <a:pt x="98" y="199"/>
                </a:cubicBezTo>
                <a:close/>
                <a:moveTo>
                  <a:pt x="106" y="186"/>
                </a:moveTo>
                <a:cubicBezTo>
                  <a:pt x="63" y="186"/>
                  <a:pt x="63" y="186"/>
                  <a:pt x="63" y="186"/>
                </a:cubicBezTo>
                <a:cubicBezTo>
                  <a:pt x="61" y="186"/>
                  <a:pt x="59" y="184"/>
                  <a:pt x="59" y="182"/>
                </a:cubicBezTo>
                <a:cubicBezTo>
                  <a:pt x="59" y="180"/>
                  <a:pt x="61" y="178"/>
                  <a:pt x="63" y="178"/>
                </a:cubicBezTo>
                <a:cubicBezTo>
                  <a:pt x="106" y="178"/>
                  <a:pt x="106" y="178"/>
                  <a:pt x="106" y="178"/>
                </a:cubicBezTo>
                <a:cubicBezTo>
                  <a:pt x="108" y="178"/>
                  <a:pt x="110" y="180"/>
                  <a:pt x="110" y="182"/>
                </a:cubicBezTo>
                <a:cubicBezTo>
                  <a:pt x="110" y="184"/>
                  <a:pt x="108" y="186"/>
                  <a:pt x="106" y="186"/>
                </a:cubicBezTo>
                <a:close/>
                <a:moveTo>
                  <a:pt x="84" y="172"/>
                </a:moveTo>
                <a:cubicBezTo>
                  <a:pt x="76" y="172"/>
                  <a:pt x="68" y="172"/>
                  <a:pt x="68" y="172"/>
                </a:cubicBezTo>
                <a:cubicBezTo>
                  <a:pt x="68" y="172"/>
                  <a:pt x="68" y="172"/>
                  <a:pt x="68" y="172"/>
                </a:cubicBezTo>
                <a:cubicBezTo>
                  <a:pt x="60" y="172"/>
                  <a:pt x="56" y="169"/>
                  <a:pt x="55" y="162"/>
                </a:cubicBezTo>
                <a:cubicBezTo>
                  <a:pt x="54" y="160"/>
                  <a:pt x="54" y="157"/>
                  <a:pt x="54" y="154"/>
                </a:cubicBezTo>
                <a:cubicBezTo>
                  <a:pt x="54" y="150"/>
                  <a:pt x="54" y="146"/>
                  <a:pt x="52" y="143"/>
                </a:cubicBezTo>
                <a:cubicBezTo>
                  <a:pt x="46" y="133"/>
                  <a:pt x="43" y="126"/>
                  <a:pt x="37" y="115"/>
                </a:cubicBezTo>
                <a:cubicBezTo>
                  <a:pt x="31" y="104"/>
                  <a:pt x="26" y="88"/>
                  <a:pt x="29" y="73"/>
                </a:cubicBezTo>
                <a:cubicBezTo>
                  <a:pt x="34" y="54"/>
                  <a:pt x="54" y="35"/>
                  <a:pt x="84" y="35"/>
                </a:cubicBezTo>
                <a:cubicBezTo>
                  <a:pt x="113" y="35"/>
                  <a:pt x="134" y="54"/>
                  <a:pt x="138" y="73"/>
                </a:cubicBezTo>
                <a:cubicBezTo>
                  <a:pt x="142" y="88"/>
                  <a:pt x="136" y="104"/>
                  <a:pt x="131" y="115"/>
                </a:cubicBezTo>
                <a:cubicBezTo>
                  <a:pt x="125" y="126"/>
                  <a:pt x="121" y="133"/>
                  <a:pt x="116" y="143"/>
                </a:cubicBezTo>
                <a:cubicBezTo>
                  <a:pt x="114" y="146"/>
                  <a:pt x="114" y="150"/>
                  <a:pt x="114" y="154"/>
                </a:cubicBezTo>
                <a:cubicBezTo>
                  <a:pt x="114" y="157"/>
                  <a:pt x="114" y="160"/>
                  <a:pt x="113" y="162"/>
                </a:cubicBezTo>
                <a:cubicBezTo>
                  <a:pt x="111" y="169"/>
                  <a:pt x="108" y="172"/>
                  <a:pt x="100" y="172"/>
                </a:cubicBezTo>
                <a:cubicBezTo>
                  <a:pt x="100" y="172"/>
                  <a:pt x="92" y="172"/>
                  <a:pt x="84" y="172"/>
                </a:cubicBezTo>
                <a:close/>
                <a:moveTo>
                  <a:pt x="68" y="164"/>
                </a:moveTo>
                <a:cubicBezTo>
                  <a:pt x="69" y="164"/>
                  <a:pt x="99" y="164"/>
                  <a:pt x="100" y="164"/>
                </a:cubicBezTo>
                <a:cubicBezTo>
                  <a:pt x="105" y="164"/>
                  <a:pt x="105" y="164"/>
                  <a:pt x="106" y="161"/>
                </a:cubicBezTo>
                <a:cubicBezTo>
                  <a:pt x="106" y="159"/>
                  <a:pt x="106" y="156"/>
                  <a:pt x="106" y="154"/>
                </a:cubicBezTo>
                <a:cubicBezTo>
                  <a:pt x="106" y="149"/>
                  <a:pt x="107" y="144"/>
                  <a:pt x="109" y="140"/>
                </a:cubicBezTo>
                <a:cubicBezTo>
                  <a:pt x="115" y="129"/>
                  <a:pt x="119" y="122"/>
                  <a:pt x="124" y="111"/>
                </a:cubicBezTo>
                <a:cubicBezTo>
                  <a:pt x="128" y="104"/>
                  <a:pt x="135" y="89"/>
                  <a:pt x="131" y="75"/>
                </a:cubicBezTo>
                <a:cubicBezTo>
                  <a:pt x="127" y="59"/>
                  <a:pt x="109" y="42"/>
                  <a:pt x="84" y="42"/>
                </a:cubicBezTo>
                <a:cubicBezTo>
                  <a:pt x="59" y="42"/>
                  <a:pt x="41" y="59"/>
                  <a:pt x="37" y="75"/>
                </a:cubicBezTo>
                <a:cubicBezTo>
                  <a:pt x="33" y="89"/>
                  <a:pt x="39" y="104"/>
                  <a:pt x="44" y="111"/>
                </a:cubicBezTo>
                <a:cubicBezTo>
                  <a:pt x="49" y="122"/>
                  <a:pt x="53" y="129"/>
                  <a:pt x="59" y="140"/>
                </a:cubicBezTo>
                <a:cubicBezTo>
                  <a:pt x="61" y="144"/>
                  <a:pt x="61" y="149"/>
                  <a:pt x="61" y="154"/>
                </a:cubicBezTo>
                <a:cubicBezTo>
                  <a:pt x="62" y="156"/>
                  <a:pt x="62" y="159"/>
                  <a:pt x="62" y="161"/>
                </a:cubicBezTo>
                <a:cubicBezTo>
                  <a:pt x="63" y="164"/>
                  <a:pt x="63" y="164"/>
                  <a:pt x="68" y="164"/>
                </a:cubicBezTo>
                <a:cubicBezTo>
                  <a:pt x="68" y="164"/>
                  <a:pt x="68" y="164"/>
                  <a:pt x="68" y="164"/>
                </a:cubicBezTo>
                <a:close/>
                <a:moveTo>
                  <a:pt x="19" y="91"/>
                </a:moveTo>
                <a:cubicBezTo>
                  <a:pt x="4" y="91"/>
                  <a:pt x="4" y="91"/>
                  <a:pt x="4" y="91"/>
                </a:cubicBezTo>
                <a:cubicBezTo>
                  <a:pt x="2" y="91"/>
                  <a:pt x="0" y="89"/>
                  <a:pt x="0" y="87"/>
                </a:cubicBezTo>
                <a:cubicBezTo>
                  <a:pt x="0" y="85"/>
                  <a:pt x="2" y="84"/>
                  <a:pt x="4" y="84"/>
                </a:cubicBezTo>
                <a:cubicBezTo>
                  <a:pt x="19" y="84"/>
                  <a:pt x="19" y="84"/>
                  <a:pt x="19" y="84"/>
                </a:cubicBezTo>
                <a:cubicBezTo>
                  <a:pt x="21" y="84"/>
                  <a:pt x="22" y="85"/>
                  <a:pt x="22" y="87"/>
                </a:cubicBezTo>
                <a:cubicBezTo>
                  <a:pt x="22" y="89"/>
                  <a:pt x="21" y="91"/>
                  <a:pt x="19" y="91"/>
                </a:cubicBezTo>
                <a:close/>
                <a:moveTo>
                  <a:pt x="167" y="88"/>
                </a:moveTo>
                <a:cubicBezTo>
                  <a:pt x="149" y="88"/>
                  <a:pt x="149" y="88"/>
                  <a:pt x="149" y="88"/>
                </a:cubicBezTo>
                <a:cubicBezTo>
                  <a:pt x="147" y="88"/>
                  <a:pt x="145" y="87"/>
                  <a:pt x="145" y="85"/>
                </a:cubicBezTo>
                <a:cubicBezTo>
                  <a:pt x="145" y="82"/>
                  <a:pt x="147" y="81"/>
                  <a:pt x="149" y="81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69" y="81"/>
                  <a:pt x="171" y="82"/>
                  <a:pt x="171" y="85"/>
                </a:cubicBezTo>
                <a:cubicBezTo>
                  <a:pt x="171" y="87"/>
                  <a:pt x="169" y="88"/>
                  <a:pt x="167" y="88"/>
                </a:cubicBezTo>
                <a:close/>
                <a:moveTo>
                  <a:pt x="51" y="85"/>
                </a:moveTo>
                <a:cubicBezTo>
                  <a:pt x="50" y="85"/>
                  <a:pt x="50" y="85"/>
                  <a:pt x="50" y="85"/>
                </a:cubicBezTo>
                <a:cubicBezTo>
                  <a:pt x="48" y="85"/>
                  <a:pt x="46" y="83"/>
                  <a:pt x="47" y="81"/>
                </a:cubicBezTo>
                <a:cubicBezTo>
                  <a:pt x="50" y="67"/>
                  <a:pt x="65" y="53"/>
                  <a:pt x="8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8" y="53"/>
                  <a:pt x="90" y="55"/>
                  <a:pt x="90" y="57"/>
                </a:cubicBezTo>
                <a:cubicBezTo>
                  <a:pt x="90" y="59"/>
                  <a:pt x="88" y="61"/>
                  <a:pt x="86" y="61"/>
                </a:cubicBezTo>
                <a:cubicBezTo>
                  <a:pt x="69" y="61"/>
                  <a:pt x="57" y="72"/>
                  <a:pt x="54" y="82"/>
                </a:cubicBezTo>
                <a:cubicBezTo>
                  <a:pt x="54" y="84"/>
                  <a:pt x="52" y="85"/>
                  <a:pt x="51" y="85"/>
                </a:cubicBezTo>
                <a:close/>
                <a:moveTo>
                  <a:pt x="131" y="45"/>
                </a:moveTo>
                <a:cubicBezTo>
                  <a:pt x="130" y="45"/>
                  <a:pt x="130" y="44"/>
                  <a:pt x="129" y="43"/>
                </a:cubicBezTo>
                <a:cubicBezTo>
                  <a:pt x="127" y="42"/>
                  <a:pt x="127" y="40"/>
                  <a:pt x="129" y="38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143" y="24"/>
                  <a:pt x="145" y="24"/>
                  <a:pt x="147" y="26"/>
                </a:cubicBezTo>
                <a:cubicBezTo>
                  <a:pt x="148" y="27"/>
                  <a:pt x="148" y="29"/>
                  <a:pt x="147" y="31"/>
                </a:cubicBezTo>
                <a:cubicBezTo>
                  <a:pt x="134" y="43"/>
                  <a:pt x="134" y="43"/>
                  <a:pt x="134" y="43"/>
                </a:cubicBezTo>
                <a:cubicBezTo>
                  <a:pt x="133" y="44"/>
                  <a:pt x="132" y="45"/>
                  <a:pt x="131" y="45"/>
                </a:cubicBezTo>
                <a:close/>
                <a:moveTo>
                  <a:pt x="37" y="45"/>
                </a:moveTo>
                <a:cubicBezTo>
                  <a:pt x="36" y="45"/>
                  <a:pt x="35" y="44"/>
                  <a:pt x="35" y="43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29"/>
                  <a:pt x="21" y="27"/>
                  <a:pt x="22" y="26"/>
                </a:cubicBezTo>
                <a:cubicBezTo>
                  <a:pt x="24" y="24"/>
                  <a:pt x="26" y="24"/>
                  <a:pt x="27" y="26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40"/>
                  <a:pt x="41" y="42"/>
                  <a:pt x="40" y="43"/>
                </a:cubicBezTo>
                <a:cubicBezTo>
                  <a:pt x="39" y="44"/>
                  <a:pt x="38" y="45"/>
                  <a:pt x="37" y="45"/>
                </a:cubicBezTo>
                <a:close/>
                <a:moveTo>
                  <a:pt x="84" y="28"/>
                </a:moveTo>
                <a:cubicBezTo>
                  <a:pt x="82" y="28"/>
                  <a:pt x="80" y="26"/>
                  <a:pt x="80" y="24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1"/>
                  <a:pt x="82" y="0"/>
                  <a:pt x="84" y="0"/>
                </a:cubicBezTo>
                <a:cubicBezTo>
                  <a:pt x="86" y="0"/>
                  <a:pt x="88" y="1"/>
                  <a:pt x="88" y="3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26"/>
                  <a:pt x="86" y="28"/>
                  <a:pt x="8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437"/>
          </a:p>
        </p:txBody>
      </p:sp>
      <p:sp>
        <p:nvSpPr>
          <p:cNvPr id="2065" name="Rectangle 23"/>
          <p:cNvSpPr>
            <a:spLocks noChangeArrowheads="1"/>
          </p:cNvSpPr>
          <p:nvPr/>
        </p:nvSpPr>
        <p:spPr bwMode="auto">
          <a:xfrm>
            <a:off x="1532457" y="7869491"/>
            <a:ext cx="3953943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400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docente</a:t>
            </a: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como</a:t>
            </a: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  <a:cs typeface="MoolBoran" panose="020B0604020202020204" pitchFamily="34" charset="0"/>
              </a:rPr>
              <a:t>PARTE DE COMUNIDAD</a:t>
            </a:r>
            <a:endParaRPr lang="en-US" altLang="en-US" dirty="0">
              <a:latin typeface="Montserrat" panose="02000505000000020004" pitchFamily="2" charset="0"/>
              <a:cs typeface="MoolBoran" panose="020B0604020202020204" pitchFamily="34" charset="0"/>
            </a:endParaRPr>
          </a:p>
        </p:txBody>
      </p:sp>
      <p:sp>
        <p:nvSpPr>
          <p:cNvPr id="2068" name="Rectangle 26"/>
          <p:cNvSpPr>
            <a:spLocks noChangeArrowheads="1"/>
          </p:cNvSpPr>
          <p:nvPr/>
        </p:nvSpPr>
        <p:spPr bwMode="auto">
          <a:xfrm>
            <a:off x="1532457" y="4764233"/>
            <a:ext cx="3573094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400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docente</a:t>
            </a: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como</a:t>
            </a: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MIEMBRO DE CENTRO</a:t>
            </a:r>
          </a:p>
        </p:txBody>
      </p:sp>
      <p:sp>
        <p:nvSpPr>
          <p:cNvPr id="2069" name="Rectangle 27"/>
          <p:cNvSpPr>
            <a:spLocks noChangeArrowheads="1"/>
          </p:cNvSpPr>
          <p:nvPr/>
        </p:nvSpPr>
        <p:spPr bwMode="auto">
          <a:xfrm>
            <a:off x="1532457" y="1307043"/>
            <a:ext cx="2871821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400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docente</a:t>
            </a: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Montserrat" panose="02000505000000020004" pitchFamily="2" charset="0"/>
              </a:rPr>
              <a:t>como</a:t>
            </a: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Montserrat" panose="02000505000000020004" pitchFamily="2" charset="0"/>
              </a:rPr>
              <a:t>ESPECIALISTA</a:t>
            </a:r>
            <a:endParaRPr lang="en-US" altLang="en-US" dirty="0">
              <a:latin typeface="Montserrat" panose="02000505000000020004" pitchFamily="2" charset="0"/>
            </a:endParaRPr>
          </a:p>
        </p:txBody>
      </p:sp>
      <p:sp>
        <p:nvSpPr>
          <p:cNvPr id="2071" name="TextBox 93"/>
          <p:cNvSpPr txBox="1">
            <a:spLocks noChangeArrowheads="1"/>
          </p:cNvSpPr>
          <p:nvPr/>
        </p:nvSpPr>
        <p:spPr bwMode="auto">
          <a:xfrm>
            <a:off x="289495" y="2526171"/>
            <a:ext cx="497915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Elección contenidos curriculares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Métodos didácticos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Conexión otras áreas de conocimiento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Autonomía profesional y libertad de cátedra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Evaluación y calificación </a:t>
            </a:r>
            <a:endParaRPr lang="ru-RU" altLang="ru-RU" sz="1800" dirty="0"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7" name="TextBox 93">
            <a:extLst>
              <a:ext uri="{FF2B5EF4-FFF2-40B4-BE49-F238E27FC236}">
                <a16:creationId xmlns:a16="http://schemas.microsoft.com/office/drawing/2014/main" id="{784843F1-5254-4B2E-8549-F90F32A4C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250" y="5980612"/>
            <a:ext cx="502193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Responsabilidad con la estructura general del centro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Responsabilidad en la formación inicial y permanente</a:t>
            </a:r>
          </a:p>
        </p:txBody>
      </p:sp>
      <p:sp>
        <p:nvSpPr>
          <p:cNvPr id="28" name="TextBox 93">
            <a:extLst>
              <a:ext uri="{FF2B5EF4-FFF2-40B4-BE49-F238E27FC236}">
                <a16:creationId xmlns:a16="http://schemas.microsoft.com/office/drawing/2014/main" id="{5EC02439-836F-4D29-95D3-9D40FE4C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250" y="9247731"/>
            <a:ext cx="5021932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Capacidad para el trabajo en equipo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altLang="ru-RU" sz="18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Retorno a la sociedad</a:t>
            </a:r>
          </a:p>
        </p:txBody>
      </p:sp>
    </p:spTree>
    <p:extLst>
      <p:ext uri="{BB962C8B-B14F-4D97-AF65-F5344CB8AC3E}">
        <p14:creationId xmlns:p14="http://schemas.microsoft.com/office/powerpoint/2010/main" val="3650126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59</Words>
  <Application>Microsoft Office PowerPoint</Application>
  <PresentationFormat>Personalizado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Open Sans</vt:lpstr>
      <vt:lpstr>Montserrat</vt:lpstr>
      <vt:lpstr>Roboto</vt:lpstr>
      <vt:lpstr>DIN</vt:lpstr>
      <vt:lpstr>Arial</vt:lpstr>
      <vt:lpstr>MoolBoran</vt:lpstr>
      <vt:lpstr>Calibri Light</vt:lpstr>
      <vt:lpstr>Calibri</vt:lpstr>
      <vt:lpstr>Тема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</dc:creator>
  <cp:lastModifiedBy>Mónica Cortiñas Ugalde</cp:lastModifiedBy>
  <cp:revision>30</cp:revision>
  <dcterms:created xsi:type="dcterms:W3CDTF">2016-06-26T10:53:08Z</dcterms:created>
  <dcterms:modified xsi:type="dcterms:W3CDTF">2018-08-12T06:42:00Z</dcterms:modified>
</cp:coreProperties>
</file>