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8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291C"/>
    <a:srgbClr val="FF0000"/>
    <a:srgbClr val="FA6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2" d="100"/>
          <a:sy n="112" d="100"/>
        </p:scale>
        <p:origin x="41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366F0C-7AC9-4E71-B7BA-8EEEA3F5C1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8BBCB4E-A5C0-4164-B656-EEA2714EE5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018F236-3329-46C8-89A9-B7FC3D831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F3724-4B11-4104-8EDB-1C92A55ED678}" type="datetimeFigureOut">
              <a:rPr lang="es-ES" smtClean="0"/>
              <a:t>23/10/2018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93F6D57-4383-466B-9CD8-5A74E97AD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91D9F7B-DDE3-443C-B4F0-D56AFCD94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58582-7918-46EB-86D1-386F6BA0970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40526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DEADB2-80A8-4A79-B662-772CA80A7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4A9FBF4-F9B4-46B4-AE49-646F146914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450FC72-9F28-487B-A84F-5DB42AA62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F3724-4B11-4104-8EDB-1C92A55ED678}" type="datetimeFigureOut">
              <a:rPr lang="es-ES" smtClean="0"/>
              <a:t>23/10/2018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2B765E3-D32F-4B8B-A486-5E10DF5DA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0A659ED-9038-4F6F-A2BD-BA378590E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58582-7918-46EB-86D1-386F6BA0970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2809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0D3FC46-A190-4AAE-9C8F-EC67FAF856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046A27B-9A6C-480A-AE50-059275ED46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B82AB7E-F49C-4FE2-BE90-97A47C13C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F3724-4B11-4104-8EDB-1C92A55ED678}" type="datetimeFigureOut">
              <a:rPr lang="es-ES" smtClean="0"/>
              <a:t>23/10/2018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99FE050-40D2-4369-A94E-EA472F5AE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3BBB03F-67DB-4506-864A-F89C564F6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58582-7918-46EB-86D1-386F6BA0970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5549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B37A56-6787-4495-9504-4468DF57C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79A5E97-50A8-47A8-92EA-6D1E037087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C351C75-882D-46FE-92CD-65CCC5282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F3724-4B11-4104-8EDB-1C92A55ED678}" type="datetimeFigureOut">
              <a:rPr lang="es-ES" smtClean="0"/>
              <a:t>23/10/2018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2DFA7DE-4F29-4FDB-8EA8-95250ADEF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22CA1DB-ACAA-41E6-AC12-E27A9BBD8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58582-7918-46EB-86D1-386F6BA0970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36523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434FA7-2045-49DB-99CA-8AA3562A7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C74545E-8DAF-4BBC-AEB6-18CB17A85D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BF05ABB-7FEA-4AA1-9E02-E37A12E43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F3724-4B11-4104-8EDB-1C92A55ED678}" type="datetimeFigureOut">
              <a:rPr lang="es-ES" smtClean="0"/>
              <a:t>23/10/2018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D8D082E-2BF5-43E0-A86C-55F63B231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B8DDECE-BF49-4B78-8E91-8A3EEB1FE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58582-7918-46EB-86D1-386F6BA0970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56293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D3884C-DD04-4983-A5CC-C2E13557F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6CB7A8C-B16D-4CB8-ABCF-CAFBB7E1F8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99793C3-8BC2-4CDA-A41B-43BF58A5E3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F7ABF7A-72E4-464C-B314-452C965D5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F3724-4B11-4104-8EDB-1C92A55ED678}" type="datetimeFigureOut">
              <a:rPr lang="es-ES" smtClean="0"/>
              <a:t>23/10/2018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5C572C0-DCB7-4F9C-9C2B-1D55D5997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3E4386C-A9FB-4637-A3BF-D47BB109B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58582-7918-46EB-86D1-386F6BA0970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14110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538504-B5EE-4363-A6FE-D8A689E20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E91F8A5-94C9-4CDF-8926-F0C923226E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FFA2CBC-75FE-46A2-9A6A-B4475CE957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98F2105-DAFD-4825-8D71-5ED636B999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59BC297-F819-452D-B261-3F0C20B876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DF8DD21-C4D1-42AD-B99C-D1CCD0912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F3724-4B11-4104-8EDB-1C92A55ED678}" type="datetimeFigureOut">
              <a:rPr lang="es-ES" smtClean="0"/>
              <a:t>23/10/2018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4079794-BE6C-4E1A-8578-41C997B3D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D87051C-2DB5-452D-8C8B-E792F4B2A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58582-7918-46EB-86D1-386F6BA0970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2337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D6BAF7-EF1C-4762-A714-63686AC25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B27A14D-6DDC-4C67-BD17-1075E3904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F3724-4B11-4104-8EDB-1C92A55ED678}" type="datetimeFigureOut">
              <a:rPr lang="es-ES" smtClean="0"/>
              <a:t>23/10/2018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F353140-96D2-4BF2-ABD9-4DF06A774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3951BE9-CB95-4821-B5B3-EC9F47AA2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58582-7918-46EB-86D1-386F6BA0970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73994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5231E49-D7ED-4479-A242-5A8D7529A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F3724-4B11-4104-8EDB-1C92A55ED678}" type="datetimeFigureOut">
              <a:rPr lang="es-ES" smtClean="0"/>
              <a:t>23/10/2018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8186E62-93D8-454C-B4FD-C20B6BF12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ED0A3EE-EE44-4539-8460-26C2E4A2B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58582-7918-46EB-86D1-386F6BA0970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11360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6A9D5C-3EB5-4205-B351-ED4D0A0F7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5BCAC7A-169C-4F84-8EEA-782FBAA15F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F2C973E-C475-4343-BEFA-6D88760387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8FF07CE-0508-49FC-B5D2-4058AAD7C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F3724-4B11-4104-8EDB-1C92A55ED678}" type="datetimeFigureOut">
              <a:rPr lang="es-ES" smtClean="0"/>
              <a:t>23/10/2018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8004B44-E6BB-4F46-BEF6-83EAD721E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FB34AB0-5B4B-4691-9823-E8D7A6107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58582-7918-46EB-86D1-386F6BA0970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44883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F84406-571A-4481-9455-6FC5B1419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8ACDACC-B630-4DE4-A287-3F4770966D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0CB211C-EAD5-477D-894D-CB05C1C27A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9997814-79D8-44D0-846C-12DFBF017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F3724-4B11-4104-8EDB-1C92A55ED678}" type="datetimeFigureOut">
              <a:rPr lang="es-ES" smtClean="0"/>
              <a:t>23/10/2018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65E1E3E-78DB-4549-853E-47947D6DF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2EE14E6-9AB6-48B1-815D-A12B47089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58582-7918-46EB-86D1-386F6BA0970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41580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D216F65-D83E-4EE2-B4B4-F5C305893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F13BBB1-4F89-4C28-BADB-DC05135A4E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4C961C4-2E88-49D7-81AD-97287A756B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3F3724-4B11-4104-8EDB-1C92A55ED678}" type="datetimeFigureOut">
              <a:rPr lang="es-ES" smtClean="0"/>
              <a:t>23/10/2018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7DDCE28-3F0B-4D13-8EC8-FB902C9012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97240E5-65B9-4767-A36E-0DB4A659AD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658582-7918-46EB-86D1-386F6BA0970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61605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https://www.unavarra.es/inarbe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>
            <a:extLst>
              <a:ext uri="{FF2B5EF4-FFF2-40B4-BE49-F238E27FC236}">
                <a16:creationId xmlns:a16="http://schemas.microsoft.com/office/drawing/2014/main" id="{0D8D8B0E-841C-4D47-A076-93B0DFD49A79}"/>
              </a:ext>
            </a:extLst>
          </p:cNvPr>
          <p:cNvSpPr/>
          <p:nvPr/>
        </p:nvSpPr>
        <p:spPr>
          <a:xfrm>
            <a:off x="5840197" y="1749351"/>
            <a:ext cx="2889504" cy="2889504"/>
          </a:xfrm>
          <a:prstGeom prst="ellipse">
            <a:avLst/>
          </a:prstGeom>
          <a:solidFill>
            <a:srgbClr val="FA6900"/>
          </a:solidFill>
          <a:ln>
            <a:noFill/>
          </a:ln>
        </p:spPr>
        <p:txBody>
          <a:bodyPr/>
          <a:lstStyle/>
          <a:p>
            <a:endParaRPr lang="es-ES">
              <a:solidFill>
                <a:schemeClr val="tx1"/>
              </a:solidFill>
            </a:endParaRPr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754DDD9E-E6BA-4451-82A9-48AC08C4FC5D}"/>
              </a:ext>
            </a:extLst>
          </p:cNvPr>
          <p:cNvSpPr>
            <a:spLocks noChangeAspect="1"/>
          </p:cNvSpPr>
          <p:nvPr/>
        </p:nvSpPr>
        <p:spPr>
          <a:xfrm>
            <a:off x="5959069" y="1868223"/>
            <a:ext cx="2651760" cy="26517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/>
          <a:lstStyle/>
          <a:p>
            <a:pPr algn="ctr"/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Roboto Condensed" pitchFamily="2" charset="0"/>
              <a:ea typeface="Roboto Condensed" pitchFamily="2" charset="0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E75D9C10-256D-4BF6-B1A6-26D017DE4ACB}"/>
              </a:ext>
            </a:extLst>
          </p:cNvPr>
          <p:cNvSpPr/>
          <p:nvPr/>
        </p:nvSpPr>
        <p:spPr>
          <a:xfrm>
            <a:off x="3338637" y="1749351"/>
            <a:ext cx="2889504" cy="2889504"/>
          </a:xfrm>
          <a:prstGeom prst="ellipse">
            <a:avLst/>
          </a:prstGeom>
          <a:solidFill>
            <a:srgbClr val="DA291C"/>
          </a:solidFill>
          <a:ln>
            <a:noFill/>
          </a:ln>
        </p:spPr>
        <p:txBody>
          <a:bodyPr/>
          <a:lstStyle/>
          <a:p>
            <a:endParaRPr lang="es-ES"/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D8B57588-A433-41F9-A303-581EC82860CE}"/>
              </a:ext>
            </a:extLst>
          </p:cNvPr>
          <p:cNvSpPr>
            <a:spLocks noChangeAspect="1"/>
          </p:cNvSpPr>
          <p:nvPr/>
        </p:nvSpPr>
        <p:spPr>
          <a:xfrm>
            <a:off x="3457509" y="1868223"/>
            <a:ext cx="2651760" cy="26517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s-ES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5E85CD60-E977-41BC-9E9E-CE2F87E099A2}"/>
              </a:ext>
            </a:extLst>
          </p:cNvPr>
          <p:cNvSpPr/>
          <p:nvPr/>
        </p:nvSpPr>
        <p:spPr>
          <a:xfrm>
            <a:off x="3875290" y="2167115"/>
            <a:ext cx="170935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Condensed" pitchFamily="2" charset="0"/>
                <a:ea typeface="Roboto Condensed" pitchFamily="2" charset="0"/>
              </a:rPr>
              <a:t>Grupo de Marketing</a:t>
            </a:r>
          </a:p>
          <a:p>
            <a:pPr algn="ctr"/>
            <a:r>
              <a:rPr lang="es-E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Condensed" pitchFamily="2" charset="0"/>
                <a:ea typeface="Roboto Condensed" pitchFamily="2" charset="0"/>
              </a:rPr>
              <a:t> (</a:t>
            </a:r>
            <a:r>
              <a:rPr lang="es-E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Condensed" pitchFamily="2" charset="0"/>
                <a:ea typeface="Roboto Condensed" pitchFamily="2" charset="0"/>
              </a:rPr>
              <a:t>GiM</a:t>
            </a:r>
            <a:r>
              <a:rPr lang="es-E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Condensed" pitchFamily="2" charset="0"/>
                <a:ea typeface="Roboto Condensed" pitchFamily="2" charset="0"/>
              </a:rPr>
              <a:t>)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4A4BD70A-F043-4B2E-8074-BC0AA7465691}"/>
              </a:ext>
            </a:extLst>
          </p:cNvPr>
          <p:cNvSpPr/>
          <p:nvPr/>
        </p:nvSpPr>
        <p:spPr>
          <a:xfrm>
            <a:off x="6285434" y="2037922"/>
            <a:ext cx="199903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Roboto Condensed" pitchFamily="2" charset="0"/>
                <a:ea typeface="Roboto Condensed" pitchFamily="2" charset="0"/>
              </a:rPr>
              <a:t>Institute for Advanced Research in Business and Economics</a:t>
            </a:r>
          </a:p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Roboto Condensed" pitchFamily="2" charset="0"/>
                <a:ea typeface="Roboto Condensed" pitchFamily="2" charset="0"/>
              </a:rPr>
              <a:t>(Inarbe)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Roboto Condensed" pitchFamily="2" charset="0"/>
              <a:ea typeface="Roboto Condensed" pitchFamily="2" charset="0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FCAA1015-B876-4B70-A7C4-2F365BAA9A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1299" y="3548044"/>
            <a:ext cx="1152223" cy="611722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23C5D5C7-5D41-41D9-89A1-AE47601795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8714" y="3577631"/>
            <a:ext cx="1461542" cy="552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17711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14</Words>
  <Application>Microsoft Office PowerPoint</Application>
  <PresentationFormat>Panorámica</PresentationFormat>
  <Paragraphs>4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Roboto Condensed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Mónica Cortiñas Ugalde</dc:creator>
  <cp:lastModifiedBy>Mónica Cortiñas Ugalde</cp:lastModifiedBy>
  <cp:revision>5</cp:revision>
  <dcterms:created xsi:type="dcterms:W3CDTF">2018-10-20T15:28:05Z</dcterms:created>
  <dcterms:modified xsi:type="dcterms:W3CDTF">2018-10-23T10:22:19Z</dcterms:modified>
</cp:coreProperties>
</file>