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08" r:id="rId1"/>
  </p:sldMasterIdLst>
  <p:sldIdLst>
    <p:sldId id="256" r:id="rId2"/>
  </p:sldIdLst>
  <p:sldSz cx="7235825" cy="4572000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Calibri Light" panose="020F0302020204030204" pitchFamily="34" charset="0"/>
      <p:regular r:id="rId7"/>
      <p:italic r:id="rId8"/>
    </p:embeddedFont>
    <p:embeddedFont>
      <p:font typeface="DIN" panose="02000503040000020003" pitchFamily="2" charset="0"/>
      <p:regular r:id="rId9"/>
    </p:embeddedFont>
    <p:embeddedFont>
      <p:font typeface="Open Sans" panose="020B0606030504020204" pitchFamily="34" charset="0"/>
      <p:regular r:id="rId10"/>
      <p:bold r:id="rId11"/>
      <p:italic r:id="rId12"/>
      <p:boldItalic r:id="rId13"/>
    </p:embeddedFont>
    <p:embeddedFont>
      <p:font typeface="Roboto" panose="02000000000000000000" pitchFamily="2" charset="0"/>
      <p:regular r:id="rId1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0" userDrawn="1">
          <p15:clr>
            <a:srgbClr val="A4A3A4"/>
          </p15:clr>
        </p15:guide>
        <p15:guide id="2" pos="22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D854"/>
    <a:srgbClr val="E78AC3"/>
    <a:srgbClr val="8DA0CB"/>
    <a:srgbClr val="FC8D62"/>
    <a:srgbClr val="66C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66" d="100"/>
          <a:sy n="166" d="100"/>
        </p:scale>
        <p:origin x="918" y="132"/>
      </p:cViewPr>
      <p:guideLst>
        <p:guide orient="horz" pos="1440"/>
        <p:guide pos="22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font" Target="fonts/font11.fntdata"/><Relationship Id="rId18" Type="http://schemas.openxmlformats.org/officeDocument/2006/relationships/tableStyles" Target="tableStyle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font" Target="fonts/font10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font" Target="fonts/font9.fntdata"/><Relationship Id="rId5" Type="http://schemas.openxmlformats.org/officeDocument/2006/relationships/font" Target="fonts/font3.fntdata"/><Relationship Id="rId15" Type="http://schemas.openxmlformats.org/officeDocument/2006/relationships/presProps" Target="presProps.xml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font" Target="fonts/font1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4478" y="748242"/>
            <a:ext cx="5426869" cy="1591733"/>
          </a:xfrm>
        </p:spPr>
        <p:txBody>
          <a:bodyPr anchor="b"/>
          <a:lstStyle>
            <a:lvl1pPr algn="ctr">
              <a:defRPr sz="356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4478" y="2401359"/>
            <a:ext cx="5426869" cy="1103841"/>
          </a:xfrm>
        </p:spPr>
        <p:txBody>
          <a:bodyPr/>
          <a:lstStyle>
            <a:lvl1pPr marL="0" indent="0" algn="ctr">
              <a:buNone/>
              <a:defRPr sz="1424"/>
            </a:lvl1pPr>
            <a:lvl2pPr marL="271348" indent="0" algn="ctr">
              <a:buNone/>
              <a:defRPr sz="1187"/>
            </a:lvl2pPr>
            <a:lvl3pPr marL="542696" indent="0" algn="ctr">
              <a:buNone/>
              <a:defRPr sz="1068"/>
            </a:lvl3pPr>
            <a:lvl4pPr marL="814045" indent="0" algn="ctr">
              <a:buNone/>
              <a:defRPr sz="950"/>
            </a:lvl4pPr>
            <a:lvl5pPr marL="1085393" indent="0" algn="ctr">
              <a:buNone/>
              <a:defRPr sz="950"/>
            </a:lvl5pPr>
            <a:lvl6pPr marL="1356741" indent="0" algn="ctr">
              <a:buNone/>
              <a:defRPr sz="950"/>
            </a:lvl6pPr>
            <a:lvl7pPr marL="1628089" indent="0" algn="ctr">
              <a:buNone/>
              <a:defRPr sz="950"/>
            </a:lvl7pPr>
            <a:lvl8pPr marL="1899437" indent="0" algn="ctr">
              <a:buNone/>
              <a:defRPr sz="950"/>
            </a:lvl8pPr>
            <a:lvl9pPr marL="2170786" indent="0" algn="ctr">
              <a:buNone/>
              <a:defRPr sz="95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E1FD5-AFDC-4A99-87E4-D880BEA7F44F}" type="datetimeFigureOut">
              <a:rPr lang="es-ES" smtClean="0"/>
              <a:t>12/08/2018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541A3-8264-4CCE-86E3-94DFA4A415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9766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E1FD5-AFDC-4A99-87E4-D880BEA7F44F}" type="datetimeFigureOut">
              <a:rPr lang="es-ES" smtClean="0"/>
              <a:t>12/08/2018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541A3-8264-4CCE-86E3-94DFA4A415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5492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78137" y="243417"/>
            <a:ext cx="1560225" cy="387455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7463" y="243417"/>
            <a:ext cx="4590226" cy="3874559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E1FD5-AFDC-4A99-87E4-D880BEA7F44F}" type="datetimeFigureOut">
              <a:rPr lang="es-ES" smtClean="0"/>
              <a:t>12/08/2018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541A3-8264-4CCE-86E3-94DFA4A415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0346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E1FD5-AFDC-4A99-87E4-D880BEA7F44F}" type="datetimeFigureOut">
              <a:rPr lang="es-ES" smtClean="0"/>
              <a:t>12/08/2018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541A3-8264-4CCE-86E3-94DFA4A415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019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694" y="1139826"/>
            <a:ext cx="6240899" cy="1901825"/>
          </a:xfrm>
        </p:spPr>
        <p:txBody>
          <a:bodyPr anchor="b"/>
          <a:lstStyle>
            <a:lvl1pPr>
              <a:defRPr sz="356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694" y="3059642"/>
            <a:ext cx="6240899" cy="1000125"/>
          </a:xfrm>
        </p:spPr>
        <p:txBody>
          <a:bodyPr/>
          <a:lstStyle>
            <a:lvl1pPr marL="0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1pPr>
            <a:lvl2pPr marL="271348" indent="0">
              <a:buNone/>
              <a:defRPr sz="1187">
                <a:solidFill>
                  <a:schemeClr val="tx1">
                    <a:tint val="75000"/>
                  </a:schemeClr>
                </a:solidFill>
              </a:defRPr>
            </a:lvl2pPr>
            <a:lvl3pPr marL="542696" indent="0">
              <a:buNone/>
              <a:defRPr sz="1068">
                <a:solidFill>
                  <a:schemeClr val="tx1">
                    <a:tint val="75000"/>
                  </a:schemeClr>
                </a:solidFill>
              </a:defRPr>
            </a:lvl3pPr>
            <a:lvl4pPr marL="814045" indent="0">
              <a:buNone/>
              <a:defRPr sz="950">
                <a:solidFill>
                  <a:schemeClr val="tx1">
                    <a:tint val="75000"/>
                  </a:schemeClr>
                </a:solidFill>
              </a:defRPr>
            </a:lvl4pPr>
            <a:lvl5pPr marL="1085393" indent="0">
              <a:buNone/>
              <a:defRPr sz="950">
                <a:solidFill>
                  <a:schemeClr val="tx1">
                    <a:tint val="75000"/>
                  </a:schemeClr>
                </a:solidFill>
              </a:defRPr>
            </a:lvl5pPr>
            <a:lvl6pPr marL="1356741" indent="0">
              <a:buNone/>
              <a:defRPr sz="950">
                <a:solidFill>
                  <a:schemeClr val="tx1">
                    <a:tint val="75000"/>
                  </a:schemeClr>
                </a:solidFill>
              </a:defRPr>
            </a:lvl6pPr>
            <a:lvl7pPr marL="1628089" indent="0">
              <a:buNone/>
              <a:defRPr sz="950">
                <a:solidFill>
                  <a:schemeClr val="tx1">
                    <a:tint val="75000"/>
                  </a:schemeClr>
                </a:solidFill>
              </a:defRPr>
            </a:lvl7pPr>
            <a:lvl8pPr marL="1899437" indent="0">
              <a:buNone/>
              <a:defRPr sz="950">
                <a:solidFill>
                  <a:schemeClr val="tx1">
                    <a:tint val="75000"/>
                  </a:schemeClr>
                </a:solidFill>
              </a:defRPr>
            </a:lvl8pPr>
            <a:lvl9pPr marL="2170786" indent="0">
              <a:buNone/>
              <a:defRPr sz="9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E1FD5-AFDC-4A99-87E4-D880BEA7F44F}" type="datetimeFigureOut">
              <a:rPr lang="es-ES" smtClean="0"/>
              <a:t>12/08/2018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541A3-8264-4CCE-86E3-94DFA4A415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9028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7463" y="1217083"/>
            <a:ext cx="3075226" cy="290089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63136" y="1217083"/>
            <a:ext cx="3075226" cy="290089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E1FD5-AFDC-4A99-87E4-D880BEA7F44F}" type="datetimeFigureOut">
              <a:rPr lang="es-ES" smtClean="0"/>
              <a:t>12/08/2018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541A3-8264-4CCE-86E3-94DFA4A415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4854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05" y="243417"/>
            <a:ext cx="6240899" cy="88370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06" y="1120775"/>
            <a:ext cx="3061093" cy="549275"/>
          </a:xfrm>
        </p:spPr>
        <p:txBody>
          <a:bodyPr anchor="b"/>
          <a:lstStyle>
            <a:lvl1pPr marL="0" indent="0">
              <a:buNone/>
              <a:defRPr sz="1424" b="1"/>
            </a:lvl1pPr>
            <a:lvl2pPr marL="271348" indent="0">
              <a:buNone/>
              <a:defRPr sz="1187" b="1"/>
            </a:lvl2pPr>
            <a:lvl3pPr marL="542696" indent="0">
              <a:buNone/>
              <a:defRPr sz="1068" b="1"/>
            </a:lvl3pPr>
            <a:lvl4pPr marL="814045" indent="0">
              <a:buNone/>
              <a:defRPr sz="950" b="1"/>
            </a:lvl4pPr>
            <a:lvl5pPr marL="1085393" indent="0">
              <a:buNone/>
              <a:defRPr sz="950" b="1"/>
            </a:lvl5pPr>
            <a:lvl6pPr marL="1356741" indent="0">
              <a:buNone/>
              <a:defRPr sz="950" b="1"/>
            </a:lvl6pPr>
            <a:lvl7pPr marL="1628089" indent="0">
              <a:buNone/>
              <a:defRPr sz="950" b="1"/>
            </a:lvl7pPr>
            <a:lvl8pPr marL="1899437" indent="0">
              <a:buNone/>
              <a:defRPr sz="950" b="1"/>
            </a:lvl8pPr>
            <a:lvl9pPr marL="2170786" indent="0">
              <a:buNone/>
              <a:defRPr sz="95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406" y="1670050"/>
            <a:ext cx="3061093" cy="245639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63136" y="1120775"/>
            <a:ext cx="3076168" cy="549275"/>
          </a:xfrm>
        </p:spPr>
        <p:txBody>
          <a:bodyPr anchor="b"/>
          <a:lstStyle>
            <a:lvl1pPr marL="0" indent="0">
              <a:buNone/>
              <a:defRPr sz="1424" b="1"/>
            </a:lvl1pPr>
            <a:lvl2pPr marL="271348" indent="0">
              <a:buNone/>
              <a:defRPr sz="1187" b="1"/>
            </a:lvl2pPr>
            <a:lvl3pPr marL="542696" indent="0">
              <a:buNone/>
              <a:defRPr sz="1068" b="1"/>
            </a:lvl3pPr>
            <a:lvl4pPr marL="814045" indent="0">
              <a:buNone/>
              <a:defRPr sz="950" b="1"/>
            </a:lvl4pPr>
            <a:lvl5pPr marL="1085393" indent="0">
              <a:buNone/>
              <a:defRPr sz="950" b="1"/>
            </a:lvl5pPr>
            <a:lvl6pPr marL="1356741" indent="0">
              <a:buNone/>
              <a:defRPr sz="950" b="1"/>
            </a:lvl6pPr>
            <a:lvl7pPr marL="1628089" indent="0">
              <a:buNone/>
              <a:defRPr sz="950" b="1"/>
            </a:lvl7pPr>
            <a:lvl8pPr marL="1899437" indent="0">
              <a:buNone/>
              <a:defRPr sz="950" b="1"/>
            </a:lvl8pPr>
            <a:lvl9pPr marL="2170786" indent="0">
              <a:buNone/>
              <a:defRPr sz="95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63136" y="1670050"/>
            <a:ext cx="3076168" cy="245639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E1FD5-AFDC-4A99-87E4-D880BEA7F44F}" type="datetimeFigureOut">
              <a:rPr lang="es-ES" smtClean="0"/>
              <a:t>12/08/2018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541A3-8264-4CCE-86E3-94DFA4A415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102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E1FD5-AFDC-4A99-87E4-D880BEA7F44F}" type="datetimeFigureOut">
              <a:rPr lang="es-ES" smtClean="0"/>
              <a:t>12/08/2018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541A3-8264-4CCE-86E3-94DFA4A415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0762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E1FD5-AFDC-4A99-87E4-D880BEA7F44F}" type="datetimeFigureOut">
              <a:rPr lang="es-ES" smtClean="0"/>
              <a:t>12/08/2018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541A3-8264-4CCE-86E3-94DFA4A415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3235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06" y="304800"/>
            <a:ext cx="2333742" cy="1066800"/>
          </a:xfrm>
        </p:spPr>
        <p:txBody>
          <a:bodyPr anchor="b"/>
          <a:lstStyle>
            <a:lvl1pPr>
              <a:defRPr sz="189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6168" y="658284"/>
            <a:ext cx="3663136" cy="3249083"/>
          </a:xfrm>
        </p:spPr>
        <p:txBody>
          <a:bodyPr/>
          <a:lstStyle>
            <a:lvl1pPr>
              <a:defRPr sz="1899"/>
            </a:lvl1pPr>
            <a:lvl2pPr>
              <a:defRPr sz="1662"/>
            </a:lvl2pPr>
            <a:lvl3pPr>
              <a:defRPr sz="1424"/>
            </a:lvl3pPr>
            <a:lvl4pPr>
              <a:defRPr sz="1187"/>
            </a:lvl4pPr>
            <a:lvl5pPr>
              <a:defRPr sz="1187"/>
            </a:lvl5pPr>
            <a:lvl6pPr>
              <a:defRPr sz="1187"/>
            </a:lvl6pPr>
            <a:lvl7pPr>
              <a:defRPr sz="1187"/>
            </a:lvl7pPr>
            <a:lvl8pPr>
              <a:defRPr sz="1187"/>
            </a:lvl8pPr>
            <a:lvl9pPr>
              <a:defRPr sz="1187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406" y="1371600"/>
            <a:ext cx="2333742" cy="2541059"/>
          </a:xfrm>
        </p:spPr>
        <p:txBody>
          <a:bodyPr/>
          <a:lstStyle>
            <a:lvl1pPr marL="0" indent="0">
              <a:buNone/>
              <a:defRPr sz="950"/>
            </a:lvl1pPr>
            <a:lvl2pPr marL="271348" indent="0">
              <a:buNone/>
              <a:defRPr sz="831"/>
            </a:lvl2pPr>
            <a:lvl3pPr marL="542696" indent="0">
              <a:buNone/>
              <a:defRPr sz="712"/>
            </a:lvl3pPr>
            <a:lvl4pPr marL="814045" indent="0">
              <a:buNone/>
              <a:defRPr sz="594"/>
            </a:lvl4pPr>
            <a:lvl5pPr marL="1085393" indent="0">
              <a:buNone/>
              <a:defRPr sz="594"/>
            </a:lvl5pPr>
            <a:lvl6pPr marL="1356741" indent="0">
              <a:buNone/>
              <a:defRPr sz="594"/>
            </a:lvl6pPr>
            <a:lvl7pPr marL="1628089" indent="0">
              <a:buNone/>
              <a:defRPr sz="594"/>
            </a:lvl7pPr>
            <a:lvl8pPr marL="1899437" indent="0">
              <a:buNone/>
              <a:defRPr sz="594"/>
            </a:lvl8pPr>
            <a:lvl9pPr marL="2170786" indent="0">
              <a:buNone/>
              <a:defRPr sz="594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E1FD5-AFDC-4A99-87E4-D880BEA7F44F}" type="datetimeFigureOut">
              <a:rPr lang="es-ES" smtClean="0"/>
              <a:t>12/08/2018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541A3-8264-4CCE-86E3-94DFA4A415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6916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06" y="304800"/>
            <a:ext cx="2333742" cy="1066800"/>
          </a:xfrm>
        </p:spPr>
        <p:txBody>
          <a:bodyPr anchor="b"/>
          <a:lstStyle>
            <a:lvl1pPr>
              <a:defRPr sz="189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76168" y="658284"/>
            <a:ext cx="3663136" cy="3249083"/>
          </a:xfrm>
        </p:spPr>
        <p:txBody>
          <a:bodyPr anchor="t"/>
          <a:lstStyle>
            <a:lvl1pPr marL="0" indent="0">
              <a:buNone/>
              <a:defRPr sz="1899"/>
            </a:lvl1pPr>
            <a:lvl2pPr marL="271348" indent="0">
              <a:buNone/>
              <a:defRPr sz="1662"/>
            </a:lvl2pPr>
            <a:lvl3pPr marL="542696" indent="0">
              <a:buNone/>
              <a:defRPr sz="1424"/>
            </a:lvl3pPr>
            <a:lvl4pPr marL="814045" indent="0">
              <a:buNone/>
              <a:defRPr sz="1187"/>
            </a:lvl4pPr>
            <a:lvl5pPr marL="1085393" indent="0">
              <a:buNone/>
              <a:defRPr sz="1187"/>
            </a:lvl5pPr>
            <a:lvl6pPr marL="1356741" indent="0">
              <a:buNone/>
              <a:defRPr sz="1187"/>
            </a:lvl6pPr>
            <a:lvl7pPr marL="1628089" indent="0">
              <a:buNone/>
              <a:defRPr sz="1187"/>
            </a:lvl7pPr>
            <a:lvl8pPr marL="1899437" indent="0">
              <a:buNone/>
              <a:defRPr sz="1187"/>
            </a:lvl8pPr>
            <a:lvl9pPr marL="2170786" indent="0">
              <a:buNone/>
              <a:defRPr sz="1187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406" y="1371600"/>
            <a:ext cx="2333742" cy="2541059"/>
          </a:xfrm>
        </p:spPr>
        <p:txBody>
          <a:bodyPr/>
          <a:lstStyle>
            <a:lvl1pPr marL="0" indent="0">
              <a:buNone/>
              <a:defRPr sz="950"/>
            </a:lvl1pPr>
            <a:lvl2pPr marL="271348" indent="0">
              <a:buNone/>
              <a:defRPr sz="831"/>
            </a:lvl2pPr>
            <a:lvl3pPr marL="542696" indent="0">
              <a:buNone/>
              <a:defRPr sz="712"/>
            </a:lvl3pPr>
            <a:lvl4pPr marL="814045" indent="0">
              <a:buNone/>
              <a:defRPr sz="594"/>
            </a:lvl4pPr>
            <a:lvl5pPr marL="1085393" indent="0">
              <a:buNone/>
              <a:defRPr sz="594"/>
            </a:lvl5pPr>
            <a:lvl6pPr marL="1356741" indent="0">
              <a:buNone/>
              <a:defRPr sz="594"/>
            </a:lvl6pPr>
            <a:lvl7pPr marL="1628089" indent="0">
              <a:buNone/>
              <a:defRPr sz="594"/>
            </a:lvl7pPr>
            <a:lvl8pPr marL="1899437" indent="0">
              <a:buNone/>
              <a:defRPr sz="594"/>
            </a:lvl8pPr>
            <a:lvl9pPr marL="2170786" indent="0">
              <a:buNone/>
              <a:defRPr sz="594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E1FD5-AFDC-4A99-87E4-D880BEA7F44F}" type="datetimeFigureOut">
              <a:rPr lang="es-ES" smtClean="0"/>
              <a:t>12/08/2018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541A3-8264-4CCE-86E3-94DFA4A415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3647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7463" y="243417"/>
            <a:ext cx="6240899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463" y="1217083"/>
            <a:ext cx="6240899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7463" y="4237567"/>
            <a:ext cx="1628061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E1FD5-AFDC-4A99-87E4-D880BEA7F44F}" type="datetimeFigureOut">
              <a:rPr lang="es-ES" smtClean="0"/>
              <a:t>12/08/2018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96867" y="4237567"/>
            <a:ext cx="2442091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0301" y="4237567"/>
            <a:ext cx="1628061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541A3-8264-4CCE-86E3-94DFA4A415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500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542696" rtl="0" eaLnBrk="1" latinLnBrk="0" hangingPunct="1">
        <a:lnSpc>
          <a:spcPct val="90000"/>
        </a:lnSpc>
        <a:spcBef>
          <a:spcPct val="0"/>
        </a:spcBef>
        <a:buNone/>
        <a:defRPr sz="261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674" indent="-135674" algn="l" defTabSz="542696" rtl="0" eaLnBrk="1" latinLnBrk="0" hangingPunct="1">
        <a:lnSpc>
          <a:spcPct val="90000"/>
        </a:lnSpc>
        <a:spcBef>
          <a:spcPts val="594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07022" indent="-135674" algn="l" defTabSz="542696" rtl="0" eaLnBrk="1" latinLnBrk="0" hangingPunct="1">
        <a:lnSpc>
          <a:spcPct val="90000"/>
        </a:lnSpc>
        <a:spcBef>
          <a:spcPts val="297"/>
        </a:spcBef>
        <a:buFont typeface="Arial" panose="020B0604020202020204" pitchFamily="34" charset="0"/>
        <a:buChar char="•"/>
        <a:defRPr sz="1424" kern="1200">
          <a:solidFill>
            <a:schemeClr val="tx1"/>
          </a:solidFill>
          <a:latin typeface="+mn-lt"/>
          <a:ea typeface="+mn-ea"/>
          <a:cs typeface="+mn-cs"/>
        </a:defRPr>
      </a:lvl2pPr>
      <a:lvl3pPr marL="678371" indent="-135674" algn="l" defTabSz="542696" rtl="0" eaLnBrk="1" latinLnBrk="0" hangingPunct="1">
        <a:lnSpc>
          <a:spcPct val="90000"/>
        </a:lnSpc>
        <a:spcBef>
          <a:spcPts val="297"/>
        </a:spcBef>
        <a:buFont typeface="Arial" panose="020B0604020202020204" pitchFamily="34" charset="0"/>
        <a:buChar char="•"/>
        <a:defRPr sz="1187" kern="1200">
          <a:solidFill>
            <a:schemeClr val="tx1"/>
          </a:solidFill>
          <a:latin typeface="+mn-lt"/>
          <a:ea typeface="+mn-ea"/>
          <a:cs typeface="+mn-cs"/>
        </a:defRPr>
      </a:lvl3pPr>
      <a:lvl4pPr marL="949719" indent="-135674" algn="l" defTabSz="542696" rtl="0" eaLnBrk="1" latinLnBrk="0" hangingPunct="1">
        <a:lnSpc>
          <a:spcPct val="90000"/>
        </a:lnSpc>
        <a:spcBef>
          <a:spcPts val="297"/>
        </a:spcBef>
        <a:buFont typeface="Arial" panose="020B0604020202020204" pitchFamily="34" charset="0"/>
        <a:buChar char="•"/>
        <a:defRPr sz="1068" kern="1200">
          <a:solidFill>
            <a:schemeClr val="tx1"/>
          </a:solidFill>
          <a:latin typeface="+mn-lt"/>
          <a:ea typeface="+mn-ea"/>
          <a:cs typeface="+mn-cs"/>
        </a:defRPr>
      </a:lvl4pPr>
      <a:lvl5pPr marL="1221067" indent="-135674" algn="l" defTabSz="542696" rtl="0" eaLnBrk="1" latinLnBrk="0" hangingPunct="1">
        <a:lnSpc>
          <a:spcPct val="90000"/>
        </a:lnSpc>
        <a:spcBef>
          <a:spcPts val="297"/>
        </a:spcBef>
        <a:buFont typeface="Arial" panose="020B0604020202020204" pitchFamily="34" charset="0"/>
        <a:buChar char="•"/>
        <a:defRPr sz="1068" kern="1200">
          <a:solidFill>
            <a:schemeClr val="tx1"/>
          </a:solidFill>
          <a:latin typeface="+mn-lt"/>
          <a:ea typeface="+mn-ea"/>
          <a:cs typeface="+mn-cs"/>
        </a:defRPr>
      </a:lvl5pPr>
      <a:lvl6pPr marL="1492415" indent="-135674" algn="l" defTabSz="542696" rtl="0" eaLnBrk="1" latinLnBrk="0" hangingPunct="1">
        <a:lnSpc>
          <a:spcPct val="90000"/>
        </a:lnSpc>
        <a:spcBef>
          <a:spcPts val="297"/>
        </a:spcBef>
        <a:buFont typeface="Arial" panose="020B0604020202020204" pitchFamily="34" charset="0"/>
        <a:buChar char="•"/>
        <a:defRPr sz="1068" kern="1200">
          <a:solidFill>
            <a:schemeClr val="tx1"/>
          </a:solidFill>
          <a:latin typeface="+mn-lt"/>
          <a:ea typeface="+mn-ea"/>
          <a:cs typeface="+mn-cs"/>
        </a:defRPr>
      </a:lvl6pPr>
      <a:lvl7pPr marL="1763763" indent="-135674" algn="l" defTabSz="542696" rtl="0" eaLnBrk="1" latinLnBrk="0" hangingPunct="1">
        <a:lnSpc>
          <a:spcPct val="90000"/>
        </a:lnSpc>
        <a:spcBef>
          <a:spcPts val="297"/>
        </a:spcBef>
        <a:buFont typeface="Arial" panose="020B0604020202020204" pitchFamily="34" charset="0"/>
        <a:buChar char="•"/>
        <a:defRPr sz="1068" kern="1200">
          <a:solidFill>
            <a:schemeClr val="tx1"/>
          </a:solidFill>
          <a:latin typeface="+mn-lt"/>
          <a:ea typeface="+mn-ea"/>
          <a:cs typeface="+mn-cs"/>
        </a:defRPr>
      </a:lvl7pPr>
      <a:lvl8pPr marL="2035112" indent="-135674" algn="l" defTabSz="542696" rtl="0" eaLnBrk="1" latinLnBrk="0" hangingPunct="1">
        <a:lnSpc>
          <a:spcPct val="90000"/>
        </a:lnSpc>
        <a:spcBef>
          <a:spcPts val="297"/>
        </a:spcBef>
        <a:buFont typeface="Arial" panose="020B0604020202020204" pitchFamily="34" charset="0"/>
        <a:buChar char="•"/>
        <a:defRPr sz="1068" kern="1200">
          <a:solidFill>
            <a:schemeClr val="tx1"/>
          </a:solidFill>
          <a:latin typeface="+mn-lt"/>
          <a:ea typeface="+mn-ea"/>
          <a:cs typeface="+mn-cs"/>
        </a:defRPr>
      </a:lvl8pPr>
      <a:lvl9pPr marL="2306460" indent="-135674" algn="l" defTabSz="542696" rtl="0" eaLnBrk="1" latinLnBrk="0" hangingPunct="1">
        <a:lnSpc>
          <a:spcPct val="90000"/>
        </a:lnSpc>
        <a:spcBef>
          <a:spcPts val="297"/>
        </a:spcBef>
        <a:buFont typeface="Arial" panose="020B0604020202020204" pitchFamily="34" charset="0"/>
        <a:buChar char="•"/>
        <a:defRPr sz="10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2696" rtl="0" eaLnBrk="1" latinLnBrk="0" hangingPunct="1">
        <a:defRPr sz="1068" kern="1200">
          <a:solidFill>
            <a:schemeClr val="tx1"/>
          </a:solidFill>
          <a:latin typeface="+mn-lt"/>
          <a:ea typeface="+mn-ea"/>
          <a:cs typeface="+mn-cs"/>
        </a:defRPr>
      </a:lvl1pPr>
      <a:lvl2pPr marL="271348" algn="l" defTabSz="542696" rtl="0" eaLnBrk="1" latinLnBrk="0" hangingPunct="1">
        <a:defRPr sz="1068" kern="1200">
          <a:solidFill>
            <a:schemeClr val="tx1"/>
          </a:solidFill>
          <a:latin typeface="+mn-lt"/>
          <a:ea typeface="+mn-ea"/>
          <a:cs typeface="+mn-cs"/>
        </a:defRPr>
      </a:lvl2pPr>
      <a:lvl3pPr marL="542696" algn="l" defTabSz="542696" rtl="0" eaLnBrk="1" latinLnBrk="0" hangingPunct="1">
        <a:defRPr sz="1068" kern="1200">
          <a:solidFill>
            <a:schemeClr val="tx1"/>
          </a:solidFill>
          <a:latin typeface="+mn-lt"/>
          <a:ea typeface="+mn-ea"/>
          <a:cs typeface="+mn-cs"/>
        </a:defRPr>
      </a:lvl3pPr>
      <a:lvl4pPr marL="814045" algn="l" defTabSz="542696" rtl="0" eaLnBrk="1" latinLnBrk="0" hangingPunct="1">
        <a:defRPr sz="1068" kern="1200">
          <a:solidFill>
            <a:schemeClr val="tx1"/>
          </a:solidFill>
          <a:latin typeface="+mn-lt"/>
          <a:ea typeface="+mn-ea"/>
          <a:cs typeface="+mn-cs"/>
        </a:defRPr>
      </a:lvl4pPr>
      <a:lvl5pPr marL="1085393" algn="l" defTabSz="542696" rtl="0" eaLnBrk="1" latinLnBrk="0" hangingPunct="1">
        <a:defRPr sz="1068" kern="1200">
          <a:solidFill>
            <a:schemeClr val="tx1"/>
          </a:solidFill>
          <a:latin typeface="+mn-lt"/>
          <a:ea typeface="+mn-ea"/>
          <a:cs typeface="+mn-cs"/>
        </a:defRPr>
      </a:lvl5pPr>
      <a:lvl6pPr marL="1356741" algn="l" defTabSz="542696" rtl="0" eaLnBrk="1" latinLnBrk="0" hangingPunct="1">
        <a:defRPr sz="1068" kern="1200">
          <a:solidFill>
            <a:schemeClr val="tx1"/>
          </a:solidFill>
          <a:latin typeface="+mn-lt"/>
          <a:ea typeface="+mn-ea"/>
          <a:cs typeface="+mn-cs"/>
        </a:defRPr>
      </a:lvl6pPr>
      <a:lvl7pPr marL="1628089" algn="l" defTabSz="542696" rtl="0" eaLnBrk="1" latinLnBrk="0" hangingPunct="1">
        <a:defRPr sz="1068" kern="1200">
          <a:solidFill>
            <a:schemeClr val="tx1"/>
          </a:solidFill>
          <a:latin typeface="+mn-lt"/>
          <a:ea typeface="+mn-ea"/>
          <a:cs typeface="+mn-cs"/>
        </a:defRPr>
      </a:lvl7pPr>
      <a:lvl8pPr marL="1899437" algn="l" defTabSz="542696" rtl="0" eaLnBrk="1" latinLnBrk="0" hangingPunct="1">
        <a:defRPr sz="1068" kern="1200">
          <a:solidFill>
            <a:schemeClr val="tx1"/>
          </a:solidFill>
          <a:latin typeface="+mn-lt"/>
          <a:ea typeface="+mn-ea"/>
          <a:cs typeface="+mn-cs"/>
        </a:defRPr>
      </a:lvl8pPr>
      <a:lvl9pPr marL="2170786" algn="l" defTabSz="542696" rtl="0" eaLnBrk="1" latinLnBrk="0" hangingPunct="1">
        <a:defRPr sz="10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>
            <a:extLst>
              <a:ext uri="{FF2B5EF4-FFF2-40B4-BE49-F238E27FC236}">
                <a16:creationId xmlns:a16="http://schemas.microsoft.com/office/drawing/2014/main" id="{0B8D080E-0C3D-4DF2-B9FF-7C8B7D91B3E3}"/>
              </a:ext>
            </a:extLst>
          </p:cNvPr>
          <p:cNvSpPr>
            <a:spLocks/>
          </p:cNvSpPr>
          <p:nvPr/>
        </p:nvSpPr>
        <p:spPr bwMode="auto">
          <a:xfrm>
            <a:off x="411801" y="1818750"/>
            <a:ext cx="1282839" cy="641419"/>
          </a:xfrm>
          <a:custGeom>
            <a:avLst/>
            <a:gdLst>
              <a:gd name="T0" fmla="*/ 1036638 w 514"/>
              <a:gd name="T1" fmla="*/ 0 h 257"/>
              <a:gd name="T2" fmla="*/ 0 w 514"/>
              <a:gd name="T3" fmla="*/ 1036638 h 257"/>
              <a:gd name="T4" fmla="*/ 2073275 w 514"/>
              <a:gd name="T5" fmla="*/ 1036638 h 257"/>
              <a:gd name="T6" fmla="*/ 1036638 w 514"/>
              <a:gd name="T7" fmla="*/ 0 h 2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14" h="257">
                <a:moveTo>
                  <a:pt x="257" y="0"/>
                </a:moveTo>
                <a:cubicBezTo>
                  <a:pt x="115" y="0"/>
                  <a:pt x="0" y="115"/>
                  <a:pt x="0" y="257"/>
                </a:cubicBezTo>
                <a:cubicBezTo>
                  <a:pt x="514" y="257"/>
                  <a:pt x="514" y="257"/>
                  <a:pt x="514" y="257"/>
                </a:cubicBezTo>
                <a:cubicBezTo>
                  <a:pt x="514" y="115"/>
                  <a:pt x="399" y="0"/>
                  <a:pt x="257" y="0"/>
                </a:cubicBezTo>
                <a:close/>
              </a:path>
            </a:pathLst>
          </a:custGeom>
          <a:solidFill>
            <a:srgbClr val="FAC3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0"/>
          <a:lstStyle/>
          <a:p>
            <a:pPr algn="ctr" defTabSz="914400"/>
            <a:endParaRPr lang="en-US" sz="1600">
              <a:solidFill>
                <a:schemeClr val="bg1"/>
              </a:solidFill>
              <a:latin typeface="DIN" panose="02000503040000020003" pitchFamily="2" charset="0"/>
            </a:endParaRPr>
          </a:p>
        </p:txBody>
      </p:sp>
      <p:sp>
        <p:nvSpPr>
          <p:cNvPr id="21" name="Freeform 7">
            <a:extLst>
              <a:ext uri="{FF2B5EF4-FFF2-40B4-BE49-F238E27FC236}">
                <a16:creationId xmlns:a16="http://schemas.microsoft.com/office/drawing/2014/main" id="{6F8C9F15-C5F1-4FBD-91F2-A69BE921913A}"/>
              </a:ext>
            </a:extLst>
          </p:cNvPr>
          <p:cNvSpPr>
            <a:spLocks/>
          </p:cNvSpPr>
          <p:nvPr/>
        </p:nvSpPr>
        <p:spPr bwMode="auto">
          <a:xfrm>
            <a:off x="1694641" y="2460166"/>
            <a:ext cx="1282839" cy="639454"/>
          </a:xfrm>
          <a:custGeom>
            <a:avLst/>
            <a:gdLst>
              <a:gd name="T0" fmla="*/ 1036638 w 514"/>
              <a:gd name="T1" fmla="*/ 1033463 h 256"/>
              <a:gd name="T2" fmla="*/ 2073275 w 514"/>
              <a:gd name="T3" fmla="*/ 0 h 256"/>
              <a:gd name="T4" fmla="*/ 0 w 514"/>
              <a:gd name="T5" fmla="*/ 0 h 256"/>
              <a:gd name="T6" fmla="*/ 1036638 w 514"/>
              <a:gd name="T7" fmla="*/ 1033463 h 25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14" h="256">
                <a:moveTo>
                  <a:pt x="257" y="256"/>
                </a:moveTo>
                <a:cubicBezTo>
                  <a:pt x="399" y="256"/>
                  <a:pt x="514" y="141"/>
                  <a:pt x="51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41"/>
                  <a:pt x="115" y="256"/>
                  <a:pt x="257" y="256"/>
                </a:cubicBezTo>
                <a:close/>
              </a:path>
            </a:pathLst>
          </a:custGeom>
          <a:solidFill>
            <a:srgbClr val="2392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0"/>
          <a:lstStyle/>
          <a:p>
            <a:pPr algn="ctr" defTabSz="914400"/>
            <a:endParaRPr lang="en-US" sz="1600">
              <a:solidFill>
                <a:schemeClr val="bg1"/>
              </a:solidFill>
              <a:latin typeface="DIN" panose="02000503040000020003" pitchFamily="2" charset="0"/>
            </a:endParaRPr>
          </a:p>
        </p:txBody>
      </p:sp>
      <p:sp>
        <p:nvSpPr>
          <p:cNvPr id="22" name="Freeform 8">
            <a:extLst>
              <a:ext uri="{FF2B5EF4-FFF2-40B4-BE49-F238E27FC236}">
                <a16:creationId xmlns:a16="http://schemas.microsoft.com/office/drawing/2014/main" id="{B7967551-9BDE-4C75-8235-417A0E7C9F81}"/>
              </a:ext>
            </a:extLst>
          </p:cNvPr>
          <p:cNvSpPr>
            <a:spLocks/>
          </p:cNvSpPr>
          <p:nvPr/>
        </p:nvSpPr>
        <p:spPr bwMode="auto">
          <a:xfrm>
            <a:off x="2977483" y="1818751"/>
            <a:ext cx="1279893" cy="641419"/>
          </a:xfrm>
          <a:custGeom>
            <a:avLst/>
            <a:gdLst>
              <a:gd name="T0" fmla="*/ 1032240 w 513"/>
              <a:gd name="T1" fmla="*/ 0 h 257"/>
              <a:gd name="T2" fmla="*/ 0 w 513"/>
              <a:gd name="T3" fmla="*/ 1036638 h 257"/>
              <a:gd name="T4" fmla="*/ 2068513 w 513"/>
              <a:gd name="T5" fmla="*/ 1036638 h 257"/>
              <a:gd name="T6" fmla="*/ 1032240 w 513"/>
              <a:gd name="T7" fmla="*/ 0 h 2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13" h="257">
                <a:moveTo>
                  <a:pt x="256" y="0"/>
                </a:moveTo>
                <a:cubicBezTo>
                  <a:pt x="115" y="0"/>
                  <a:pt x="0" y="115"/>
                  <a:pt x="0" y="257"/>
                </a:cubicBezTo>
                <a:cubicBezTo>
                  <a:pt x="513" y="257"/>
                  <a:pt x="513" y="257"/>
                  <a:pt x="513" y="257"/>
                </a:cubicBezTo>
                <a:cubicBezTo>
                  <a:pt x="513" y="115"/>
                  <a:pt x="398" y="0"/>
                  <a:pt x="256" y="0"/>
                </a:cubicBezTo>
                <a:close/>
              </a:path>
            </a:pathLst>
          </a:custGeom>
          <a:solidFill>
            <a:srgbClr val="E241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0"/>
          <a:lstStyle/>
          <a:p>
            <a:pPr algn="ctr" defTabSz="914400"/>
            <a:endParaRPr lang="en-US" sz="1600">
              <a:solidFill>
                <a:schemeClr val="bg1"/>
              </a:solidFill>
              <a:latin typeface="DIN" panose="02000503040000020003" pitchFamily="2" charset="0"/>
            </a:endParaRPr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DA02C1C6-2E2B-466C-B26A-A018F78F371D}"/>
              </a:ext>
            </a:extLst>
          </p:cNvPr>
          <p:cNvSpPr>
            <a:spLocks/>
          </p:cNvSpPr>
          <p:nvPr/>
        </p:nvSpPr>
        <p:spPr bwMode="auto">
          <a:xfrm>
            <a:off x="4257372" y="2460166"/>
            <a:ext cx="1282839" cy="639454"/>
          </a:xfrm>
          <a:custGeom>
            <a:avLst/>
            <a:gdLst>
              <a:gd name="T0" fmla="*/ 1036638 w 514"/>
              <a:gd name="T1" fmla="*/ 1033463 h 256"/>
              <a:gd name="T2" fmla="*/ 2073275 w 514"/>
              <a:gd name="T3" fmla="*/ 0 h 256"/>
              <a:gd name="T4" fmla="*/ 0 w 514"/>
              <a:gd name="T5" fmla="*/ 0 h 256"/>
              <a:gd name="T6" fmla="*/ 1036638 w 514"/>
              <a:gd name="T7" fmla="*/ 1033463 h 25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14" h="256">
                <a:moveTo>
                  <a:pt x="257" y="256"/>
                </a:moveTo>
                <a:cubicBezTo>
                  <a:pt x="399" y="256"/>
                  <a:pt x="514" y="141"/>
                  <a:pt x="51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41"/>
                  <a:pt x="115" y="256"/>
                  <a:pt x="257" y="256"/>
                </a:cubicBezTo>
                <a:close/>
              </a:path>
            </a:pathLst>
          </a:custGeom>
          <a:solidFill>
            <a:srgbClr val="2F52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0"/>
          <a:lstStyle/>
          <a:p>
            <a:pPr algn="ctr" defTabSz="914400"/>
            <a:endParaRPr lang="en-US" sz="1600">
              <a:solidFill>
                <a:schemeClr val="bg1"/>
              </a:solidFill>
              <a:latin typeface="DIN" panose="02000503040000020003" pitchFamily="2" charset="0"/>
            </a:endParaRPr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FF504B83-C7AB-460B-B36C-C4E6378CF6DA}"/>
              </a:ext>
            </a:extLst>
          </p:cNvPr>
          <p:cNvSpPr>
            <a:spLocks/>
          </p:cNvSpPr>
          <p:nvPr/>
        </p:nvSpPr>
        <p:spPr bwMode="auto">
          <a:xfrm>
            <a:off x="5540210" y="1818751"/>
            <a:ext cx="1282839" cy="641419"/>
          </a:xfrm>
          <a:custGeom>
            <a:avLst/>
            <a:gdLst>
              <a:gd name="T0" fmla="*/ 1036638 w 514"/>
              <a:gd name="T1" fmla="*/ 0 h 257"/>
              <a:gd name="T2" fmla="*/ 0 w 514"/>
              <a:gd name="T3" fmla="*/ 1036638 h 257"/>
              <a:gd name="T4" fmla="*/ 2073275 w 514"/>
              <a:gd name="T5" fmla="*/ 1036638 h 257"/>
              <a:gd name="T6" fmla="*/ 1036638 w 514"/>
              <a:gd name="T7" fmla="*/ 0 h 2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14" h="257">
                <a:moveTo>
                  <a:pt x="257" y="0"/>
                </a:moveTo>
                <a:cubicBezTo>
                  <a:pt x="115" y="0"/>
                  <a:pt x="0" y="115"/>
                  <a:pt x="0" y="257"/>
                </a:cubicBezTo>
                <a:cubicBezTo>
                  <a:pt x="514" y="257"/>
                  <a:pt x="514" y="257"/>
                  <a:pt x="514" y="257"/>
                </a:cubicBezTo>
                <a:cubicBezTo>
                  <a:pt x="514" y="115"/>
                  <a:pt x="399" y="0"/>
                  <a:pt x="257" y="0"/>
                </a:cubicBezTo>
                <a:close/>
              </a:path>
            </a:pathLst>
          </a:custGeom>
          <a:solidFill>
            <a:srgbClr val="616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0"/>
          <a:lstStyle/>
          <a:p>
            <a:pPr algn="ctr" defTabSz="914400"/>
            <a:endParaRPr lang="en-US" sz="1600">
              <a:solidFill>
                <a:schemeClr val="bg1"/>
              </a:solidFill>
              <a:latin typeface="DIN" panose="02000503040000020003" pitchFamily="2" charset="0"/>
            </a:endParaRPr>
          </a:p>
        </p:txBody>
      </p:sp>
      <p:sp>
        <p:nvSpPr>
          <p:cNvPr id="25" name="TextBox 93">
            <a:extLst>
              <a:ext uri="{FF2B5EF4-FFF2-40B4-BE49-F238E27FC236}">
                <a16:creationId xmlns:a16="http://schemas.microsoft.com/office/drawing/2014/main" id="{895B1B11-93C7-4E9D-A5F8-47EC6B2DD2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613" y="1106221"/>
            <a:ext cx="1395869" cy="73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ru-RU" sz="1401" dirty="0"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Se </a:t>
            </a:r>
            <a:r>
              <a:rPr lang="en-US" altLang="ru-RU" sz="1401" dirty="0" err="1"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aprueba</a:t>
            </a:r>
            <a:endParaRPr lang="en-US" altLang="ru-RU" sz="1401" dirty="0">
              <a:latin typeface="Roboto" panose="02000000000000000000" pitchFamily="2" charset="0"/>
              <a:ea typeface="Roboto" panose="02000000000000000000" pitchFamily="2" charset="0"/>
              <a:cs typeface="Open Sans" panose="020B060603050402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ru-RU" sz="1401" dirty="0"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la LOU</a:t>
            </a:r>
            <a:r>
              <a:rPr lang="es-ES" altLang="ru-RU" sz="1401" dirty="0"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que fija el marco legal</a:t>
            </a:r>
            <a:endParaRPr lang="en-US" altLang="ru-RU" sz="1401" dirty="0">
              <a:latin typeface="Roboto" panose="02000000000000000000" pitchFamily="2" charset="0"/>
              <a:ea typeface="Roboto" panose="02000000000000000000" pitchFamily="2" charset="0"/>
              <a:cs typeface="Open Sans" panose="020B0606030504020204" pitchFamily="34" charset="0"/>
            </a:endParaRPr>
          </a:p>
        </p:txBody>
      </p:sp>
      <p:sp>
        <p:nvSpPr>
          <p:cNvPr id="26" name="Rectangle 7">
            <a:extLst>
              <a:ext uri="{FF2B5EF4-FFF2-40B4-BE49-F238E27FC236}">
                <a16:creationId xmlns:a16="http://schemas.microsoft.com/office/drawing/2014/main" id="{23D8368E-1BEC-4567-A998-D34A1354B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712" y="1996534"/>
            <a:ext cx="705321" cy="390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538" b="1" dirty="0">
                <a:solidFill>
                  <a:srgbClr val="FFFFFF"/>
                </a:solidFill>
                <a:latin typeface="DIN" panose="02000503040000020003" pitchFamily="2" charset="0"/>
              </a:rPr>
              <a:t>2001</a:t>
            </a:r>
            <a:endParaRPr lang="en-US" altLang="en-US" sz="1114" dirty="0">
              <a:latin typeface="DIN" panose="02000503040000020003" pitchFamily="2" charset="0"/>
            </a:endParaRPr>
          </a:p>
        </p:txBody>
      </p:sp>
      <p:sp>
        <p:nvSpPr>
          <p:cNvPr id="27" name="Rectangle 8">
            <a:extLst>
              <a:ext uri="{FF2B5EF4-FFF2-40B4-BE49-F238E27FC236}">
                <a16:creationId xmlns:a16="http://schemas.microsoft.com/office/drawing/2014/main" id="{02F325D8-DD86-46E3-AF6B-B19574982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924" y="2537762"/>
            <a:ext cx="705321" cy="390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538" b="1" dirty="0">
                <a:solidFill>
                  <a:srgbClr val="FFFFFF"/>
                </a:solidFill>
                <a:latin typeface="DIN" panose="02000503040000020003" pitchFamily="2" charset="0"/>
              </a:rPr>
              <a:t>2002</a:t>
            </a:r>
            <a:endParaRPr lang="en-US" altLang="en-US" sz="1114" dirty="0"/>
          </a:p>
        </p:txBody>
      </p:sp>
      <p:sp>
        <p:nvSpPr>
          <p:cNvPr id="28" name="Rectangle 9">
            <a:extLst>
              <a:ext uri="{FF2B5EF4-FFF2-40B4-BE49-F238E27FC236}">
                <a16:creationId xmlns:a16="http://schemas.microsoft.com/office/drawing/2014/main" id="{DEC31E74-DD0E-4605-B20B-ED1A64985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0904" y="1996534"/>
            <a:ext cx="705321" cy="390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538" b="1" dirty="0">
                <a:solidFill>
                  <a:srgbClr val="FFFFFF"/>
                </a:solidFill>
                <a:latin typeface="DIN" panose="02000503040000020003" pitchFamily="2" charset="0"/>
              </a:rPr>
              <a:t>2003</a:t>
            </a:r>
            <a:endParaRPr lang="en-US" altLang="en-US" sz="1114" dirty="0"/>
          </a:p>
        </p:txBody>
      </p:sp>
      <p:sp>
        <p:nvSpPr>
          <p:cNvPr id="29" name="Rectangle 10">
            <a:extLst>
              <a:ext uri="{FF2B5EF4-FFF2-40B4-BE49-F238E27FC236}">
                <a16:creationId xmlns:a16="http://schemas.microsoft.com/office/drawing/2014/main" id="{41CFEBE1-EF63-47B8-8EB6-0F7C70B64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8959" y="2022046"/>
            <a:ext cx="705321" cy="390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538" b="1" dirty="0">
                <a:solidFill>
                  <a:srgbClr val="FFFFFF"/>
                </a:solidFill>
                <a:latin typeface="DIN" panose="02000503040000020003" pitchFamily="2" charset="0"/>
              </a:rPr>
              <a:t>2015</a:t>
            </a:r>
            <a:endParaRPr lang="en-US" altLang="en-US" sz="1114" dirty="0"/>
          </a:p>
        </p:txBody>
      </p:sp>
      <p:sp>
        <p:nvSpPr>
          <p:cNvPr id="30" name="Rectangle 11">
            <a:extLst>
              <a:ext uri="{FF2B5EF4-FFF2-40B4-BE49-F238E27FC236}">
                <a16:creationId xmlns:a16="http://schemas.microsoft.com/office/drawing/2014/main" id="{165A13D3-B63C-4F44-B2B6-E929A7441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7141" y="2537762"/>
            <a:ext cx="705321" cy="390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538" b="1" dirty="0">
                <a:solidFill>
                  <a:srgbClr val="FFFFFF"/>
                </a:solidFill>
                <a:latin typeface="DIN" panose="02000503040000020003" pitchFamily="2" charset="0"/>
              </a:rPr>
              <a:t>2004</a:t>
            </a:r>
            <a:endParaRPr lang="en-US" altLang="en-US" sz="1114" dirty="0"/>
          </a:p>
        </p:txBody>
      </p:sp>
      <p:sp>
        <p:nvSpPr>
          <p:cNvPr id="31" name="TextBox 93">
            <a:extLst>
              <a:ext uri="{FF2B5EF4-FFF2-40B4-BE49-F238E27FC236}">
                <a16:creationId xmlns:a16="http://schemas.microsoft.com/office/drawing/2014/main" id="{E56CD826-2F90-41DC-9386-49B2A9108D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691" y="3175759"/>
            <a:ext cx="2666044" cy="73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ru-RU" sz="1401" dirty="0"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Acuerdo Consejo de Ministros: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ru-RU" sz="1401" dirty="0"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19 de julio de 2002 por el que se crea la Fundación ANECA</a:t>
            </a:r>
            <a:endParaRPr lang="en-US" altLang="ru-RU" sz="1401" dirty="0">
              <a:latin typeface="Roboto" panose="02000000000000000000" pitchFamily="2" charset="0"/>
              <a:ea typeface="Roboto" panose="02000000000000000000" pitchFamily="2" charset="0"/>
              <a:cs typeface="Open Sans" panose="020B0606030504020204" pitchFamily="34" charset="0"/>
            </a:endParaRPr>
          </a:p>
        </p:txBody>
      </p:sp>
      <p:sp>
        <p:nvSpPr>
          <p:cNvPr id="32" name="TextBox 93">
            <a:extLst>
              <a:ext uri="{FF2B5EF4-FFF2-40B4-BE49-F238E27FC236}">
                <a16:creationId xmlns:a16="http://schemas.microsoft.com/office/drawing/2014/main" id="{40B04BFF-FF8E-45B9-BCBD-8A18C03376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7872" y="1081176"/>
            <a:ext cx="2219111" cy="73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ru-RU" sz="1401" dirty="0"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Miembro fundador ENQA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ru-RU" sz="1401" dirty="0"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Miembro de RIACES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ru-RU" sz="1401" dirty="0"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Ingreso en INQAAHE</a:t>
            </a:r>
            <a:endParaRPr lang="en-US" altLang="ru-RU" sz="1401" dirty="0">
              <a:latin typeface="Roboto" panose="02000000000000000000" pitchFamily="2" charset="0"/>
              <a:ea typeface="Roboto" panose="02000000000000000000" pitchFamily="2" charset="0"/>
              <a:cs typeface="Open Sans" panose="020B0606030504020204" pitchFamily="34" charset="0"/>
            </a:endParaRPr>
          </a:p>
        </p:txBody>
      </p:sp>
      <p:sp>
        <p:nvSpPr>
          <p:cNvPr id="33" name="TextBox 93">
            <a:extLst>
              <a:ext uri="{FF2B5EF4-FFF2-40B4-BE49-F238E27FC236}">
                <a16:creationId xmlns:a16="http://schemas.microsoft.com/office/drawing/2014/main" id="{C8007C7F-4864-49A2-84BA-2BCE0DD2FC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561" y="3175762"/>
            <a:ext cx="1615677" cy="523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ru-RU" sz="1401" dirty="0"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Miembro pleno derecho ENQA</a:t>
            </a:r>
          </a:p>
        </p:txBody>
      </p:sp>
      <p:sp>
        <p:nvSpPr>
          <p:cNvPr id="34" name="TextBox 93">
            <a:extLst>
              <a:ext uri="{FF2B5EF4-FFF2-40B4-BE49-F238E27FC236}">
                <a16:creationId xmlns:a16="http://schemas.microsoft.com/office/drawing/2014/main" id="{54B1B852-0258-4D00-B057-EE5BAA7E09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7969" y="1254309"/>
            <a:ext cx="1961642" cy="523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ru-RU" sz="1401" dirty="0"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Conversión Organismo Autónomo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40911192-1BD9-4B91-A158-C050FBF7B724}"/>
              </a:ext>
            </a:extLst>
          </p:cNvPr>
          <p:cNvSpPr/>
          <p:nvPr/>
        </p:nvSpPr>
        <p:spPr>
          <a:xfrm>
            <a:off x="29505" y="514092"/>
            <a:ext cx="7176814" cy="3543816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85"/>
          </a:p>
        </p:txBody>
      </p:sp>
    </p:spTree>
    <p:extLst>
      <p:ext uri="{BB962C8B-B14F-4D97-AF65-F5344CB8AC3E}">
        <p14:creationId xmlns:p14="http://schemas.microsoft.com/office/powerpoint/2010/main" val="42118465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49</Words>
  <Application>Microsoft Office PowerPoint</Application>
  <PresentationFormat>Personalizado</PresentationFormat>
  <Paragraphs>14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8" baseType="lpstr">
      <vt:lpstr>Open Sans</vt:lpstr>
      <vt:lpstr>Roboto</vt:lpstr>
      <vt:lpstr>DIN</vt:lpstr>
      <vt:lpstr>Arial</vt:lpstr>
      <vt:lpstr>Calibri Light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Mónica Cortiñas Ugalde</dc:creator>
  <cp:lastModifiedBy>Mónica Cortiñas Ugalde</cp:lastModifiedBy>
  <cp:revision>11</cp:revision>
  <dcterms:created xsi:type="dcterms:W3CDTF">2018-03-25T06:18:47Z</dcterms:created>
  <dcterms:modified xsi:type="dcterms:W3CDTF">2018-08-12T06:43:30Z</dcterms:modified>
</cp:coreProperties>
</file>