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>
        <p:scale>
          <a:sx n="33" d="100"/>
          <a:sy n="33" d="100"/>
        </p:scale>
        <p:origin x="2670" y="12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8D70E-0F78-47B7-8A9E-09E08FE63B6E}" type="datetimeFigureOut">
              <a:rPr lang="es-ES" smtClean="0"/>
              <a:t>04/05/2018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7F1FA-7E07-463A-B101-6F4630314CD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14102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8D70E-0F78-47B7-8A9E-09E08FE63B6E}" type="datetimeFigureOut">
              <a:rPr lang="es-ES" smtClean="0"/>
              <a:t>04/05/2018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7F1FA-7E07-463A-B101-6F4630314CD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05132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8D70E-0F78-47B7-8A9E-09E08FE63B6E}" type="datetimeFigureOut">
              <a:rPr lang="es-ES" smtClean="0"/>
              <a:t>04/05/2018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7F1FA-7E07-463A-B101-6F4630314CD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31701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8D70E-0F78-47B7-8A9E-09E08FE63B6E}" type="datetimeFigureOut">
              <a:rPr lang="es-ES" smtClean="0"/>
              <a:t>04/05/2018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7F1FA-7E07-463A-B101-6F4630314CD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14557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8D70E-0F78-47B7-8A9E-09E08FE63B6E}" type="datetimeFigureOut">
              <a:rPr lang="es-ES" smtClean="0"/>
              <a:t>04/05/2018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7F1FA-7E07-463A-B101-6F4630314CD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26536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8D70E-0F78-47B7-8A9E-09E08FE63B6E}" type="datetimeFigureOut">
              <a:rPr lang="es-ES" smtClean="0"/>
              <a:t>04/05/2018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7F1FA-7E07-463A-B101-6F4630314CD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35254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8D70E-0F78-47B7-8A9E-09E08FE63B6E}" type="datetimeFigureOut">
              <a:rPr lang="es-ES" smtClean="0"/>
              <a:t>04/05/2018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7F1FA-7E07-463A-B101-6F4630314CD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11393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8D70E-0F78-47B7-8A9E-09E08FE63B6E}" type="datetimeFigureOut">
              <a:rPr lang="es-ES" smtClean="0"/>
              <a:t>04/05/2018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7F1FA-7E07-463A-B101-6F4630314CD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9391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8D70E-0F78-47B7-8A9E-09E08FE63B6E}" type="datetimeFigureOut">
              <a:rPr lang="es-ES" smtClean="0"/>
              <a:t>04/05/2018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7F1FA-7E07-463A-B101-6F4630314CD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25260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8D70E-0F78-47B7-8A9E-09E08FE63B6E}" type="datetimeFigureOut">
              <a:rPr lang="es-ES" smtClean="0"/>
              <a:t>04/05/2018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7F1FA-7E07-463A-B101-6F4630314CD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93024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8D70E-0F78-47B7-8A9E-09E08FE63B6E}" type="datetimeFigureOut">
              <a:rPr lang="es-ES" smtClean="0"/>
              <a:t>04/05/2018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7F1FA-7E07-463A-B101-6F4630314CD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97649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C8D70E-0F78-47B7-8A9E-09E08FE63B6E}" type="datetimeFigureOut">
              <a:rPr lang="es-ES" smtClean="0"/>
              <a:t>04/05/2018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B7F1FA-7E07-463A-B101-6F4630314CD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21651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Freeform 19">
            <a:extLst>
              <a:ext uri="{FF2B5EF4-FFF2-40B4-BE49-F238E27FC236}">
                <a16:creationId xmlns:a16="http://schemas.microsoft.com/office/drawing/2014/main" id="{41EB8A44-360B-44AF-890D-420848EE5A0E}"/>
              </a:ext>
            </a:extLst>
          </p:cNvPr>
          <p:cNvSpPr>
            <a:spLocks/>
          </p:cNvSpPr>
          <p:nvPr/>
        </p:nvSpPr>
        <p:spPr bwMode="auto">
          <a:xfrm>
            <a:off x="11506737" y="12456860"/>
            <a:ext cx="1360311" cy="1205090"/>
          </a:xfrm>
          <a:custGeom>
            <a:avLst/>
            <a:gdLst>
              <a:gd name="T0" fmla="*/ 0 w 200"/>
              <a:gd name="T1" fmla="*/ 0 h 177"/>
              <a:gd name="T2" fmla="*/ 765175 w 200"/>
              <a:gd name="T3" fmla="*/ 0 h 177"/>
              <a:gd name="T4" fmla="*/ 765175 w 200"/>
              <a:gd name="T5" fmla="*/ 677863 h 177"/>
              <a:gd name="T6" fmla="*/ 0 w 200"/>
              <a:gd name="T7" fmla="*/ 677863 h 177"/>
              <a:gd name="T8" fmla="*/ 0 w 200"/>
              <a:gd name="T9" fmla="*/ 0 h 17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00" h="177">
                <a:moveTo>
                  <a:pt x="0" y="0"/>
                </a:moveTo>
                <a:cubicBezTo>
                  <a:pt x="71" y="70"/>
                  <a:pt x="129" y="70"/>
                  <a:pt x="200" y="0"/>
                </a:cubicBezTo>
                <a:cubicBezTo>
                  <a:pt x="200" y="177"/>
                  <a:pt x="200" y="177"/>
                  <a:pt x="200" y="177"/>
                </a:cubicBezTo>
                <a:cubicBezTo>
                  <a:pt x="129" y="107"/>
                  <a:pt x="71" y="107"/>
                  <a:pt x="0" y="177"/>
                </a:cubicBezTo>
                <a:lnTo>
                  <a:pt x="0" y="0"/>
                </a:lnTo>
                <a:close/>
              </a:path>
            </a:pathLst>
          </a:custGeom>
          <a:solidFill>
            <a:srgbClr val="D5E2E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s-ES" sz="3200">
              <a:latin typeface="Avenir LT Std 55 Roman" panose="020B0503020203020204" pitchFamily="34" charset="0"/>
            </a:endParaRPr>
          </a:p>
        </p:txBody>
      </p:sp>
      <p:sp>
        <p:nvSpPr>
          <p:cNvPr id="4" name="TextBox 93">
            <a:extLst>
              <a:ext uri="{FF2B5EF4-FFF2-40B4-BE49-F238E27FC236}">
                <a16:creationId xmlns:a16="http://schemas.microsoft.com/office/drawing/2014/main" id="{5FDBDE91-8DE5-48D3-8380-A16507AC79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2087" y="2274289"/>
            <a:ext cx="2173111" cy="967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s-ES" altLang="ru-RU" dirty="0"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Actividad de gestión</a:t>
            </a:r>
          </a:p>
        </p:txBody>
      </p:sp>
      <p:sp>
        <p:nvSpPr>
          <p:cNvPr id="37" name="TextBox 93">
            <a:extLst>
              <a:ext uri="{FF2B5EF4-FFF2-40B4-BE49-F238E27FC236}">
                <a16:creationId xmlns:a16="http://schemas.microsoft.com/office/drawing/2014/main" id="{D10161BA-A436-4200-BF0B-A282F7C0EC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20115" y="4656801"/>
            <a:ext cx="3024318" cy="967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s-ES" altLang="ru-RU" dirty="0"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Ciencia del comportamiento</a:t>
            </a:r>
          </a:p>
        </p:txBody>
      </p:sp>
      <p:sp>
        <p:nvSpPr>
          <p:cNvPr id="38" name="TextBox 93">
            <a:extLst>
              <a:ext uri="{FF2B5EF4-FFF2-40B4-BE49-F238E27FC236}">
                <a16:creationId xmlns:a16="http://schemas.microsoft.com/office/drawing/2014/main" id="{62AC7878-F336-4DAC-A78C-CBFCB5261C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2087" y="6935346"/>
            <a:ext cx="2173111" cy="967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ru-RU" dirty="0"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Ciencia de integración</a:t>
            </a:r>
          </a:p>
        </p:txBody>
      </p:sp>
      <p:sp>
        <p:nvSpPr>
          <p:cNvPr id="39" name="TextBox 93">
            <a:extLst>
              <a:ext uri="{FF2B5EF4-FFF2-40B4-BE49-F238E27FC236}">
                <a16:creationId xmlns:a16="http://schemas.microsoft.com/office/drawing/2014/main" id="{A94EB950-FEEB-47A6-A534-2325275510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9266" y="9469111"/>
            <a:ext cx="2175932" cy="5300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ru-RU" dirty="0"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Inversión</a:t>
            </a:r>
          </a:p>
        </p:txBody>
      </p:sp>
      <p:sp>
        <p:nvSpPr>
          <p:cNvPr id="40" name="TextBox 93">
            <a:extLst>
              <a:ext uri="{FF2B5EF4-FFF2-40B4-BE49-F238E27FC236}">
                <a16:creationId xmlns:a16="http://schemas.microsoft.com/office/drawing/2014/main" id="{F151A5FB-3477-406E-B0AD-A89BC0F0D6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4826" y="1152949"/>
            <a:ext cx="2018123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 anchorCtr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ru-RU" dirty="0"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Economía 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ru-RU" dirty="0"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Aplicada</a:t>
            </a:r>
          </a:p>
        </p:txBody>
      </p:sp>
      <p:sp>
        <p:nvSpPr>
          <p:cNvPr id="41" name="TextBox 93">
            <a:extLst>
              <a:ext uri="{FF2B5EF4-FFF2-40B4-BE49-F238E27FC236}">
                <a16:creationId xmlns:a16="http://schemas.microsoft.com/office/drawing/2014/main" id="{8D0EB7AD-1C0B-4F72-AD5B-006081E6C5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4826" y="3472918"/>
            <a:ext cx="2248071" cy="967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s-ES" altLang="ru-RU" dirty="0"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Ciencia cuantitativa</a:t>
            </a:r>
          </a:p>
        </p:txBody>
      </p:sp>
      <p:sp>
        <p:nvSpPr>
          <p:cNvPr id="42" name="TextBox 93">
            <a:extLst>
              <a:ext uri="{FF2B5EF4-FFF2-40B4-BE49-F238E27FC236}">
                <a16:creationId xmlns:a16="http://schemas.microsoft.com/office/drawing/2014/main" id="{82969104-2BAB-4E30-9051-008B51ABB7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4826" y="5693148"/>
            <a:ext cx="2175934" cy="967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ru-RU" dirty="0"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Ciencia de decisiones</a:t>
            </a:r>
          </a:p>
        </p:txBody>
      </p:sp>
      <p:sp>
        <p:nvSpPr>
          <p:cNvPr id="43" name="TextBox 93">
            <a:extLst>
              <a:ext uri="{FF2B5EF4-FFF2-40B4-BE49-F238E27FC236}">
                <a16:creationId xmlns:a16="http://schemas.microsoft.com/office/drawing/2014/main" id="{CB6C63DA-3A65-4F18-9E90-C5E2F85A12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7331" y="8068435"/>
            <a:ext cx="2173111" cy="967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ru-RU" dirty="0"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Recurso escaso</a:t>
            </a:r>
          </a:p>
        </p:txBody>
      </p:sp>
      <p:sp>
        <p:nvSpPr>
          <p:cNvPr id="48" name="TextBox 93">
            <a:extLst>
              <a:ext uri="{FF2B5EF4-FFF2-40B4-BE49-F238E27FC236}">
                <a16:creationId xmlns:a16="http://schemas.microsoft.com/office/drawing/2014/main" id="{787326AC-F8CC-4BCF-82FC-88BA770F35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9764" y="10443005"/>
            <a:ext cx="3016219" cy="967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ru-RU" dirty="0"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Parte central de la organización </a:t>
            </a:r>
          </a:p>
        </p:txBody>
      </p:sp>
      <p:grpSp>
        <p:nvGrpSpPr>
          <p:cNvPr id="13" name="Grupo 12">
            <a:extLst>
              <a:ext uri="{FF2B5EF4-FFF2-40B4-BE49-F238E27FC236}">
                <a16:creationId xmlns:a16="http://schemas.microsoft.com/office/drawing/2014/main" id="{4C1AE16D-640D-4268-9798-173FF5B8CF2E}"/>
              </a:ext>
            </a:extLst>
          </p:cNvPr>
          <p:cNvGrpSpPr/>
          <p:nvPr/>
        </p:nvGrpSpPr>
        <p:grpSpPr>
          <a:xfrm>
            <a:off x="2683916" y="944010"/>
            <a:ext cx="1257924" cy="10564370"/>
            <a:chOff x="2790256" y="563454"/>
            <a:chExt cx="1257924" cy="10564370"/>
          </a:xfrm>
        </p:grpSpPr>
        <p:grpSp>
          <p:nvGrpSpPr>
            <p:cNvPr id="10" name="Grupo 9">
              <a:extLst>
                <a:ext uri="{FF2B5EF4-FFF2-40B4-BE49-F238E27FC236}">
                  <a16:creationId xmlns:a16="http://schemas.microsoft.com/office/drawing/2014/main" id="{D22A77EF-F630-47BF-8754-71B2FB27BF35}"/>
                </a:ext>
              </a:extLst>
            </p:cNvPr>
            <p:cNvGrpSpPr/>
            <p:nvPr/>
          </p:nvGrpSpPr>
          <p:grpSpPr>
            <a:xfrm>
              <a:off x="2790256" y="563454"/>
              <a:ext cx="1257924" cy="1260000"/>
              <a:chOff x="2642284" y="972620"/>
              <a:chExt cx="1257924" cy="1260000"/>
            </a:xfrm>
          </p:grpSpPr>
          <p:sp>
            <p:nvSpPr>
              <p:cNvPr id="65" name="Oval 13">
                <a:extLst>
                  <a:ext uri="{FF2B5EF4-FFF2-40B4-BE49-F238E27FC236}">
                    <a16:creationId xmlns:a16="http://schemas.microsoft.com/office/drawing/2014/main" id="{9604D46C-496B-4BE9-BE83-E9B547E1C227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642284" y="972620"/>
                <a:ext cx="1257924" cy="1260000"/>
              </a:xfrm>
              <a:prstGeom prst="ellipse">
                <a:avLst/>
              </a:prstGeom>
              <a:solidFill>
                <a:srgbClr val="FFCC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endParaRPr lang="es-ES" altLang="en-US" sz="3200">
                  <a:latin typeface="Avenir LT Std 55 Roman" panose="020B0503020203020204" pitchFamily="34" charset="0"/>
                </a:endParaRPr>
              </a:p>
            </p:txBody>
          </p:sp>
          <p:sp>
            <p:nvSpPr>
              <p:cNvPr id="74" name="Rectangle 22">
                <a:extLst>
                  <a:ext uri="{FF2B5EF4-FFF2-40B4-BE49-F238E27FC236}">
                    <a16:creationId xmlns:a16="http://schemas.microsoft.com/office/drawing/2014/main" id="{A0C3CF7B-650D-4345-BE63-9FC3126A68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93551" y="1356399"/>
                <a:ext cx="955390" cy="4924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r>
                  <a:rPr lang="es-ES" altLang="en-US" sz="3200" b="1" dirty="0">
                    <a:solidFill>
                      <a:srgbClr val="FFFFFF"/>
                    </a:solidFill>
                    <a:latin typeface="Avenir LT Std 55 Roman" panose="020B0503020203020204" pitchFamily="34" charset="0"/>
                  </a:rPr>
                  <a:t>1936</a:t>
                </a:r>
                <a:endParaRPr lang="es-ES" altLang="en-US" sz="2400" dirty="0">
                  <a:latin typeface="Avenir LT Std 55 Roman" panose="020B0503020203020204" pitchFamily="34" charset="0"/>
                </a:endParaRPr>
              </a:p>
            </p:txBody>
          </p:sp>
        </p:grpSp>
        <p:grpSp>
          <p:nvGrpSpPr>
            <p:cNvPr id="2" name="Grupo 1">
              <a:extLst>
                <a:ext uri="{FF2B5EF4-FFF2-40B4-BE49-F238E27FC236}">
                  <a16:creationId xmlns:a16="http://schemas.microsoft.com/office/drawing/2014/main" id="{8E568545-2C50-46E4-ABFC-791A8401F4AF}"/>
                </a:ext>
              </a:extLst>
            </p:cNvPr>
            <p:cNvGrpSpPr/>
            <p:nvPr/>
          </p:nvGrpSpPr>
          <p:grpSpPr>
            <a:xfrm>
              <a:off x="2790256" y="1726500"/>
              <a:ext cx="1257924" cy="1260000"/>
              <a:chOff x="-4171810" y="8655129"/>
              <a:chExt cx="1257924" cy="1260000"/>
            </a:xfrm>
          </p:grpSpPr>
          <p:sp>
            <p:nvSpPr>
              <p:cNvPr id="66" name="Oval 14">
                <a:extLst>
                  <a:ext uri="{FF2B5EF4-FFF2-40B4-BE49-F238E27FC236}">
                    <a16:creationId xmlns:a16="http://schemas.microsoft.com/office/drawing/2014/main" id="{BB4CA0A2-AA43-4715-AEA2-37BDF51DCCCE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-4171810" y="8655129"/>
                <a:ext cx="1257924" cy="1260000"/>
              </a:xfrm>
              <a:prstGeom prst="ellipse">
                <a:avLst/>
              </a:prstGeom>
              <a:solidFill>
                <a:srgbClr val="FF94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endParaRPr lang="es-ES" altLang="en-US" sz="3200">
                  <a:latin typeface="Avenir LT Std 55 Roman" panose="020B0503020203020204" pitchFamily="34" charset="0"/>
                </a:endParaRPr>
              </a:p>
            </p:txBody>
          </p:sp>
          <p:sp>
            <p:nvSpPr>
              <p:cNvPr id="75" name="Rectangle 23">
                <a:extLst>
                  <a:ext uri="{FF2B5EF4-FFF2-40B4-BE49-F238E27FC236}">
                    <a16:creationId xmlns:a16="http://schemas.microsoft.com/office/drawing/2014/main" id="{9BB3EBFC-8764-4F4F-A1E7-7C92AD6AE0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4020543" y="9038908"/>
                <a:ext cx="955390" cy="4924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r>
                  <a:rPr lang="es-ES" altLang="en-US" sz="3200" b="1" dirty="0">
                    <a:solidFill>
                      <a:srgbClr val="FFFFFF"/>
                    </a:solidFill>
                    <a:latin typeface="Avenir LT Std 55 Roman" panose="020B0503020203020204" pitchFamily="34" charset="0"/>
                  </a:rPr>
                  <a:t>1946</a:t>
                </a:r>
                <a:endParaRPr lang="es-ES" altLang="en-US" sz="3200" dirty="0">
                  <a:latin typeface="Avenir LT Std 55 Roman" panose="020B0503020203020204" pitchFamily="34" charset="0"/>
                </a:endParaRPr>
              </a:p>
            </p:txBody>
          </p:sp>
        </p:grpSp>
        <p:grpSp>
          <p:nvGrpSpPr>
            <p:cNvPr id="3" name="Grupo 2">
              <a:extLst>
                <a:ext uri="{FF2B5EF4-FFF2-40B4-BE49-F238E27FC236}">
                  <a16:creationId xmlns:a16="http://schemas.microsoft.com/office/drawing/2014/main" id="{5273F157-96B2-4F33-82F1-96BC58AE2DC3}"/>
                </a:ext>
              </a:extLst>
            </p:cNvPr>
            <p:cNvGrpSpPr/>
            <p:nvPr/>
          </p:nvGrpSpPr>
          <p:grpSpPr>
            <a:xfrm>
              <a:off x="2792332" y="2889546"/>
              <a:ext cx="1253772" cy="1260000"/>
              <a:chOff x="-1869505" y="8655129"/>
              <a:chExt cx="1253772" cy="1260000"/>
            </a:xfrm>
          </p:grpSpPr>
          <p:sp>
            <p:nvSpPr>
              <p:cNvPr id="67" name="Oval 15">
                <a:extLst>
                  <a:ext uri="{FF2B5EF4-FFF2-40B4-BE49-F238E27FC236}">
                    <a16:creationId xmlns:a16="http://schemas.microsoft.com/office/drawing/2014/main" id="{EF9B299A-5F7D-4019-A8FE-5303224522E3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-1869505" y="8655129"/>
                <a:ext cx="1253772" cy="1260000"/>
              </a:xfrm>
              <a:prstGeom prst="ellipse">
                <a:avLst/>
              </a:prstGeom>
              <a:solidFill>
                <a:srgbClr val="E249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endParaRPr lang="es-ES" altLang="en-US" sz="3200">
                  <a:latin typeface="Avenir LT Std 55 Roman" panose="020B0503020203020204" pitchFamily="34" charset="0"/>
                </a:endParaRPr>
              </a:p>
            </p:txBody>
          </p:sp>
          <p:sp>
            <p:nvSpPr>
              <p:cNvPr id="76" name="Rectangle 24">
                <a:extLst>
                  <a:ext uri="{FF2B5EF4-FFF2-40B4-BE49-F238E27FC236}">
                    <a16:creationId xmlns:a16="http://schemas.microsoft.com/office/drawing/2014/main" id="{73A43F13-5173-4304-8480-1AE39A0CDB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720314" y="9038908"/>
                <a:ext cx="955390" cy="4924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r>
                  <a:rPr lang="es-ES" altLang="en-US" sz="3200" b="1" dirty="0">
                    <a:solidFill>
                      <a:srgbClr val="FFFFFF"/>
                    </a:solidFill>
                    <a:latin typeface="Avenir LT Std 55 Roman" panose="020B0503020203020204" pitchFamily="34" charset="0"/>
                  </a:rPr>
                  <a:t>1956</a:t>
                </a:r>
                <a:endParaRPr lang="es-ES" altLang="en-US" sz="3200" dirty="0">
                  <a:latin typeface="Avenir LT Std 55 Roman" panose="020B0503020203020204" pitchFamily="34" charset="0"/>
                </a:endParaRPr>
              </a:p>
            </p:txBody>
          </p:sp>
        </p:grpSp>
        <p:grpSp>
          <p:nvGrpSpPr>
            <p:cNvPr id="6" name="Grupo 5">
              <a:extLst>
                <a:ext uri="{FF2B5EF4-FFF2-40B4-BE49-F238E27FC236}">
                  <a16:creationId xmlns:a16="http://schemas.microsoft.com/office/drawing/2014/main" id="{3C03BF3D-01A2-462E-A708-430116037BDA}"/>
                </a:ext>
              </a:extLst>
            </p:cNvPr>
            <p:cNvGrpSpPr/>
            <p:nvPr/>
          </p:nvGrpSpPr>
          <p:grpSpPr>
            <a:xfrm>
              <a:off x="2790256" y="4052592"/>
              <a:ext cx="1257924" cy="1260000"/>
              <a:chOff x="491702" y="12163744"/>
              <a:chExt cx="1257924" cy="1260000"/>
            </a:xfrm>
          </p:grpSpPr>
          <p:sp>
            <p:nvSpPr>
              <p:cNvPr id="68" name="Oval 16">
                <a:extLst>
                  <a:ext uri="{FF2B5EF4-FFF2-40B4-BE49-F238E27FC236}">
                    <a16:creationId xmlns:a16="http://schemas.microsoft.com/office/drawing/2014/main" id="{AF70D6A2-1ABD-469C-B379-7D13B1D9F366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91702" y="12163744"/>
                <a:ext cx="1257924" cy="1260000"/>
              </a:xfrm>
              <a:prstGeom prst="ellipse">
                <a:avLst/>
              </a:prstGeom>
              <a:solidFill>
                <a:srgbClr val="8C10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endParaRPr lang="es-ES" altLang="en-US" sz="3200">
                  <a:latin typeface="Avenir LT Std 55 Roman" panose="020B0503020203020204" pitchFamily="34" charset="0"/>
                </a:endParaRPr>
              </a:p>
            </p:txBody>
          </p:sp>
          <p:sp>
            <p:nvSpPr>
              <p:cNvPr id="77" name="Rectangle 25">
                <a:extLst>
                  <a:ext uri="{FF2B5EF4-FFF2-40B4-BE49-F238E27FC236}">
                    <a16:creationId xmlns:a16="http://schemas.microsoft.com/office/drawing/2014/main" id="{2E21F663-AA03-4A66-9C5B-09A28AA93B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2969" y="12547523"/>
                <a:ext cx="955390" cy="4924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r>
                  <a:rPr lang="es-ES" altLang="en-US" sz="3200" b="1" dirty="0">
                    <a:solidFill>
                      <a:srgbClr val="FFFFFF"/>
                    </a:solidFill>
                    <a:latin typeface="Avenir LT Std 55 Roman" panose="020B0503020203020204" pitchFamily="34" charset="0"/>
                  </a:rPr>
                  <a:t>1966</a:t>
                </a:r>
                <a:endParaRPr lang="es-ES" altLang="en-US" sz="3200" dirty="0">
                  <a:latin typeface="Avenir LT Std 55 Roman" panose="020B0503020203020204" pitchFamily="34" charset="0"/>
                </a:endParaRPr>
              </a:p>
            </p:txBody>
          </p:sp>
        </p:grpSp>
        <p:grpSp>
          <p:nvGrpSpPr>
            <p:cNvPr id="7" name="Grupo 6">
              <a:extLst>
                <a:ext uri="{FF2B5EF4-FFF2-40B4-BE49-F238E27FC236}">
                  <a16:creationId xmlns:a16="http://schemas.microsoft.com/office/drawing/2014/main" id="{EFC213B5-5D02-4812-8192-2122B540E046}"/>
                </a:ext>
              </a:extLst>
            </p:cNvPr>
            <p:cNvGrpSpPr/>
            <p:nvPr/>
          </p:nvGrpSpPr>
          <p:grpSpPr>
            <a:xfrm>
              <a:off x="2790256" y="5215638"/>
              <a:ext cx="1257924" cy="1260000"/>
              <a:chOff x="2845438" y="12169911"/>
              <a:chExt cx="1257924" cy="1260000"/>
            </a:xfrm>
          </p:grpSpPr>
          <p:sp>
            <p:nvSpPr>
              <p:cNvPr id="70" name="Oval 18">
                <a:extLst>
                  <a:ext uri="{FF2B5EF4-FFF2-40B4-BE49-F238E27FC236}">
                    <a16:creationId xmlns:a16="http://schemas.microsoft.com/office/drawing/2014/main" id="{E84DC953-CF0D-47D1-843E-0B66FBFB94E1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845438" y="12169911"/>
                <a:ext cx="1257924" cy="1260000"/>
              </a:xfrm>
              <a:prstGeom prst="ellipse">
                <a:avLst/>
              </a:prstGeom>
              <a:solidFill>
                <a:srgbClr val="69DAA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endParaRPr lang="es-ES" altLang="en-US" sz="3200">
                  <a:latin typeface="Avenir LT Std 55 Roman" panose="020B0503020203020204" pitchFamily="34" charset="0"/>
                </a:endParaRPr>
              </a:p>
            </p:txBody>
          </p:sp>
          <p:sp>
            <p:nvSpPr>
              <p:cNvPr id="78" name="Rectangle 26">
                <a:extLst>
                  <a:ext uri="{FF2B5EF4-FFF2-40B4-BE49-F238E27FC236}">
                    <a16:creationId xmlns:a16="http://schemas.microsoft.com/office/drawing/2014/main" id="{63EE3AD2-7762-4A8B-9BDF-691B7DABD3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96705" y="12553690"/>
                <a:ext cx="955390" cy="4924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r>
                  <a:rPr lang="es-ES" altLang="en-US" sz="3200" b="1" dirty="0">
                    <a:solidFill>
                      <a:srgbClr val="FFFFFF"/>
                    </a:solidFill>
                    <a:latin typeface="Avenir LT Std 55 Roman" panose="020B0503020203020204" pitchFamily="34" charset="0"/>
                  </a:rPr>
                  <a:t>1976</a:t>
                </a:r>
                <a:endParaRPr lang="es-ES" altLang="en-US" sz="3200" dirty="0">
                  <a:latin typeface="Avenir LT Std 55 Roman" panose="020B0503020203020204" pitchFamily="34" charset="0"/>
                </a:endParaRPr>
              </a:p>
            </p:txBody>
          </p:sp>
        </p:grpSp>
        <p:grpSp>
          <p:nvGrpSpPr>
            <p:cNvPr id="8" name="Grupo 7">
              <a:extLst>
                <a:ext uri="{FF2B5EF4-FFF2-40B4-BE49-F238E27FC236}">
                  <a16:creationId xmlns:a16="http://schemas.microsoft.com/office/drawing/2014/main" id="{9DDC1C71-60FF-495A-BFEB-6046F214FE88}"/>
                </a:ext>
              </a:extLst>
            </p:cNvPr>
            <p:cNvGrpSpPr/>
            <p:nvPr/>
          </p:nvGrpSpPr>
          <p:grpSpPr>
            <a:xfrm>
              <a:off x="2792332" y="6378684"/>
              <a:ext cx="1253772" cy="1260000"/>
              <a:chOff x="5215853" y="12135749"/>
              <a:chExt cx="1253772" cy="1260000"/>
            </a:xfrm>
          </p:grpSpPr>
          <p:sp>
            <p:nvSpPr>
              <p:cNvPr id="69" name="Oval 17">
                <a:extLst>
                  <a:ext uri="{FF2B5EF4-FFF2-40B4-BE49-F238E27FC236}">
                    <a16:creationId xmlns:a16="http://schemas.microsoft.com/office/drawing/2014/main" id="{ABCE4489-1004-4656-AAB2-35EED0F9E6B3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215853" y="12135749"/>
                <a:ext cx="1253772" cy="1260000"/>
              </a:xfrm>
              <a:prstGeom prst="ellipse">
                <a:avLst/>
              </a:prstGeom>
              <a:solidFill>
                <a:srgbClr val="64D1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endParaRPr lang="es-ES" altLang="en-US" sz="3200">
                  <a:latin typeface="Avenir LT Std 55 Roman" panose="020B0503020203020204" pitchFamily="34" charset="0"/>
                </a:endParaRPr>
              </a:p>
            </p:txBody>
          </p:sp>
          <p:sp>
            <p:nvSpPr>
              <p:cNvPr id="79" name="Rectangle 27">
                <a:extLst>
                  <a:ext uri="{FF2B5EF4-FFF2-40B4-BE49-F238E27FC236}">
                    <a16:creationId xmlns:a16="http://schemas.microsoft.com/office/drawing/2014/main" id="{0819C8F3-ABB8-4F41-A3B6-0CE256C5C0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65044" y="12519528"/>
                <a:ext cx="955390" cy="4924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r>
                  <a:rPr lang="es-ES" altLang="en-US" sz="3200" b="1">
                    <a:solidFill>
                      <a:srgbClr val="FFFFFF"/>
                    </a:solidFill>
                    <a:latin typeface="Avenir LT Std 55 Roman" panose="020B0503020203020204" pitchFamily="34" charset="0"/>
                  </a:rPr>
                  <a:t>1986</a:t>
                </a:r>
                <a:endParaRPr lang="es-ES" altLang="en-US" sz="3200">
                  <a:latin typeface="Avenir LT Std 55 Roman" panose="020B0503020203020204" pitchFamily="34" charset="0"/>
                </a:endParaRPr>
              </a:p>
            </p:txBody>
          </p:sp>
        </p:grpSp>
        <p:grpSp>
          <p:nvGrpSpPr>
            <p:cNvPr id="9" name="Grupo 8">
              <a:extLst>
                <a:ext uri="{FF2B5EF4-FFF2-40B4-BE49-F238E27FC236}">
                  <a16:creationId xmlns:a16="http://schemas.microsoft.com/office/drawing/2014/main" id="{26DE104E-BDE2-4ADA-815C-8E2356BD8730}"/>
                </a:ext>
              </a:extLst>
            </p:cNvPr>
            <p:cNvGrpSpPr/>
            <p:nvPr/>
          </p:nvGrpSpPr>
          <p:grpSpPr>
            <a:xfrm>
              <a:off x="2790256" y="7541730"/>
              <a:ext cx="1257924" cy="1260000"/>
              <a:chOff x="980411" y="-2750529"/>
              <a:chExt cx="1257924" cy="1260000"/>
            </a:xfrm>
          </p:grpSpPr>
          <p:sp>
            <p:nvSpPr>
              <p:cNvPr id="73" name="Oval 21">
                <a:extLst>
                  <a:ext uri="{FF2B5EF4-FFF2-40B4-BE49-F238E27FC236}">
                    <a16:creationId xmlns:a16="http://schemas.microsoft.com/office/drawing/2014/main" id="{36FD6D01-E95A-4FE0-8EBC-D5D6D52787AB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980411" y="-2750529"/>
                <a:ext cx="1257924" cy="1260000"/>
              </a:xfrm>
              <a:prstGeom prst="ellipse">
                <a:avLst/>
              </a:prstGeom>
              <a:solidFill>
                <a:srgbClr val="34B2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endParaRPr lang="es-ES" altLang="en-US" sz="3200">
                  <a:latin typeface="Avenir LT Std 55 Roman" panose="020B0503020203020204" pitchFamily="34" charset="0"/>
                </a:endParaRPr>
              </a:p>
            </p:txBody>
          </p:sp>
          <p:sp>
            <p:nvSpPr>
              <p:cNvPr id="80" name="Rectangle 28">
                <a:extLst>
                  <a:ext uri="{FF2B5EF4-FFF2-40B4-BE49-F238E27FC236}">
                    <a16:creationId xmlns:a16="http://schemas.microsoft.com/office/drawing/2014/main" id="{E4F7AE07-51A3-4EF7-A543-5D5AF7DA88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1678" y="-2366750"/>
                <a:ext cx="955390" cy="4924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r>
                  <a:rPr lang="es-ES" altLang="en-US" sz="3200" b="1" dirty="0">
                    <a:solidFill>
                      <a:srgbClr val="FFFFFF"/>
                    </a:solidFill>
                    <a:latin typeface="Avenir LT Std 55 Roman" panose="020B0503020203020204" pitchFamily="34" charset="0"/>
                  </a:rPr>
                  <a:t>1996</a:t>
                </a:r>
                <a:endParaRPr lang="es-ES" altLang="en-US" sz="3200" dirty="0">
                  <a:latin typeface="Avenir LT Std 55 Roman" panose="020B0503020203020204" pitchFamily="34" charset="0"/>
                </a:endParaRPr>
              </a:p>
            </p:txBody>
          </p:sp>
        </p:grpSp>
        <p:grpSp>
          <p:nvGrpSpPr>
            <p:cNvPr id="11" name="Grupo 10">
              <a:extLst>
                <a:ext uri="{FF2B5EF4-FFF2-40B4-BE49-F238E27FC236}">
                  <a16:creationId xmlns:a16="http://schemas.microsoft.com/office/drawing/2014/main" id="{40860D09-7400-4BE3-A251-5E5ABB1AF0D2}"/>
                </a:ext>
              </a:extLst>
            </p:cNvPr>
            <p:cNvGrpSpPr/>
            <p:nvPr/>
          </p:nvGrpSpPr>
          <p:grpSpPr>
            <a:xfrm>
              <a:off x="2790256" y="8704776"/>
              <a:ext cx="1257924" cy="1260000"/>
              <a:chOff x="10070995" y="12179641"/>
              <a:chExt cx="1257924" cy="1260000"/>
            </a:xfrm>
          </p:grpSpPr>
          <p:sp>
            <p:nvSpPr>
              <p:cNvPr id="72" name="Oval 20">
                <a:extLst>
                  <a:ext uri="{FF2B5EF4-FFF2-40B4-BE49-F238E27FC236}">
                    <a16:creationId xmlns:a16="http://schemas.microsoft.com/office/drawing/2014/main" id="{C1C2809B-27BA-463F-BAF5-18BA174D76F7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0070995" y="12179641"/>
                <a:ext cx="1257924" cy="1260000"/>
              </a:xfrm>
              <a:prstGeom prst="ellipse">
                <a:avLst/>
              </a:prstGeom>
              <a:solidFill>
                <a:srgbClr val="0652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endParaRPr lang="es-ES" altLang="en-US" sz="3200">
                  <a:latin typeface="Avenir LT Std 55 Roman" panose="020B0503020203020204" pitchFamily="34" charset="0"/>
                </a:endParaRPr>
              </a:p>
            </p:txBody>
          </p:sp>
          <p:sp>
            <p:nvSpPr>
              <p:cNvPr id="81" name="Rectangle 29">
                <a:extLst>
                  <a:ext uri="{FF2B5EF4-FFF2-40B4-BE49-F238E27FC236}">
                    <a16:creationId xmlns:a16="http://schemas.microsoft.com/office/drawing/2014/main" id="{699B1C94-1131-42C2-B4F5-AFF27BA87D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222262" y="12563420"/>
                <a:ext cx="955390" cy="4924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r>
                  <a:rPr lang="es-ES" altLang="en-US" sz="3200" b="1" dirty="0">
                    <a:solidFill>
                      <a:srgbClr val="FFFFFF"/>
                    </a:solidFill>
                    <a:latin typeface="Avenir LT Std 55 Roman" panose="020B0503020203020204" pitchFamily="34" charset="0"/>
                  </a:rPr>
                  <a:t>2005</a:t>
                </a:r>
                <a:endParaRPr lang="es-ES" altLang="en-US" sz="3200" dirty="0">
                  <a:latin typeface="Avenir LT Std 55 Roman" panose="020B0503020203020204" pitchFamily="34" charset="0"/>
                </a:endParaRPr>
              </a:p>
            </p:txBody>
          </p:sp>
        </p:grpSp>
        <p:grpSp>
          <p:nvGrpSpPr>
            <p:cNvPr id="12" name="Grupo 11">
              <a:extLst>
                <a:ext uri="{FF2B5EF4-FFF2-40B4-BE49-F238E27FC236}">
                  <a16:creationId xmlns:a16="http://schemas.microsoft.com/office/drawing/2014/main" id="{4EE58CAB-5F90-48EF-8B80-42FA690DA873}"/>
                </a:ext>
              </a:extLst>
            </p:cNvPr>
            <p:cNvGrpSpPr/>
            <p:nvPr/>
          </p:nvGrpSpPr>
          <p:grpSpPr>
            <a:xfrm>
              <a:off x="2790256" y="9867824"/>
              <a:ext cx="1257924" cy="1260000"/>
              <a:chOff x="12509503" y="12179641"/>
              <a:chExt cx="1257924" cy="1260000"/>
            </a:xfrm>
          </p:grpSpPr>
          <p:sp>
            <p:nvSpPr>
              <p:cNvPr id="82" name="Oval 20">
                <a:extLst>
                  <a:ext uri="{FF2B5EF4-FFF2-40B4-BE49-F238E27FC236}">
                    <a16:creationId xmlns:a16="http://schemas.microsoft.com/office/drawing/2014/main" id="{3C326381-82B4-4206-951A-C733D526D8D6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2509503" y="12179641"/>
                <a:ext cx="1257924" cy="1260000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  <a:extLst/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endParaRPr lang="es-ES" altLang="en-US" sz="3200">
                  <a:latin typeface="Avenir LT Std 55 Roman" panose="020B0503020203020204" pitchFamily="34" charset="0"/>
                </a:endParaRPr>
              </a:p>
            </p:txBody>
          </p:sp>
          <p:sp>
            <p:nvSpPr>
              <p:cNvPr id="83" name="Rectangle 29">
                <a:extLst>
                  <a:ext uri="{FF2B5EF4-FFF2-40B4-BE49-F238E27FC236}">
                    <a16:creationId xmlns:a16="http://schemas.microsoft.com/office/drawing/2014/main" id="{42F5875D-4C5E-417F-ADD1-6D1680941C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60770" y="12563420"/>
                <a:ext cx="955390" cy="4924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r>
                  <a:rPr lang="es-ES" altLang="en-US" sz="3200" b="1" dirty="0">
                    <a:solidFill>
                      <a:srgbClr val="FFFFFF"/>
                    </a:solidFill>
                    <a:latin typeface="Avenir LT Std 55 Roman" panose="020B0503020203020204" pitchFamily="34" charset="0"/>
                  </a:rPr>
                  <a:t>2012</a:t>
                </a:r>
                <a:endParaRPr lang="es-ES" altLang="en-US" sz="3200" dirty="0">
                  <a:latin typeface="Avenir LT Std 55 Roman" panose="020B0503020203020204" pitchFamily="34" charset="0"/>
                </a:endParaRPr>
              </a:p>
            </p:txBody>
          </p:sp>
        </p:grpSp>
      </p:grpSp>
      <p:sp>
        <p:nvSpPr>
          <p:cNvPr id="85" name="Freeform 30">
            <a:extLst>
              <a:ext uri="{FF2B5EF4-FFF2-40B4-BE49-F238E27FC236}">
                <a16:creationId xmlns:a16="http://schemas.microsoft.com/office/drawing/2014/main" id="{08536059-445C-48B3-B7C6-4B6AF2AEB4E7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265887" y="1208085"/>
            <a:ext cx="598937" cy="720000"/>
          </a:xfrm>
          <a:custGeom>
            <a:avLst/>
            <a:gdLst>
              <a:gd name="T0" fmla="*/ 221924 w 156"/>
              <a:gd name="T1" fmla="*/ 717550 h 187"/>
              <a:gd name="T2" fmla="*/ 221924 w 156"/>
              <a:gd name="T3" fmla="*/ 667667 h 187"/>
              <a:gd name="T4" fmla="*/ 397933 w 156"/>
              <a:gd name="T5" fmla="*/ 629295 h 187"/>
              <a:gd name="T6" fmla="*/ 198967 w 156"/>
              <a:gd name="T7" fmla="*/ 629295 h 187"/>
              <a:gd name="T8" fmla="*/ 374976 w 156"/>
              <a:gd name="T9" fmla="*/ 652318 h 187"/>
              <a:gd name="T10" fmla="*/ 290797 w 156"/>
              <a:gd name="T11" fmla="*/ 353019 h 187"/>
              <a:gd name="T12" fmla="*/ 298450 w 156"/>
              <a:gd name="T13" fmla="*/ 587086 h 187"/>
              <a:gd name="T14" fmla="*/ 298450 w 156"/>
              <a:gd name="T15" fmla="*/ 587086 h 187"/>
              <a:gd name="T16" fmla="*/ 321408 w 156"/>
              <a:gd name="T17" fmla="*/ 353019 h 187"/>
              <a:gd name="T18" fmla="*/ 214272 w 156"/>
              <a:gd name="T19" fmla="*/ 329996 h 187"/>
              <a:gd name="T20" fmla="*/ 214272 w 156"/>
              <a:gd name="T21" fmla="*/ 260927 h 187"/>
              <a:gd name="T22" fmla="*/ 344365 w 156"/>
              <a:gd name="T23" fmla="*/ 295462 h 187"/>
              <a:gd name="T24" fmla="*/ 417065 w 156"/>
              <a:gd name="T25" fmla="*/ 295462 h 187"/>
              <a:gd name="T26" fmla="*/ 99483 w 156"/>
              <a:gd name="T27" fmla="*/ 230230 h 187"/>
              <a:gd name="T28" fmla="*/ 202793 w 156"/>
              <a:gd name="T29" fmla="*/ 564063 h 187"/>
              <a:gd name="T30" fmla="*/ 252535 w 156"/>
              <a:gd name="T31" fmla="*/ 353019 h 187"/>
              <a:gd name="T32" fmla="*/ 156878 w 156"/>
              <a:gd name="T33" fmla="*/ 295462 h 187"/>
              <a:gd name="T34" fmla="*/ 275492 w 156"/>
              <a:gd name="T35" fmla="*/ 295462 h 187"/>
              <a:gd name="T36" fmla="*/ 290797 w 156"/>
              <a:gd name="T37" fmla="*/ 329996 h 187"/>
              <a:gd name="T38" fmla="*/ 321408 w 156"/>
              <a:gd name="T39" fmla="*/ 295462 h 187"/>
              <a:gd name="T40" fmla="*/ 424717 w 156"/>
              <a:gd name="T41" fmla="*/ 253253 h 187"/>
              <a:gd name="T42" fmla="*/ 382628 w 156"/>
              <a:gd name="T43" fmla="*/ 353019 h 187"/>
              <a:gd name="T44" fmla="*/ 359671 w 156"/>
              <a:gd name="T45" fmla="*/ 587086 h 187"/>
              <a:gd name="T46" fmla="*/ 474459 w 156"/>
              <a:gd name="T47" fmla="*/ 368368 h 187"/>
              <a:gd name="T48" fmla="*/ 298450 w 156"/>
              <a:gd name="T49" fmla="*/ 0 h 187"/>
              <a:gd name="T50" fmla="*/ 275492 w 156"/>
              <a:gd name="T51" fmla="*/ 65232 h 187"/>
              <a:gd name="T52" fmla="*/ 321408 w 156"/>
              <a:gd name="T53" fmla="*/ 65232 h 187"/>
              <a:gd name="T54" fmla="*/ 432370 w 156"/>
              <a:gd name="T55" fmla="*/ 30697 h 187"/>
              <a:gd name="T56" fmla="*/ 382628 w 156"/>
              <a:gd name="T57" fmla="*/ 72906 h 187"/>
              <a:gd name="T58" fmla="*/ 420891 w 156"/>
              <a:gd name="T59" fmla="*/ 95929 h 187"/>
              <a:gd name="T60" fmla="*/ 531853 w 156"/>
              <a:gd name="T61" fmla="*/ 99766 h 187"/>
              <a:gd name="T62" fmla="*/ 470633 w 156"/>
              <a:gd name="T63" fmla="*/ 122789 h 187"/>
              <a:gd name="T64" fmla="*/ 501243 w 156"/>
              <a:gd name="T65" fmla="*/ 157324 h 187"/>
              <a:gd name="T66" fmla="*/ 593074 w 156"/>
              <a:gd name="T67" fmla="*/ 211044 h 187"/>
              <a:gd name="T68" fmla="*/ 531853 w 156"/>
              <a:gd name="T69" fmla="*/ 199533 h 187"/>
              <a:gd name="T70" fmla="*/ 539506 w 156"/>
              <a:gd name="T71" fmla="*/ 241741 h 187"/>
              <a:gd name="T72" fmla="*/ 593074 w 156"/>
              <a:gd name="T73" fmla="*/ 337671 h 187"/>
              <a:gd name="T74" fmla="*/ 535679 w 156"/>
              <a:gd name="T75" fmla="*/ 303136 h 187"/>
              <a:gd name="T76" fmla="*/ 528027 w 156"/>
              <a:gd name="T77" fmla="*/ 345345 h 187"/>
              <a:gd name="T78" fmla="*/ 202793 w 156"/>
              <a:gd name="T79" fmla="*/ 103603 h 187"/>
              <a:gd name="T80" fmla="*/ 191314 w 156"/>
              <a:gd name="T81" fmla="*/ 38372 h 187"/>
              <a:gd name="T82" fmla="*/ 153051 w 156"/>
              <a:gd name="T83" fmla="*/ 57557 h 187"/>
              <a:gd name="T84" fmla="*/ 126267 w 156"/>
              <a:gd name="T85" fmla="*/ 153487 h 187"/>
              <a:gd name="T86" fmla="*/ 91831 w 156"/>
              <a:gd name="T87" fmla="*/ 95929 h 187"/>
              <a:gd name="T88" fmla="*/ 65047 w 156"/>
              <a:gd name="T89" fmla="*/ 130464 h 187"/>
              <a:gd name="T90" fmla="*/ 84178 w 156"/>
              <a:gd name="T91" fmla="*/ 226393 h 187"/>
              <a:gd name="T92" fmla="*/ 26784 w 156"/>
              <a:gd name="T93" fmla="*/ 191858 h 187"/>
              <a:gd name="T94" fmla="*/ 19131 w 156"/>
              <a:gd name="T95" fmla="*/ 237904 h 187"/>
              <a:gd name="T96" fmla="*/ 84178 w 156"/>
              <a:gd name="T97" fmla="*/ 318485 h 187"/>
              <a:gd name="T98" fmla="*/ 19131 w 156"/>
              <a:gd name="T99" fmla="*/ 310810 h 187"/>
              <a:gd name="T100" fmla="*/ 26784 w 156"/>
              <a:gd name="T101" fmla="*/ 353019 h 187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0" t="0" r="r" b="b"/>
            <a:pathLst>
              <a:path w="156" h="187">
                <a:moveTo>
                  <a:pt x="104" y="181"/>
                </a:moveTo>
                <a:cubicBezTo>
                  <a:pt x="104" y="184"/>
                  <a:pt x="101" y="187"/>
                  <a:pt x="98" y="187"/>
                </a:cubicBezTo>
                <a:cubicBezTo>
                  <a:pt x="58" y="187"/>
                  <a:pt x="58" y="187"/>
                  <a:pt x="58" y="187"/>
                </a:cubicBezTo>
                <a:cubicBezTo>
                  <a:pt x="55" y="187"/>
                  <a:pt x="52" y="184"/>
                  <a:pt x="52" y="181"/>
                </a:cubicBezTo>
                <a:cubicBezTo>
                  <a:pt x="52" y="181"/>
                  <a:pt x="52" y="181"/>
                  <a:pt x="52" y="181"/>
                </a:cubicBezTo>
                <a:cubicBezTo>
                  <a:pt x="52" y="177"/>
                  <a:pt x="55" y="174"/>
                  <a:pt x="58" y="174"/>
                </a:cubicBezTo>
                <a:cubicBezTo>
                  <a:pt x="98" y="174"/>
                  <a:pt x="98" y="174"/>
                  <a:pt x="98" y="174"/>
                </a:cubicBezTo>
                <a:cubicBezTo>
                  <a:pt x="101" y="174"/>
                  <a:pt x="104" y="177"/>
                  <a:pt x="104" y="181"/>
                </a:cubicBezTo>
                <a:close/>
                <a:moveTo>
                  <a:pt x="104" y="164"/>
                </a:moveTo>
                <a:cubicBezTo>
                  <a:pt x="104" y="160"/>
                  <a:pt x="101" y="157"/>
                  <a:pt x="98" y="157"/>
                </a:cubicBezTo>
                <a:cubicBezTo>
                  <a:pt x="58" y="157"/>
                  <a:pt x="58" y="157"/>
                  <a:pt x="58" y="157"/>
                </a:cubicBezTo>
                <a:cubicBezTo>
                  <a:pt x="55" y="157"/>
                  <a:pt x="52" y="160"/>
                  <a:pt x="52" y="164"/>
                </a:cubicBezTo>
                <a:cubicBezTo>
                  <a:pt x="52" y="164"/>
                  <a:pt x="52" y="164"/>
                  <a:pt x="52" y="164"/>
                </a:cubicBezTo>
                <a:cubicBezTo>
                  <a:pt x="52" y="167"/>
                  <a:pt x="55" y="170"/>
                  <a:pt x="58" y="170"/>
                </a:cubicBezTo>
                <a:cubicBezTo>
                  <a:pt x="98" y="170"/>
                  <a:pt x="98" y="170"/>
                  <a:pt x="98" y="170"/>
                </a:cubicBezTo>
                <a:cubicBezTo>
                  <a:pt x="101" y="170"/>
                  <a:pt x="104" y="167"/>
                  <a:pt x="104" y="164"/>
                </a:cubicBezTo>
                <a:close/>
                <a:moveTo>
                  <a:pt x="84" y="92"/>
                </a:moveTo>
                <a:cubicBezTo>
                  <a:pt x="76" y="92"/>
                  <a:pt x="76" y="92"/>
                  <a:pt x="76" y="92"/>
                </a:cubicBezTo>
                <a:cubicBezTo>
                  <a:pt x="72" y="92"/>
                  <a:pt x="72" y="92"/>
                  <a:pt x="72" y="92"/>
                </a:cubicBezTo>
                <a:cubicBezTo>
                  <a:pt x="72" y="153"/>
                  <a:pt x="72" y="153"/>
                  <a:pt x="72" y="153"/>
                </a:cubicBezTo>
                <a:cubicBezTo>
                  <a:pt x="74" y="153"/>
                  <a:pt x="76" y="153"/>
                  <a:pt x="78" y="153"/>
                </a:cubicBezTo>
                <a:cubicBezTo>
                  <a:pt x="78" y="153"/>
                  <a:pt x="78" y="153"/>
                  <a:pt x="78" y="153"/>
                </a:cubicBezTo>
                <a:cubicBezTo>
                  <a:pt x="78" y="153"/>
                  <a:pt x="78" y="153"/>
                  <a:pt x="78" y="153"/>
                </a:cubicBezTo>
                <a:cubicBezTo>
                  <a:pt x="78" y="153"/>
                  <a:pt x="78" y="153"/>
                  <a:pt x="78" y="153"/>
                </a:cubicBezTo>
                <a:cubicBezTo>
                  <a:pt x="78" y="153"/>
                  <a:pt x="78" y="153"/>
                  <a:pt x="78" y="153"/>
                </a:cubicBezTo>
                <a:cubicBezTo>
                  <a:pt x="80" y="153"/>
                  <a:pt x="82" y="153"/>
                  <a:pt x="84" y="153"/>
                </a:cubicBezTo>
                <a:lnTo>
                  <a:pt x="84" y="92"/>
                </a:lnTo>
                <a:close/>
                <a:moveTo>
                  <a:pt x="56" y="68"/>
                </a:moveTo>
                <a:cubicBezTo>
                  <a:pt x="51" y="68"/>
                  <a:pt x="47" y="72"/>
                  <a:pt x="47" y="77"/>
                </a:cubicBezTo>
                <a:cubicBezTo>
                  <a:pt x="47" y="82"/>
                  <a:pt x="51" y="86"/>
                  <a:pt x="56" y="86"/>
                </a:cubicBezTo>
                <a:cubicBezTo>
                  <a:pt x="66" y="86"/>
                  <a:pt x="66" y="86"/>
                  <a:pt x="66" y="86"/>
                </a:cubicBezTo>
                <a:cubicBezTo>
                  <a:pt x="66" y="77"/>
                  <a:pt x="66" y="77"/>
                  <a:pt x="66" y="77"/>
                </a:cubicBezTo>
                <a:cubicBezTo>
                  <a:pt x="66" y="72"/>
                  <a:pt x="62" y="68"/>
                  <a:pt x="56" y="68"/>
                </a:cubicBezTo>
                <a:close/>
                <a:moveTo>
                  <a:pt x="109" y="77"/>
                </a:moveTo>
                <a:cubicBezTo>
                  <a:pt x="109" y="72"/>
                  <a:pt x="105" y="68"/>
                  <a:pt x="100" y="68"/>
                </a:cubicBezTo>
                <a:cubicBezTo>
                  <a:pt x="95" y="68"/>
                  <a:pt x="90" y="72"/>
                  <a:pt x="90" y="77"/>
                </a:cubicBezTo>
                <a:cubicBezTo>
                  <a:pt x="90" y="86"/>
                  <a:pt x="90" y="86"/>
                  <a:pt x="90" y="86"/>
                </a:cubicBezTo>
                <a:cubicBezTo>
                  <a:pt x="100" y="86"/>
                  <a:pt x="100" y="86"/>
                  <a:pt x="100" y="86"/>
                </a:cubicBezTo>
                <a:cubicBezTo>
                  <a:pt x="105" y="86"/>
                  <a:pt x="109" y="82"/>
                  <a:pt x="109" y="77"/>
                </a:cubicBezTo>
                <a:close/>
                <a:moveTo>
                  <a:pt x="130" y="60"/>
                </a:moveTo>
                <a:cubicBezTo>
                  <a:pt x="126" y="43"/>
                  <a:pt x="106" y="25"/>
                  <a:pt x="78" y="25"/>
                </a:cubicBezTo>
                <a:cubicBezTo>
                  <a:pt x="51" y="25"/>
                  <a:pt x="31" y="43"/>
                  <a:pt x="26" y="60"/>
                </a:cubicBezTo>
                <a:cubicBezTo>
                  <a:pt x="23" y="73"/>
                  <a:pt x="26" y="85"/>
                  <a:pt x="32" y="96"/>
                </a:cubicBezTo>
                <a:cubicBezTo>
                  <a:pt x="38" y="107"/>
                  <a:pt x="43" y="116"/>
                  <a:pt x="48" y="126"/>
                </a:cubicBezTo>
                <a:cubicBezTo>
                  <a:pt x="51" y="132"/>
                  <a:pt x="52" y="140"/>
                  <a:pt x="53" y="147"/>
                </a:cubicBezTo>
                <a:cubicBezTo>
                  <a:pt x="54" y="152"/>
                  <a:pt x="56" y="153"/>
                  <a:pt x="62" y="153"/>
                </a:cubicBezTo>
                <a:cubicBezTo>
                  <a:pt x="63" y="153"/>
                  <a:pt x="65" y="153"/>
                  <a:pt x="66" y="153"/>
                </a:cubicBezTo>
                <a:cubicBezTo>
                  <a:pt x="66" y="92"/>
                  <a:pt x="66" y="92"/>
                  <a:pt x="66" y="92"/>
                </a:cubicBezTo>
                <a:cubicBezTo>
                  <a:pt x="56" y="92"/>
                  <a:pt x="56" y="92"/>
                  <a:pt x="56" y="92"/>
                </a:cubicBezTo>
                <a:cubicBezTo>
                  <a:pt x="52" y="92"/>
                  <a:pt x="48" y="91"/>
                  <a:pt x="46" y="88"/>
                </a:cubicBezTo>
                <a:cubicBezTo>
                  <a:pt x="43" y="85"/>
                  <a:pt x="41" y="81"/>
                  <a:pt x="41" y="77"/>
                </a:cubicBezTo>
                <a:cubicBezTo>
                  <a:pt x="41" y="73"/>
                  <a:pt x="43" y="69"/>
                  <a:pt x="46" y="66"/>
                </a:cubicBezTo>
                <a:cubicBezTo>
                  <a:pt x="48" y="63"/>
                  <a:pt x="52" y="61"/>
                  <a:pt x="56" y="61"/>
                </a:cubicBezTo>
                <a:cubicBezTo>
                  <a:pt x="65" y="61"/>
                  <a:pt x="72" y="68"/>
                  <a:pt x="72" y="77"/>
                </a:cubicBezTo>
                <a:cubicBezTo>
                  <a:pt x="72" y="77"/>
                  <a:pt x="72" y="77"/>
                  <a:pt x="72" y="77"/>
                </a:cubicBezTo>
                <a:cubicBezTo>
                  <a:pt x="72" y="86"/>
                  <a:pt x="72" y="86"/>
                  <a:pt x="72" y="86"/>
                </a:cubicBezTo>
                <a:cubicBezTo>
                  <a:pt x="76" y="86"/>
                  <a:pt x="76" y="86"/>
                  <a:pt x="76" y="86"/>
                </a:cubicBezTo>
                <a:cubicBezTo>
                  <a:pt x="84" y="86"/>
                  <a:pt x="84" y="86"/>
                  <a:pt x="84" y="86"/>
                </a:cubicBezTo>
                <a:cubicBezTo>
                  <a:pt x="84" y="77"/>
                  <a:pt x="84" y="77"/>
                  <a:pt x="84" y="77"/>
                </a:cubicBezTo>
                <a:cubicBezTo>
                  <a:pt x="84" y="77"/>
                  <a:pt x="84" y="77"/>
                  <a:pt x="84" y="77"/>
                </a:cubicBezTo>
                <a:cubicBezTo>
                  <a:pt x="84" y="73"/>
                  <a:pt x="86" y="69"/>
                  <a:pt x="89" y="66"/>
                </a:cubicBezTo>
                <a:cubicBezTo>
                  <a:pt x="92" y="63"/>
                  <a:pt x="96" y="61"/>
                  <a:pt x="100" y="61"/>
                </a:cubicBezTo>
                <a:cubicBezTo>
                  <a:pt x="104" y="61"/>
                  <a:pt x="108" y="63"/>
                  <a:pt x="111" y="66"/>
                </a:cubicBezTo>
                <a:cubicBezTo>
                  <a:pt x="114" y="69"/>
                  <a:pt x="115" y="73"/>
                  <a:pt x="115" y="77"/>
                </a:cubicBezTo>
                <a:cubicBezTo>
                  <a:pt x="115" y="81"/>
                  <a:pt x="114" y="85"/>
                  <a:pt x="111" y="88"/>
                </a:cubicBezTo>
                <a:cubicBezTo>
                  <a:pt x="108" y="91"/>
                  <a:pt x="104" y="92"/>
                  <a:pt x="100" y="92"/>
                </a:cubicBezTo>
                <a:cubicBezTo>
                  <a:pt x="90" y="92"/>
                  <a:pt x="90" y="92"/>
                  <a:pt x="90" y="92"/>
                </a:cubicBezTo>
                <a:cubicBezTo>
                  <a:pt x="90" y="153"/>
                  <a:pt x="90" y="153"/>
                  <a:pt x="90" y="153"/>
                </a:cubicBezTo>
                <a:cubicBezTo>
                  <a:pt x="92" y="153"/>
                  <a:pt x="93" y="153"/>
                  <a:pt x="94" y="153"/>
                </a:cubicBezTo>
                <a:cubicBezTo>
                  <a:pt x="100" y="153"/>
                  <a:pt x="102" y="152"/>
                  <a:pt x="103" y="147"/>
                </a:cubicBezTo>
                <a:cubicBezTo>
                  <a:pt x="105" y="140"/>
                  <a:pt x="106" y="132"/>
                  <a:pt x="108" y="126"/>
                </a:cubicBezTo>
                <a:cubicBezTo>
                  <a:pt x="113" y="116"/>
                  <a:pt x="119" y="107"/>
                  <a:pt x="124" y="96"/>
                </a:cubicBezTo>
                <a:cubicBezTo>
                  <a:pt x="130" y="85"/>
                  <a:pt x="133" y="73"/>
                  <a:pt x="130" y="60"/>
                </a:cubicBezTo>
                <a:close/>
                <a:moveTo>
                  <a:pt x="84" y="6"/>
                </a:moveTo>
                <a:cubicBezTo>
                  <a:pt x="84" y="3"/>
                  <a:pt x="81" y="0"/>
                  <a:pt x="78" y="0"/>
                </a:cubicBezTo>
                <a:cubicBezTo>
                  <a:pt x="78" y="0"/>
                  <a:pt x="78" y="0"/>
                  <a:pt x="78" y="0"/>
                </a:cubicBezTo>
                <a:cubicBezTo>
                  <a:pt x="75" y="0"/>
                  <a:pt x="72" y="3"/>
                  <a:pt x="72" y="6"/>
                </a:cubicBezTo>
                <a:cubicBezTo>
                  <a:pt x="72" y="17"/>
                  <a:pt x="72" y="17"/>
                  <a:pt x="72" y="17"/>
                </a:cubicBezTo>
                <a:cubicBezTo>
                  <a:pt x="72" y="20"/>
                  <a:pt x="75" y="22"/>
                  <a:pt x="78" y="22"/>
                </a:cubicBezTo>
                <a:cubicBezTo>
                  <a:pt x="78" y="22"/>
                  <a:pt x="78" y="22"/>
                  <a:pt x="78" y="22"/>
                </a:cubicBezTo>
                <a:cubicBezTo>
                  <a:pt x="81" y="22"/>
                  <a:pt x="84" y="20"/>
                  <a:pt x="84" y="17"/>
                </a:cubicBezTo>
                <a:lnTo>
                  <a:pt x="84" y="6"/>
                </a:lnTo>
                <a:close/>
                <a:moveTo>
                  <a:pt x="115" y="15"/>
                </a:moveTo>
                <a:cubicBezTo>
                  <a:pt x="117" y="13"/>
                  <a:pt x="116" y="9"/>
                  <a:pt x="113" y="8"/>
                </a:cubicBezTo>
                <a:cubicBezTo>
                  <a:pt x="113" y="8"/>
                  <a:pt x="113" y="8"/>
                  <a:pt x="113" y="8"/>
                </a:cubicBezTo>
                <a:cubicBezTo>
                  <a:pt x="110" y="6"/>
                  <a:pt x="107" y="7"/>
                  <a:pt x="105" y="10"/>
                </a:cubicBezTo>
                <a:cubicBezTo>
                  <a:pt x="100" y="19"/>
                  <a:pt x="100" y="19"/>
                  <a:pt x="100" y="19"/>
                </a:cubicBezTo>
                <a:cubicBezTo>
                  <a:pt x="99" y="22"/>
                  <a:pt x="100" y="25"/>
                  <a:pt x="103" y="27"/>
                </a:cubicBezTo>
                <a:cubicBezTo>
                  <a:pt x="103" y="27"/>
                  <a:pt x="103" y="27"/>
                  <a:pt x="103" y="27"/>
                </a:cubicBezTo>
                <a:cubicBezTo>
                  <a:pt x="105" y="28"/>
                  <a:pt x="109" y="27"/>
                  <a:pt x="110" y="25"/>
                </a:cubicBezTo>
                <a:lnTo>
                  <a:pt x="115" y="15"/>
                </a:lnTo>
                <a:close/>
                <a:moveTo>
                  <a:pt x="139" y="34"/>
                </a:moveTo>
                <a:cubicBezTo>
                  <a:pt x="141" y="32"/>
                  <a:pt x="141" y="28"/>
                  <a:pt x="139" y="26"/>
                </a:cubicBezTo>
                <a:cubicBezTo>
                  <a:pt x="139" y="26"/>
                  <a:pt x="139" y="26"/>
                  <a:pt x="139" y="26"/>
                </a:cubicBezTo>
                <a:cubicBezTo>
                  <a:pt x="137" y="23"/>
                  <a:pt x="133" y="23"/>
                  <a:pt x="131" y="25"/>
                </a:cubicBezTo>
                <a:cubicBezTo>
                  <a:pt x="123" y="32"/>
                  <a:pt x="123" y="32"/>
                  <a:pt x="123" y="32"/>
                </a:cubicBezTo>
                <a:cubicBezTo>
                  <a:pt x="121" y="34"/>
                  <a:pt x="121" y="38"/>
                  <a:pt x="123" y="40"/>
                </a:cubicBezTo>
                <a:cubicBezTo>
                  <a:pt x="123" y="40"/>
                  <a:pt x="123" y="40"/>
                  <a:pt x="123" y="40"/>
                </a:cubicBezTo>
                <a:cubicBezTo>
                  <a:pt x="125" y="43"/>
                  <a:pt x="128" y="43"/>
                  <a:pt x="131" y="41"/>
                </a:cubicBezTo>
                <a:lnTo>
                  <a:pt x="139" y="34"/>
                </a:lnTo>
                <a:close/>
                <a:moveTo>
                  <a:pt x="151" y="62"/>
                </a:moveTo>
                <a:cubicBezTo>
                  <a:pt x="154" y="61"/>
                  <a:pt x="156" y="58"/>
                  <a:pt x="155" y="55"/>
                </a:cubicBezTo>
                <a:cubicBezTo>
                  <a:pt x="155" y="55"/>
                  <a:pt x="155" y="55"/>
                  <a:pt x="155" y="55"/>
                </a:cubicBezTo>
                <a:cubicBezTo>
                  <a:pt x="155" y="52"/>
                  <a:pt x="152" y="50"/>
                  <a:pt x="149" y="50"/>
                </a:cubicBezTo>
                <a:cubicBezTo>
                  <a:pt x="139" y="52"/>
                  <a:pt x="139" y="52"/>
                  <a:pt x="139" y="52"/>
                </a:cubicBezTo>
                <a:cubicBezTo>
                  <a:pt x="135" y="53"/>
                  <a:pt x="133" y="56"/>
                  <a:pt x="134" y="59"/>
                </a:cubicBezTo>
                <a:cubicBezTo>
                  <a:pt x="134" y="59"/>
                  <a:pt x="134" y="59"/>
                  <a:pt x="134" y="59"/>
                </a:cubicBezTo>
                <a:cubicBezTo>
                  <a:pt x="134" y="62"/>
                  <a:pt x="137" y="64"/>
                  <a:pt x="141" y="63"/>
                </a:cubicBezTo>
                <a:lnTo>
                  <a:pt x="151" y="62"/>
                </a:lnTo>
                <a:close/>
                <a:moveTo>
                  <a:pt x="148" y="92"/>
                </a:moveTo>
                <a:cubicBezTo>
                  <a:pt x="151" y="93"/>
                  <a:pt x="154" y="91"/>
                  <a:pt x="155" y="88"/>
                </a:cubicBezTo>
                <a:cubicBezTo>
                  <a:pt x="155" y="88"/>
                  <a:pt x="155" y="88"/>
                  <a:pt x="155" y="88"/>
                </a:cubicBezTo>
                <a:cubicBezTo>
                  <a:pt x="156" y="85"/>
                  <a:pt x="154" y="82"/>
                  <a:pt x="151" y="81"/>
                </a:cubicBezTo>
                <a:cubicBezTo>
                  <a:pt x="140" y="79"/>
                  <a:pt x="140" y="79"/>
                  <a:pt x="140" y="79"/>
                </a:cubicBezTo>
                <a:cubicBezTo>
                  <a:pt x="137" y="78"/>
                  <a:pt x="134" y="80"/>
                  <a:pt x="134" y="83"/>
                </a:cubicBezTo>
                <a:cubicBezTo>
                  <a:pt x="134" y="83"/>
                  <a:pt x="134" y="83"/>
                  <a:pt x="134" y="83"/>
                </a:cubicBezTo>
                <a:cubicBezTo>
                  <a:pt x="133" y="86"/>
                  <a:pt x="135" y="89"/>
                  <a:pt x="138" y="90"/>
                </a:cubicBezTo>
                <a:lnTo>
                  <a:pt x="148" y="92"/>
                </a:lnTo>
                <a:close/>
                <a:moveTo>
                  <a:pt x="45" y="25"/>
                </a:moveTo>
                <a:cubicBezTo>
                  <a:pt x="47" y="27"/>
                  <a:pt x="50" y="28"/>
                  <a:pt x="53" y="27"/>
                </a:cubicBezTo>
                <a:cubicBezTo>
                  <a:pt x="53" y="27"/>
                  <a:pt x="53" y="27"/>
                  <a:pt x="53" y="27"/>
                </a:cubicBezTo>
                <a:cubicBezTo>
                  <a:pt x="56" y="25"/>
                  <a:pt x="57" y="22"/>
                  <a:pt x="55" y="19"/>
                </a:cubicBezTo>
                <a:cubicBezTo>
                  <a:pt x="50" y="10"/>
                  <a:pt x="50" y="10"/>
                  <a:pt x="50" y="10"/>
                </a:cubicBezTo>
                <a:cubicBezTo>
                  <a:pt x="49" y="7"/>
                  <a:pt x="45" y="6"/>
                  <a:pt x="42" y="8"/>
                </a:cubicBezTo>
                <a:cubicBezTo>
                  <a:pt x="42" y="8"/>
                  <a:pt x="42" y="8"/>
                  <a:pt x="42" y="8"/>
                </a:cubicBezTo>
                <a:cubicBezTo>
                  <a:pt x="40" y="9"/>
                  <a:pt x="39" y="13"/>
                  <a:pt x="40" y="15"/>
                </a:cubicBezTo>
                <a:lnTo>
                  <a:pt x="45" y="25"/>
                </a:lnTo>
                <a:close/>
                <a:moveTo>
                  <a:pt x="25" y="41"/>
                </a:moveTo>
                <a:cubicBezTo>
                  <a:pt x="27" y="43"/>
                  <a:pt x="31" y="43"/>
                  <a:pt x="33" y="40"/>
                </a:cubicBezTo>
                <a:cubicBezTo>
                  <a:pt x="33" y="40"/>
                  <a:pt x="33" y="40"/>
                  <a:pt x="33" y="40"/>
                </a:cubicBezTo>
                <a:cubicBezTo>
                  <a:pt x="35" y="38"/>
                  <a:pt x="35" y="34"/>
                  <a:pt x="32" y="32"/>
                </a:cubicBezTo>
                <a:cubicBezTo>
                  <a:pt x="24" y="25"/>
                  <a:pt x="24" y="25"/>
                  <a:pt x="24" y="25"/>
                </a:cubicBezTo>
                <a:cubicBezTo>
                  <a:pt x="22" y="23"/>
                  <a:pt x="19" y="23"/>
                  <a:pt x="16" y="26"/>
                </a:cubicBezTo>
                <a:cubicBezTo>
                  <a:pt x="16" y="26"/>
                  <a:pt x="16" y="26"/>
                  <a:pt x="16" y="26"/>
                </a:cubicBezTo>
                <a:cubicBezTo>
                  <a:pt x="14" y="28"/>
                  <a:pt x="15" y="32"/>
                  <a:pt x="17" y="34"/>
                </a:cubicBezTo>
                <a:lnTo>
                  <a:pt x="25" y="41"/>
                </a:lnTo>
                <a:close/>
                <a:moveTo>
                  <a:pt x="15" y="63"/>
                </a:moveTo>
                <a:cubicBezTo>
                  <a:pt x="18" y="64"/>
                  <a:pt x="21" y="62"/>
                  <a:pt x="22" y="59"/>
                </a:cubicBezTo>
                <a:cubicBezTo>
                  <a:pt x="22" y="59"/>
                  <a:pt x="22" y="59"/>
                  <a:pt x="22" y="59"/>
                </a:cubicBezTo>
                <a:cubicBezTo>
                  <a:pt x="22" y="56"/>
                  <a:pt x="20" y="53"/>
                  <a:pt x="17" y="52"/>
                </a:cubicBezTo>
                <a:cubicBezTo>
                  <a:pt x="7" y="50"/>
                  <a:pt x="7" y="50"/>
                  <a:pt x="7" y="50"/>
                </a:cubicBezTo>
                <a:cubicBezTo>
                  <a:pt x="4" y="50"/>
                  <a:pt x="1" y="52"/>
                  <a:pt x="0" y="55"/>
                </a:cubicBezTo>
                <a:cubicBezTo>
                  <a:pt x="0" y="55"/>
                  <a:pt x="0" y="55"/>
                  <a:pt x="0" y="55"/>
                </a:cubicBezTo>
                <a:cubicBezTo>
                  <a:pt x="0" y="58"/>
                  <a:pt x="2" y="61"/>
                  <a:pt x="5" y="62"/>
                </a:cubicBezTo>
                <a:lnTo>
                  <a:pt x="15" y="63"/>
                </a:lnTo>
                <a:close/>
                <a:moveTo>
                  <a:pt x="18" y="90"/>
                </a:moveTo>
                <a:cubicBezTo>
                  <a:pt x="21" y="89"/>
                  <a:pt x="23" y="86"/>
                  <a:pt x="22" y="83"/>
                </a:cubicBezTo>
                <a:cubicBezTo>
                  <a:pt x="22" y="83"/>
                  <a:pt x="22" y="83"/>
                  <a:pt x="22" y="83"/>
                </a:cubicBezTo>
                <a:cubicBezTo>
                  <a:pt x="21" y="80"/>
                  <a:pt x="18" y="78"/>
                  <a:pt x="15" y="79"/>
                </a:cubicBezTo>
                <a:cubicBezTo>
                  <a:pt x="5" y="81"/>
                  <a:pt x="5" y="81"/>
                  <a:pt x="5" y="81"/>
                </a:cubicBezTo>
                <a:cubicBezTo>
                  <a:pt x="2" y="82"/>
                  <a:pt x="0" y="85"/>
                  <a:pt x="1" y="88"/>
                </a:cubicBezTo>
                <a:cubicBezTo>
                  <a:pt x="1" y="88"/>
                  <a:pt x="1" y="88"/>
                  <a:pt x="1" y="88"/>
                </a:cubicBezTo>
                <a:cubicBezTo>
                  <a:pt x="1" y="91"/>
                  <a:pt x="4" y="93"/>
                  <a:pt x="7" y="92"/>
                </a:cubicBezTo>
                <a:lnTo>
                  <a:pt x="18" y="90"/>
                </a:lnTo>
                <a:close/>
              </a:path>
            </a:pathLst>
          </a:custGeom>
          <a:solidFill>
            <a:srgbClr val="38383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s-ES" sz="1200">
              <a:latin typeface="Avenir LT Std 55 Roman" panose="020B0503020203020204" pitchFamily="34" charset="0"/>
            </a:endParaRPr>
          </a:p>
        </p:txBody>
      </p:sp>
      <p:sp>
        <p:nvSpPr>
          <p:cNvPr id="86" name="Freeform 31">
            <a:extLst>
              <a:ext uri="{FF2B5EF4-FFF2-40B4-BE49-F238E27FC236}">
                <a16:creationId xmlns:a16="http://schemas.microsoft.com/office/drawing/2014/main" id="{AA73EDD8-483F-4200-A666-587AEBD292C0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456293" y="6995822"/>
            <a:ext cx="1080000" cy="720000"/>
          </a:xfrm>
          <a:custGeom>
            <a:avLst/>
            <a:gdLst>
              <a:gd name="T0" fmla="*/ 646830 w 219"/>
              <a:gd name="T1" fmla="*/ 287055 h 146"/>
              <a:gd name="T2" fmla="*/ 302364 w 219"/>
              <a:gd name="T3" fmla="*/ 133959 h 146"/>
              <a:gd name="T4" fmla="*/ 283227 w 219"/>
              <a:gd name="T5" fmla="*/ 91858 h 146"/>
              <a:gd name="T6" fmla="*/ 665967 w 219"/>
              <a:gd name="T7" fmla="*/ 53584 h 146"/>
              <a:gd name="T8" fmla="*/ 692759 w 219"/>
              <a:gd name="T9" fmla="*/ 11482 h 146"/>
              <a:gd name="T10" fmla="*/ 761652 w 219"/>
              <a:gd name="T11" fmla="*/ 244953 h 146"/>
              <a:gd name="T12" fmla="*/ 834373 w 219"/>
              <a:gd name="T13" fmla="*/ 233471 h 146"/>
              <a:gd name="T14" fmla="*/ 734860 w 219"/>
              <a:gd name="T15" fmla="*/ 0 h 146"/>
              <a:gd name="T16" fmla="*/ 19137 w 219"/>
              <a:gd name="T17" fmla="*/ 302364 h 146"/>
              <a:gd name="T18" fmla="*/ 95685 w 219"/>
              <a:gd name="T19" fmla="*/ 53584 h 146"/>
              <a:gd name="T20" fmla="*/ 42101 w 219"/>
              <a:gd name="T21" fmla="*/ 30619 h 146"/>
              <a:gd name="T22" fmla="*/ 0 w 219"/>
              <a:gd name="T23" fmla="*/ 279400 h 146"/>
              <a:gd name="T24" fmla="*/ 287055 w 219"/>
              <a:gd name="T25" fmla="*/ 466942 h 146"/>
              <a:gd name="T26" fmla="*/ 256436 w 219"/>
              <a:gd name="T27" fmla="*/ 505216 h 146"/>
              <a:gd name="T28" fmla="*/ 306192 w 219"/>
              <a:gd name="T29" fmla="*/ 543490 h 146"/>
              <a:gd name="T30" fmla="*/ 336811 w 219"/>
              <a:gd name="T31" fmla="*/ 505216 h 146"/>
              <a:gd name="T32" fmla="*/ 191370 w 219"/>
              <a:gd name="T33" fmla="*/ 509044 h 146"/>
              <a:gd name="T34" fmla="*/ 267918 w 219"/>
              <a:gd name="T35" fmla="*/ 409532 h 146"/>
              <a:gd name="T36" fmla="*/ 202852 w 219"/>
              <a:gd name="T37" fmla="*/ 443978 h 146"/>
              <a:gd name="T38" fmla="*/ 122477 w 219"/>
              <a:gd name="T39" fmla="*/ 409532 h 146"/>
              <a:gd name="T40" fmla="*/ 172233 w 219"/>
              <a:gd name="T41" fmla="*/ 447805 h 146"/>
              <a:gd name="T42" fmla="*/ 210507 w 219"/>
              <a:gd name="T43" fmla="*/ 352121 h 146"/>
              <a:gd name="T44" fmla="*/ 145441 w 219"/>
              <a:gd name="T45" fmla="*/ 382740 h 146"/>
              <a:gd name="T46" fmla="*/ 114822 w 219"/>
              <a:gd name="T47" fmla="*/ 390395 h 146"/>
              <a:gd name="T48" fmla="*/ 110995 w 219"/>
              <a:gd name="T49" fmla="*/ 302364 h 146"/>
              <a:gd name="T50" fmla="*/ 91858 w 219"/>
              <a:gd name="T51" fmla="*/ 321501 h 146"/>
              <a:gd name="T52" fmla="*/ 72721 w 219"/>
              <a:gd name="T53" fmla="*/ 386567 h 146"/>
              <a:gd name="T54" fmla="*/ 635348 w 219"/>
              <a:gd name="T55" fmla="*/ 348293 h 146"/>
              <a:gd name="T56" fmla="*/ 421014 w 219"/>
              <a:gd name="T57" fmla="*/ 126304 h 146"/>
              <a:gd name="T58" fmla="*/ 302364 w 219"/>
              <a:gd name="T59" fmla="*/ 156923 h 146"/>
              <a:gd name="T60" fmla="*/ 271745 w 219"/>
              <a:gd name="T61" fmla="*/ 76548 h 146"/>
              <a:gd name="T62" fmla="*/ 133959 w 219"/>
              <a:gd name="T63" fmla="*/ 267918 h 146"/>
              <a:gd name="T64" fmla="*/ 221989 w 219"/>
              <a:gd name="T65" fmla="*/ 336811 h 146"/>
              <a:gd name="T66" fmla="*/ 298537 w 219"/>
              <a:gd name="T67" fmla="*/ 436323 h 146"/>
              <a:gd name="T68" fmla="*/ 375085 w 219"/>
              <a:gd name="T69" fmla="*/ 512871 h 146"/>
              <a:gd name="T70" fmla="*/ 394222 w 219"/>
              <a:gd name="T71" fmla="*/ 520526 h 146"/>
              <a:gd name="T72" fmla="*/ 417186 w 219"/>
              <a:gd name="T73" fmla="*/ 474597 h 146"/>
              <a:gd name="T74" fmla="*/ 348293 w 219"/>
              <a:gd name="T75" fmla="*/ 398049 h 146"/>
              <a:gd name="T76" fmla="*/ 470770 w 219"/>
              <a:gd name="T77" fmla="*/ 478425 h 146"/>
              <a:gd name="T78" fmla="*/ 489907 w 219"/>
              <a:gd name="T79" fmla="*/ 421014 h 146"/>
              <a:gd name="T80" fmla="*/ 428668 w 219"/>
              <a:gd name="T81" fmla="*/ 371258 h 146"/>
              <a:gd name="T82" fmla="*/ 443978 w 219"/>
              <a:gd name="T83" fmla="*/ 352121 h 146"/>
              <a:gd name="T84" fmla="*/ 574110 w 219"/>
              <a:gd name="T85" fmla="*/ 413359 h 146"/>
              <a:gd name="T86" fmla="*/ 543490 w 219"/>
              <a:gd name="T87" fmla="*/ 348293 h 146"/>
              <a:gd name="T88" fmla="*/ 497562 w 219"/>
              <a:gd name="T89" fmla="*/ 298537 h 146"/>
              <a:gd name="T90" fmla="*/ 635348 w 219"/>
              <a:gd name="T91" fmla="*/ 348293 h 14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0" t="0" r="r" b="b"/>
            <a:pathLst>
              <a:path w="219" h="146">
                <a:moveTo>
                  <a:pt x="174" y="14"/>
                </a:moveTo>
                <a:cubicBezTo>
                  <a:pt x="194" y="64"/>
                  <a:pt x="194" y="64"/>
                  <a:pt x="194" y="64"/>
                </a:cubicBezTo>
                <a:cubicBezTo>
                  <a:pt x="169" y="75"/>
                  <a:pt x="169" y="75"/>
                  <a:pt x="169" y="75"/>
                </a:cubicBezTo>
                <a:cubicBezTo>
                  <a:pt x="156" y="64"/>
                  <a:pt x="114" y="28"/>
                  <a:pt x="111" y="28"/>
                </a:cubicBezTo>
                <a:cubicBezTo>
                  <a:pt x="108" y="28"/>
                  <a:pt x="95" y="33"/>
                  <a:pt x="94" y="33"/>
                </a:cubicBezTo>
                <a:cubicBezTo>
                  <a:pt x="94" y="33"/>
                  <a:pt x="86" y="35"/>
                  <a:pt x="79" y="35"/>
                </a:cubicBezTo>
                <a:cubicBezTo>
                  <a:pt x="76" y="35"/>
                  <a:pt x="74" y="35"/>
                  <a:pt x="72" y="34"/>
                </a:cubicBezTo>
                <a:cubicBezTo>
                  <a:pt x="71" y="33"/>
                  <a:pt x="70" y="32"/>
                  <a:pt x="70" y="30"/>
                </a:cubicBezTo>
                <a:cubicBezTo>
                  <a:pt x="70" y="28"/>
                  <a:pt x="73" y="25"/>
                  <a:pt x="74" y="24"/>
                </a:cubicBezTo>
                <a:cubicBezTo>
                  <a:pt x="85" y="18"/>
                  <a:pt x="114" y="7"/>
                  <a:pt x="117" y="7"/>
                </a:cubicBezTo>
                <a:cubicBezTo>
                  <a:pt x="117" y="7"/>
                  <a:pt x="117" y="7"/>
                  <a:pt x="117" y="7"/>
                </a:cubicBezTo>
                <a:cubicBezTo>
                  <a:pt x="124" y="7"/>
                  <a:pt x="169" y="13"/>
                  <a:pt x="174" y="14"/>
                </a:cubicBezTo>
                <a:close/>
                <a:moveTo>
                  <a:pt x="192" y="0"/>
                </a:moveTo>
                <a:cubicBezTo>
                  <a:pt x="191" y="0"/>
                  <a:pt x="190" y="0"/>
                  <a:pt x="190" y="0"/>
                </a:cubicBezTo>
                <a:cubicBezTo>
                  <a:pt x="181" y="3"/>
                  <a:pt x="181" y="3"/>
                  <a:pt x="181" y="3"/>
                </a:cubicBezTo>
                <a:cubicBezTo>
                  <a:pt x="180" y="4"/>
                  <a:pt x="179" y="5"/>
                  <a:pt x="178" y="6"/>
                </a:cubicBezTo>
                <a:cubicBezTo>
                  <a:pt x="178" y="8"/>
                  <a:pt x="178" y="9"/>
                  <a:pt x="178" y="11"/>
                </a:cubicBezTo>
                <a:cubicBezTo>
                  <a:pt x="199" y="64"/>
                  <a:pt x="199" y="64"/>
                  <a:pt x="199" y="64"/>
                </a:cubicBezTo>
                <a:cubicBezTo>
                  <a:pt x="200" y="67"/>
                  <a:pt x="204" y="68"/>
                  <a:pt x="207" y="67"/>
                </a:cubicBezTo>
                <a:cubicBezTo>
                  <a:pt x="215" y="64"/>
                  <a:pt x="215" y="64"/>
                  <a:pt x="215" y="64"/>
                </a:cubicBezTo>
                <a:cubicBezTo>
                  <a:pt x="216" y="63"/>
                  <a:pt x="217" y="62"/>
                  <a:pt x="218" y="61"/>
                </a:cubicBezTo>
                <a:cubicBezTo>
                  <a:pt x="219" y="59"/>
                  <a:pt x="219" y="58"/>
                  <a:pt x="218" y="56"/>
                </a:cubicBezTo>
                <a:cubicBezTo>
                  <a:pt x="197" y="3"/>
                  <a:pt x="197" y="3"/>
                  <a:pt x="197" y="3"/>
                </a:cubicBezTo>
                <a:cubicBezTo>
                  <a:pt x="196" y="1"/>
                  <a:pt x="194" y="0"/>
                  <a:pt x="192" y="0"/>
                </a:cubicBezTo>
                <a:close/>
                <a:moveTo>
                  <a:pt x="0" y="73"/>
                </a:moveTo>
                <a:cubicBezTo>
                  <a:pt x="0" y="74"/>
                  <a:pt x="1" y="75"/>
                  <a:pt x="1" y="77"/>
                </a:cubicBezTo>
                <a:cubicBezTo>
                  <a:pt x="2" y="78"/>
                  <a:pt x="4" y="78"/>
                  <a:pt x="5" y="79"/>
                </a:cubicBezTo>
                <a:cubicBezTo>
                  <a:pt x="14" y="79"/>
                  <a:pt x="14" y="79"/>
                  <a:pt x="14" y="79"/>
                </a:cubicBezTo>
                <a:cubicBezTo>
                  <a:pt x="17" y="79"/>
                  <a:pt x="20" y="77"/>
                  <a:pt x="20" y="74"/>
                </a:cubicBezTo>
                <a:cubicBezTo>
                  <a:pt x="25" y="14"/>
                  <a:pt x="25" y="14"/>
                  <a:pt x="25" y="14"/>
                </a:cubicBezTo>
                <a:cubicBezTo>
                  <a:pt x="25" y="13"/>
                  <a:pt x="25" y="11"/>
                  <a:pt x="24" y="10"/>
                </a:cubicBezTo>
                <a:cubicBezTo>
                  <a:pt x="23" y="9"/>
                  <a:pt x="21" y="8"/>
                  <a:pt x="20" y="8"/>
                </a:cubicBezTo>
                <a:cubicBezTo>
                  <a:pt x="11" y="8"/>
                  <a:pt x="11" y="8"/>
                  <a:pt x="11" y="8"/>
                </a:cubicBezTo>
                <a:cubicBezTo>
                  <a:pt x="11" y="8"/>
                  <a:pt x="10" y="8"/>
                  <a:pt x="10" y="8"/>
                </a:cubicBezTo>
                <a:cubicBezTo>
                  <a:pt x="7" y="8"/>
                  <a:pt x="5" y="10"/>
                  <a:pt x="5" y="13"/>
                </a:cubicBezTo>
                <a:lnTo>
                  <a:pt x="0" y="73"/>
                </a:lnTo>
                <a:close/>
                <a:moveTo>
                  <a:pt x="90" y="126"/>
                </a:moveTo>
                <a:cubicBezTo>
                  <a:pt x="89" y="124"/>
                  <a:pt x="88" y="122"/>
                  <a:pt x="86" y="120"/>
                </a:cubicBezTo>
                <a:cubicBezTo>
                  <a:pt x="83" y="117"/>
                  <a:pt x="79" y="118"/>
                  <a:pt x="75" y="122"/>
                </a:cubicBezTo>
                <a:cubicBezTo>
                  <a:pt x="71" y="127"/>
                  <a:pt x="71" y="127"/>
                  <a:pt x="71" y="127"/>
                </a:cubicBezTo>
                <a:cubicBezTo>
                  <a:pt x="71" y="128"/>
                  <a:pt x="71" y="128"/>
                  <a:pt x="71" y="128"/>
                </a:cubicBezTo>
                <a:cubicBezTo>
                  <a:pt x="67" y="132"/>
                  <a:pt x="67" y="132"/>
                  <a:pt x="67" y="132"/>
                </a:cubicBezTo>
                <a:cubicBezTo>
                  <a:pt x="62" y="138"/>
                  <a:pt x="67" y="142"/>
                  <a:pt x="69" y="144"/>
                </a:cubicBezTo>
                <a:cubicBezTo>
                  <a:pt x="70" y="145"/>
                  <a:pt x="72" y="146"/>
                  <a:pt x="74" y="146"/>
                </a:cubicBezTo>
                <a:cubicBezTo>
                  <a:pt x="76" y="146"/>
                  <a:pt x="78" y="144"/>
                  <a:pt x="80" y="142"/>
                </a:cubicBezTo>
                <a:cubicBezTo>
                  <a:pt x="86" y="135"/>
                  <a:pt x="86" y="135"/>
                  <a:pt x="86" y="135"/>
                </a:cubicBezTo>
                <a:cubicBezTo>
                  <a:pt x="86" y="135"/>
                  <a:pt x="86" y="135"/>
                  <a:pt x="86" y="135"/>
                </a:cubicBezTo>
                <a:cubicBezTo>
                  <a:pt x="88" y="132"/>
                  <a:pt x="88" y="132"/>
                  <a:pt x="88" y="132"/>
                </a:cubicBezTo>
                <a:cubicBezTo>
                  <a:pt x="90" y="130"/>
                  <a:pt x="90" y="128"/>
                  <a:pt x="90" y="126"/>
                </a:cubicBezTo>
                <a:close/>
                <a:moveTo>
                  <a:pt x="47" y="122"/>
                </a:moveTo>
                <a:cubicBezTo>
                  <a:pt x="44" y="126"/>
                  <a:pt x="45" y="129"/>
                  <a:pt x="50" y="133"/>
                </a:cubicBezTo>
                <a:cubicBezTo>
                  <a:pt x="54" y="136"/>
                  <a:pt x="58" y="136"/>
                  <a:pt x="61" y="131"/>
                </a:cubicBezTo>
                <a:cubicBezTo>
                  <a:pt x="71" y="119"/>
                  <a:pt x="71" y="119"/>
                  <a:pt x="71" y="119"/>
                </a:cubicBezTo>
                <a:cubicBezTo>
                  <a:pt x="76" y="113"/>
                  <a:pt x="71" y="108"/>
                  <a:pt x="70" y="107"/>
                </a:cubicBezTo>
                <a:cubicBezTo>
                  <a:pt x="66" y="104"/>
                  <a:pt x="62" y="105"/>
                  <a:pt x="59" y="109"/>
                </a:cubicBezTo>
                <a:cubicBezTo>
                  <a:pt x="53" y="116"/>
                  <a:pt x="53" y="116"/>
                  <a:pt x="53" y="116"/>
                </a:cubicBezTo>
                <a:cubicBezTo>
                  <a:pt x="53" y="116"/>
                  <a:pt x="53" y="116"/>
                  <a:pt x="53" y="116"/>
                </a:cubicBezTo>
                <a:cubicBezTo>
                  <a:pt x="53" y="116"/>
                  <a:pt x="53" y="116"/>
                  <a:pt x="53" y="116"/>
                </a:cubicBezTo>
                <a:lnTo>
                  <a:pt x="47" y="122"/>
                </a:lnTo>
                <a:close/>
                <a:moveTo>
                  <a:pt x="32" y="107"/>
                </a:moveTo>
                <a:cubicBezTo>
                  <a:pt x="31" y="109"/>
                  <a:pt x="30" y="111"/>
                  <a:pt x="30" y="114"/>
                </a:cubicBezTo>
                <a:cubicBezTo>
                  <a:pt x="31" y="116"/>
                  <a:pt x="32" y="117"/>
                  <a:pt x="34" y="119"/>
                </a:cubicBezTo>
                <a:cubicBezTo>
                  <a:pt x="38" y="122"/>
                  <a:pt x="41" y="122"/>
                  <a:pt x="45" y="117"/>
                </a:cubicBezTo>
                <a:cubicBezTo>
                  <a:pt x="56" y="104"/>
                  <a:pt x="56" y="104"/>
                  <a:pt x="56" y="104"/>
                </a:cubicBezTo>
                <a:cubicBezTo>
                  <a:pt x="58" y="102"/>
                  <a:pt x="59" y="100"/>
                  <a:pt x="58" y="97"/>
                </a:cubicBezTo>
                <a:cubicBezTo>
                  <a:pt x="58" y="96"/>
                  <a:pt x="57" y="94"/>
                  <a:pt x="55" y="92"/>
                </a:cubicBezTo>
                <a:cubicBezTo>
                  <a:pt x="51" y="89"/>
                  <a:pt x="47" y="90"/>
                  <a:pt x="44" y="94"/>
                </a:cubicBezTo>
                <a:cubicBezTo>
                  <a:pt x="38" y="100"/>
                  <a:pt x="38" y="100"/>
                  <a:pt x="38" y="100"/>
                </a:cubicBezTo>
                <a:cubicBezTo>
                  <a:pt x="38" y="100"/>
                  <a:pt x="38" y="100"/>
                  <a:pt x="38" y="100"/>
                </a:cubicBezTo>
                <a:cubicBezTo>
                  <a:pt x="37" y="101"/>
                  <a:pt x="37" y="101"/>
                  <a:pt x="37" y="101"/>
                </a:cubicBezTo>
                <a:lnTo>
                  <a:pt x="32" y="107"/>
                </a:lnTo>
                <a:close/>
                <a:moveTo>
                  <a:pt x="30" y="102"/>
                </a:moveTo>
                <a:cubicBezTo>
                  <a:pt x="41" y="89"/>
                  <a:pt x="41" y="89"/>
                  <a:pt x="41" y="89"/>
                </a:cubicBezTo>
                <a:cubicBezTo>
                  <a:pt x="46" y="83"/>
                  <a:pt x="41" y="78"/>
                  <a:pt x="40" y="77"/>
                </a:cubicBezTo>
                <a:cubicBezTo>
                  <a:pt x="36" y="74"/>
                  <a:pt x="32" y="75"/>
                  <a:pt x="29" y="79"/>
                </a:cubicBezTo>
                <a:cubicBezTo>
                  <a:pt x="25" y="83"/>
                  <a:pt x="25" y="83"/>
                  <a:pt x="25" y="83"/>
                </a:cubicBezTo>
                <a:cubicBezTo>
                  <a:pt x="25" y="83"/>
                  <a:pt x="25" y="83"/>
                  <a:pt x="25" y="83"/>
                </a:cubicBezTo>
                <a:cubicBezTo>
                  <a:pt x="24" y="84"/>
                  <a:pt x="24" y="84"/>
                  <a:pt x="24" y="84"/>
                </a:cubicBezTo>
                <a:cubicBezTo>
                  <a:pt x="19" y="90"/>
                  <a:pt x="19" y="90"/>
                  <a:pt x="19" y="90"/>
                </a:cubicBezTo>
                <a:cubicBezTo>
                  <a:pt x="17" y="92"/>
                  <a:pt x="16" y="95"/>
                  <a:pt x="17" y="97"/>
                </a:cubicBezTo>
                <a:cubicBezTo>
                  <a:pt x="17" y="99"/>
                  <a:pt x="18" y="100"/>
                  <a:pt x="19" y="101"/>
                </a:cubicBezTo>
                <a:cubicBezTo>
                  <a:pt x="21" y="102"/>
                  <a:pt x="23" y="104"/>
                  <a:pt x="26" y="104"/>
                </a:cubicBezTo>
                <a:cubicBezTo>
                  <a:pt x="27" y="104"/>
                  <a:pt x="28" y="104"/>
                  <a:pt x="30" y="102"/>
                </a:cubicBezTo>
                <a:close/>
                <a:moveTo>
                  <a:pt x="166" y="91"/>
                </a:moveTo>
                <a:cubicBezTo>
                  <a:pt x="168" y="88"/>
                  <a:pt x="170" y="83"/>
                  <a:pt x="165" y="79"/>
                </a:cubicBezTo>
                <a:cubicBezTo>
                  <a:pt x="160" y="75"/>
                  <a:pt x="160" y="75"/>
                  <a:pt x="160" y="75"/>
                </a:cubicBezTo>
                <a:cubicBezTo>
                  <a:pt x="140" y="57"/>
                  <a:pt x="116" y="37"/>
                  <a:pt x="110" y="33"/>
                </a:cubicBezTo>
                <a:cubicBezTo>
                  <a:pt x="108" y="34"/>
                  <a:pt x="101" y="36"/>
                  <a:pt x="96" y="38"/>
                </a:cubicBezTo>
                <a:cubicBezTo>
                  <a:pt x="95" y="38"/>
                  <a:pt x="95" y="38"/>
                  <a:pt x="95" y="38"/>
                </a:cubicBezTo>
                <a:cubicBezTo>
                  <a:pt x="95" y="38"/>
                  <a:pt x="87" y="41"/>
                  <a:pt x="79" y="41"/>
                </a:cubicBezTo>
                <a:cubicBezTo>
                  <a:pt x="75" y="41"/>
                  <a:pt x="72" y="40"/>
                  <a:pt x="69" y="38"/>
                </a:cubicBezTo>
                <a:cubicBezTo>
                  <a:pt x="65" y="35"/>
                  <a:pt x="64" y="32"/>
                  <a:pt x="64" y="30"/>
                </a:cubicBezTo>
                <a:cubicBezTo>
                  <a:pt x="65" y="25"/>
                  <a:pt x="69" y="21"/>
                  <a:pt x="71" y="20"/>
                </a:cubicBezTo>
                <a:cubicBezTo>
                  <a:pt x="30" y="14"/>
                  <a:pt x="30" y="14"/>
                  <a:pt x="30" y="14"/>
                </a:cubicBezTo>
                <a:cubicBezTo>
                  <a:pt x="26" y="74"/>
                  <a:pt x="26" y="74"/>
                  <a:pt x="26" y="74"/>
                </a:cubicBezTo>
                <a:cubicBezTo>
                  <a:pt x="29" y="71"/>
                  <a:pt x="32" y="70"/>
                  <a:pt x="35" y="70"/>
                </a:cubicBezTo>
                <a:cubicBezTo>
                  <a:pt x="38" y="70"/>
                  <a:pt x="40" y="71"/>
                  <a:pt x="43" y="73"/>
                </a:cubicBezTo>
                <a:cubicBezTo>
                  <a:pt x="47" y="76"/>
                  <a:pt x="49" y="81"/>
                  <a:pt x="48" y="85"/>
                </a:cubicBezTo>
                <a:cubicBezTo>
                  <a:pt x="52" y="85"/>
                  <a:pt x="55" y="86"/>
                  <a:pt x="58" y="88"/>
                </a:cubicBezTo>
                <a:cubicBezTo>
                  <a:pt x="62" y="91"/>
                  <a:pt x="64" y="96"/>
                  <a:pt x="63" y="100"/>
                </a:cubicBezTo>
                <a:cubicBezTo>
                  <a:pt x="67" y="100"/>
                  <a:pt x="70" y="101"/>
                  <a:pt x="73" y="103"/>
                </a:cubicBezTo>
                <a:cubicBezTo>
                  <a:pt x="77" y="106"/>
                  <a:pt x="78" y="110"/>
                  <a:pt x="78" y="114"/>
                </a:cubicBezTo>
                <a:cubicBezTo>
                  <a:pt x="82" y="113"/>
                  <a:pt x="86" y="114"/>
                  <a:pt x="90" y="116"/>
                </a:cubicBezTo>
                <a:cubicBezTo>
                  <a:pt x="94" y="120"/>
                  <a:pt x="96" y="126"/>
                  <a:pt x="94" y="131"/>
                </a:cubicBezTo>
                <a:cubicBezTo>
                  <a:pt x="98" y="134"/>
                  <a:pt x="98" y="134"/>
                  <a:pt x="98" y="134"/>
                </a:cubicBezTo>
                <a:cubicBezTo>
                  <a:pt x="98" y="134"/>
                  <a:pt x="98" y="134"/>
                  <a:pt x="99" y="135"/>
                </a:cubicBezTo>
                <a:cubicBezTo>
                  <a:pt x="99" y="135"/>
                  <a:pt x="99" y="135"/>
                  <a:pt x="99" y="135"/>
                </a:cubicBezTo>
                <a:cubicBezTo>
                  <a:pt x="100" y="136"/>
                  <a:pt x="102" y="136"/>
                  <a:pt x="103" y="136"/>
                </a:cubicBezTo>
                <a:cubicBezTo>
                  <a:pt x="106" y="136"/>
                  <a:pt x="108" y="134"/>
                  <a:pt x="109" y="133"/>
                </a:cubicBezTo>
                <a:cubicBezTo>
                  <a:pt x="111" y="130"/>
                  <a:pt x="113" y="128"/>
                  <a:pt x="110" y="124"/>
                </a:cubicBezTo>
                <a:cubicBezTo>
                  <a:pt x="109" y="124"/>
                  <a:pt x="109" y="124"/>
                  <a:pt x="109" y="124"/>
                </a:cubicBezTo>
                <a:cubicBezTo>
                  <a:pt x="91" y="108"/>
                  <a:pt x="91" y="108"/>
                  <a:pt x="91" y="108"/>
                </a:cubicBezTo>
                <a:cubicBezTo>
                  <a:pt x="90" y="108"/>
                  <a:pt x="90" y="107"/>
                  <a:pt x="90" y="106"/>
                </a:cubicBezTo>
                <a:cubicBezTo>
                  <a:pt x="90" y="106"/>
                  <a:pt x="90" y="105"/>
                  <a:pt x="91" y="104"/>
                </a:cubicBezTo>
                <a:cubicBezTo>
                  <a:pt x="92" y="103"/>
                  <a:pt x="94" y="103"/>
                  <a:pt x="95" y="104"/>
                </a:cubicBezTo>
                <a:cubicBezTo>
                  <a:pt x="119" y="124"/>
                  <a:pt x="119" y="124"/>
                  <a:pt x="119" y="124"/>
                </a:cubicBezTo>
                <a:cubicBezTo>
                  <a:pt x="120" y="125"/>
                  <a:pt x="122" y="125"/>
                  <a:pt x="123" y="125"/>
                </a:cubicBezTo>
                <a:cubicBezTo>
                  <a:pt x="126" y="125"/>
                  <a:pt x="128" y="124"/>
                  <a:pt x="130" y="122"/>
                </a:cubicBezTo>
                <a:cubicBezTo>
                  <a:pt x="131" y="120"/>
                  <a:pt x="132" y="118"/>
                  <a:pt x="132" y="116"/>
                </a:cubicBezTo>
                <a:cubicBezTo>
                  <a:pt x="131" y="114"/>
                  <a:pt x="130" y="112"/>
                  <a:pt x="128" y="110"/>
                </a:cubicBezTo>
                <a:cubicBezTo>
                  <a:pt x="125" y="108"/>
                  <a:pt x="125" y="108"/>
                  <a:pt x="125" y="108"/>
                </a:cubicBezTo>
                <a:cubicBezTo>
                  <a:pt x="125" y="108"/>
                  <a:pt x="125" y="108"/>
                  <a:pt x="125" y="108"/>
                </a:cubicBezTo>
                <a:cubicBezTo>
                  <a:pt x="112" y="97"/>
                  <a:pt x="112" y="97"/>
                  <a:pt x="112" y="97"/>
                </a:cubicBezTo>
                <a:cubicBezTo>
                  <a:pt x="111" y="97"/>
                  <a:pt x="111" y="96"/>
                  <a:pt x="111" y="95"/>
                </a:cubicBezTo>
                <a:cubicBezTo>
                  <a:pt x="111" y="94"/>
                  <a:pt x="111" y="93"/>
                  <a:pt x="111" y="93"/>
                </a:cubicBezTo>
                <a:cubicBezTo>
                  <a:pt x="112" y="92"/>
                  <a:pt x="114" y="91"/>
                  <a:pt x="116" y="92"/>
                </a:cubicBezTo>
                <a:cubicBezTo>
                  <a:pt x="138" y="110"/>
                  <a:pt x="138" y="110"/>
                  <a:pt x="138" y="110"/>
                </a:cubicBezTo>
                <a:cubicBezTo>
                  <a:pt x="139" y="112"/>
                  <a:pt x="141" y="112"/>
                  <a:pt x="143" y="112"/>
                </a:cubicBezTo>
                <a:cubicBezTo>
                  <a:pt x="145" y="112"/>
                  <a:pt x="148" y="111"/>
                  <a:pt x="150" y="108"/>
                </a:cubicBezTo>
                <a:cubicBezTo>
                  <a:pt x="152" y="106"/>
                  <a:pt x="153" y="104"/>
                  <a:pt x="152" y="102"/>
                </a:cubicBezTo>
                <a:cubicBezTo>
                  <a:pt x="152" y="100"/>
                  <a:pt x="151" y="98"/>
                  <a:pt x="149" y="97"/>
                </a:cubicBezTo>
                <a:cubicBezTo>
                  <a:pt x="142" y="91"/>
                  <a:pt x="142" y="91"/>
                  <a:pt x="142" y="91"/>
                </a:cubicBezTo>
                <a:cubicBezTo>
                  <a:pt x="142" y="91"/>
                  <a:pt x="142" y="91"/>
                  <a:pt x="142" y="91"/>
                </a:cubicBezTo>
                <a:cubicBezTo>
                  <a:pt x="131" y="82"/>
                  <a:pt x="131" y="82"/>
                  <a:pt x="131" y="82"/>
                </a:cubicBezTo>
                <a:cubicBezTo>
                  <a:pt x="130" y="81"/>
                  <a:pt x="129" y="79"/>
                  <a:pt x="130" y="78"/>
                </a:cubicBezTo>
                <a:cubicBezTo>
                  <a:pt x="131" y="77"/>
                  <a:pt x="133" y="76"/>
                  <a:pt x="135" y="77"/>
                </a:cubicBezTo>
                <a:cubicBezTo>
                  <a:pt x="153" y="93"/>
                  <a:pt x="153" y="93"/>
                  <a:pt x="153" y="93"/>
                </a:cubicBezTo>
                <a:cubicBezTo>
                  <a:pt x="157" y="96"/>
                  <a:pt x="162" y="95"/>
                  <a:pt x="166" y="91"/>
                </a:cubicBezTo>
                <a:close/>
              </a:path>
            </a:pathLst>
          </a:custGeom>
          <a:solidFill>
            <a:srgbClr val="38383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3200"/>
          </a:p>
        </p:txBody>
      </p:sp>
      <p:sp>
        <p:nvSpPr>
          <p:cNvPr id="87" name="Freeform 32">
            <a:extLst>
              <a:ext uri="{FF2B5EF4-FFF2-40B4-BE49-F238E27FC236}">
                <a16:creationId xmlns:a16="http://schemas.microsoft.com/office/drawing/2014/main" id="{B79C8C85-962D-4467-BAC8-BBF1F018CF44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543885" y="9287704"/>
            <a:ext cx="904817" cy="756000"/>
          </a:xfrm>
          <a:custGeom>
            <a:avLst/>
            <a:gdLst>
              <a:gd name="T0" fmla="*/ 95754 w 189"/>
              <a:gd name="T1" fmla="*/ 493823 h 158"/>
              <a:gd name="T2" fmla="*/ 95754 w 189"/>
              <a:gd name="T3" fmla="*/ 329216 h 158"/>
              <a:gd name="T4" fmla="*/ 118735 w 189"/>
              <a:gd name="T5" fmla="*/ 306247 h 158"/>
              <a:gd name="T6" fmla="*/ 160867 w 189"/>
              <a:gd name="T7" fmla="*/ 306247 h 158"/>
              <a:gd name="T8" fmla="*/ 183848 w 189"/>
              <a:gd name="T9" fmla="*/ 329216 h 158"/>
              <a:gd name="T10" fmla="*/ 183848 w 189"/>
              <a:gd name="T11" fmla="*/ 493823 h 158"/>
              <a:gd name="T12" fmla="*/ 160867 w 189"/>
              <a:gd name="T13" fmla="*/ 516792 h 158"/>
              <a:gd name="T14" fmla="*/ 118735 w 189"/>
              <a:gd name="T15" fmla="*/ 516792 h 158"/>
              <a:gd name="T16" fmla="*/ 95754 w 189"/>
              <a:gd name="T17" fmla="*/ 493823 h 158"/>
              <a:gd name="T18" fmla="*/ 264281 w 189"/>
              <a:gd name="T19" fmla="*/ 248826 h 158"/>
              <a:gd name="T20" fmla="*/ 241300 w 189"/>
              <a:gd name="T21" fmla="*/ 271794 h 158"/>
              <a:gd name="T22" fmla="*/ 241300 w 189"/>
              <a:gd name="T23" fmla="*/ 493823 h 158"/>
              <a:gd name="T24" fmla="*/ 264281 w 189"/>
              <a:gd name="T25" fmla="*/ 516792 h 158"/>
              <a:gd name="T26" fmla="*/ 306413 w 189"/>
              <a:gd name="T27" fmla="*/ 516792 h 158"/>
              <a:gd name="T28" fmla="*/ 329394 w 189"/>
              <a:gd name="T29" fmla="*/ 493823 h 158"/>
              <a:gd name="T30" fmla="*/ 329394 w 189"/>
              <a:gd name="T31" fmla="*/ 271794 h 158"/>
              <a:gd name="T32" fmla="*/ 306413 w 189"/>
              <a:gd name="T33" fmla="*/ 248826 h 158"/>
              <a:gd name="T34" fmla="*/ 264281 w 189"/>
              <a:gd name="T35" fmla="*/ 248826 h 158"/>
              <a:gd name="T36" fmla="*/ 409827 w 189"/>
              <a:gd name="T37" fmla="*/ 199061 h 158"/>
              <a:gd name="T38" fmla="*/ 386846 w 189"/>
              <a:gd name="T39" fmla="*/ 222029 h 158"/>
              <a:gd name="T40" fmla="*/ 386846 w 189"/>
              <a:gd name="T41" fmla="*/ 493823 h 158"/>
              <a:gd name="T42" fmla="*/ 409827 w 189"/>
              <a:gd name="T43" fmla="*/ 516792 h 158"/>
              <a:gd name="T44" fmla="*/ 448129 w 189"/>
              <a:gd name="T45" fmla="*/ 516792 h 158"/>
              <a:gd name="T46" fmla="*/ 474940 w 189"/>
              <a:gd name="T47" fmla="*/ 493823 h 158"/>
              <a:gd name="T48" fmla="*/ 474940 w 189"/>
              <a:gd name="T49" fmla="*/ 222029 h 158"/>
              <a:gd name="T50" fmla="*/ 448129 w 189"/>
              <a:gd name="T51" fmla="*/ 199061 h 158"/>
              <a:gd name="T52" fmla="*/ 409827 w 189"/>
              <a:gd name="T53" fmla="*/ 199061 h 158"/>
              <a:gd name="T54" fmla="*/ 555373 w 189"/>
              <a:gd name="T55" fmla="*/ 145467 h 158"/>
              <a:gd name="T56" fmla="*/ 532392 w 189"/>
              <a:gd name="T57" fmla="*/ 172264 h 158"/>
              <a:gd name="T58" fmla="*/ 532392 w 189"/>
              <a:gd name="T59" fmla="*/ 493823 h 158"/>
              <a:gd name="T60" fmla="*/ 555373 w 189"/>
              <a:gd name="T61" fmla="*/ 516792 h 158"/>
              <a:gd name="T62" fmla="*/ 593675 w 189"/>
              <a:gd name="T63" fmla="*/ 516792 h 158"/>
              <a:gd name="T64" fmla="*/ 616656 w 189"/>
              <a:gd name="T65" fmla="*/ 493823 h 158"/>
              <a:gd name="T66" fmla="*/ 616656 w 189"/>
              <a:gd name="T67" fmla="*/ 172264 h 158"/>
              <a:gd name="T68" fmla="*/ 593675 w 189"/>
              <a:gd name="T69" fmla="*/ 145467 h 158"/>
              <a:gd name="T70" fmla="*/ 555373 w 189"/>
              <a:gd name="T71" fmla="*/ 145467 h 158"/>
              <a:gd name="T72" fmla="*/ 107244 w 189"/>
              <a:gd name="T73" fmla="*/ 241170 h 158"/>
              <a:gd name="T74" fmla="*/ 536222 w 189"/>
              <a:gd name="T75" fmla="*/ 80390 h 158"/>
              <a:gd name="T76" fmla="*/ 547713 w 189"/>
              <a:gd name="T77" fmla="*/ 103358 h 158"/>
              <a:gd name="T78" fmla="*/ 593675 w 189"/>
              <a:gd name="T79" fmla="*/ 30625 h 158"/>
              <a:gd name="T80" fmla="*/ 509411 w 189"/>
              <a:gd name="T81" fmla="*/ 26797 h 158"/>
              <a:gd name="T82" fmla="*/ 520902 w 189"/>
              <a:gd name="T83" fmla="*/ 53593 h 158"/>
              <a:gd name="T84" fmla="*/ 103414 w 189"/>
              <a:gd name="T85" fmla="*/ 210545 h 158"/>
              <a:gd name="T86" fmla="*/ 107244 w 189"/>
              <a:gd name="T87" fmla="*/ 241170 h 158"/>
              <a:gd name="T88" fmla="*/ 723900 w 189"/>
              <a:gd name="T89" fmla="*/ 562729 h 158"/>
              <a:gd name="T90" fmla="*/ 647297 w 189"/>
              <a:gd name="T91" fmla="*/ 520620 h 158"/>
              <a:gd name="T92" fmla="*/ 647297 w 189"/>
              <a:gd name="T93" fmla="*/ 547417 h 158"/>
              <a:gd name="T94" fmla="*/ 57452 w 189"/>
              <a:gd name="T95" fmla="*/ 547417 h 158"/>
              <a:gd name="T96" fmla="*/ 57452 w 189"/>
              <a:gd name="T97" fmla="*/ 72734 h 158"/>
              <a:gd name="T98" fmla="*/ 84263 w 189"/>
              <a:gd name="T99" fmla="*/ 72734 h 158"/>
              <a:gd name="T100" fmla="*/ 42132 w 189"/>
              <a:gd name="T101" fmla="*/ 0 h 158"/>
              <a:gd name="T102" fmla="*/ 0 w 189"/>
              <a:gd name="T103" fmla="*/ 72734 h 158"/>
              <a:gd name="T104" fmla="*/ 26811 w 189"/>
              <a:gd name="T105" fmla="*/ 72734 h 158"/>
              <a:gd name="T106" fmla="*/ 26811 w 189"/>
              <a:gd name="T107" fmla="*/ 547417 h 158"/>
              <a:gd name="T108" fmla="*/ 26811 w 189"/>
              <a:gd name="T109" fmla="*/ 562729 h 158"/>
              <a:gd name="T110" fmla="*/ 26811 w 189"/>
              <a:gd name="T111" fmla="*/ 578041 h 158"/>
              <a:gd name="T112" fmla="*/ 647297 w 189"/>
              <a:gd name="T113" fmla="*/ 578041 h 158"/>
              <a:gd name="T114" fmla="*/ 647297 w 189"/>
              <a:gd name="T115" fmla="*/ 604838 h 158"/>
              <a:gd name="T116" fmla="*/ 723900 w 189"/>
              <a:gd name="T117" fmla="*/ 562729 h 158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189" h="158">
                <a:moveTo>
                  <a:pt x="25" y="129"/>
                </a:moveTo>
                <a:cubicBezTo>
                  <a:pt x="25" y="86"/>
                  <a:pt x="25" y="86"/>
                  <a:pt x="25" y="86"/>
                </a:cubicBezTo>
                <a:cubicBezTo>
                  <a:pt x="25" y="83"/>
                  <a:pt x="28" y="80"/>
                  <a:pt x="31" y="80"/>
                </a:cubicBezTo>
                <a:cubicBezTo>
                  <a:pt x="42" y="80"/>
                  <a:pt x="42" y="80"/>
                  <a:pt x="42" y="80"/>
                </a:cubicBezTo>
                <a:cubicBezTo>
                  <a:pt x="45" y="80"/>
                  <a:pt x="48" y="83"/>
                  <a:pt x="48" y="86"/>
                </a:cubicBezTo>
                <a:cubicBezTo>
                  <a:pt x="48" y="129"/>
                  <a:pt x="48" y="129"/>
                  <a:pt x="48" y="129"/>
                </a:cubicBezTo>
                <a:cubicBezTo>
                  <a:pt x="48" y="132"/>
                  <a:pt x="45" y="135"/>
                  <a:pt x="42" y="135"/>
                </a:cubicBezTo>
                <a:cubicBezTo>
                  <a:pt x="31" y="135"/>
                  <a:pt x="31" y="135"/>
                  <a:pt x="31" y="135"/>
                </a:cubicBezTo>
                <a:cubicBezTo>
                  <a:pt x="28" y="135"/>
                  <a:pt x="25" y="132"/>
                  <a:pt x="25" y="129"/>
                </a:cubicBezTo>
                <a:close/>
                <a:moveTo>
                  <a:pt x="69" y="65"/>
                </a:moveTo>
                <a:cubicBezTo>
                  <a:pt x="66" y="65"/>
                  <a:pt x="63" y="67"/>
                  <a:pt x="63" y="71"/>
                </a:cubicBezTo>
                <a:cubicBezTo>
                  <a:pt x="63" y="129"/>
                  <a:pt x="63" y="129"/>
                  <a:pt x="63" y="129"/>
                </a:cubicBezTo>
                <a:cubicBezTo>
                  <a:pt x="63" y="132"/>
                  <a:pt x="66" y="135"/>
                  <a:pt x="69" y="135"/>
                </a:cubicBezTo>
                <a:cubicBezTo>
                  <a:pt x="80" y="135"/>
                  <a:pt x="80" y="135"/>
                  <a:pt x="80" y="135"/>
                </a:cubicBezTo>
                <a:cubicBezTo>
                  <a:pt x="83" y="135"/>
                  <a:pt x="86" y="132"/>
                  <a:pt x="86" y="129"/>
                </a:cubicBezTo>
                <a:cubicBezTo>
                  <a:pt x="86" y="71"/>
                  <a:pt x="86" y="71"/>
                  <a:pt x="86" y="71"/>
                </a:cubicBezTo>
                <a:cubicBezTo>
                  <a:pt x="86" y="67"/>
                  <a:pt x="83" y="65"/>
                  <a:pt x="80" y="65"/>
                </a:cubicBezTo>
                <a:lnTo>
                  <a:pt x="69" y="65"/>
                </a:lnTo>
                <a:close/>
                <a:moveTo>
                  <a:pt x="107" y="52"/>
                </a:moveTo>
                <a:cubicBezTo>
                  <a:pt x="103" y="52"/>
                  <a:pt x="101" y="55"/>
                  <a:pt x="101" y="58"/>
                </a:cubicBezTo>
                <a:cubicBezTo>
                  <a:pt x="101" y="129"/>
                  <a:pt x="101" y="129"/>
                  <a:pt x="101" y="129"/>
                </a:cubicBezTo>
                <a:cubicBezTo>
                  <a:pt x="101" y="132"/>
                  <a:pt x="103" y="135"/>
                  <a:pt x="107" y="135"/>
                </a:cubicBezTo>
                <a:cubicBezTo>
                  <a:pt x="117" y="135"/>
                  <a:pt x="117" y="135"/>
                  <a:pt x="117" y="135"/>
                </a:cubicBezTo>
                <a:cubicBezTo>
                  <a:pt x="121" y="135"/>
                  <a:pt x="124" y="132"/>
                  <a:pt x="124" y="129"/>
                </a:cubicBezTo>
                <a:cubicBezTo>
                  <a:pt x="124" y="58"/>
                  <a:pt x="124" y="58"/>
                  <a:pt x="124" y="58"/>
                </a:cubicBezTo>
                <a:cubicBezTo>
                  <a:pt x="124" y="55"/>
                  <a:pt x="121" y="52"/>
                  <a:pt x="117" y="52"/>
                </a:cubicBezTo>
                <a:lnTo>
                  <a:pt x="107" y="52"/>
                </a:lnTo>
                <a:close/>
                <a:moveTo>
                  <a:pt x="145" y="38"/>
                </a:moveTo>
                <a:cubicBezTo>
                  <a:pt x="141" y="38"/>
                  <a:pt x="139" y="41"/>
                  <a:pt x="139" y="45"/>
                </a:cubicBezTo>
                <a:cubicBezTo>
                  <a:pt x="139" y="129"/>
                  <a:pt x="139" y="129"/>
                  <a:pt x="139" y="129"/>
                </a:cubicBezTo>
                <a:cubicBezTo>
                  <a:pt x="139" y="132"/>
                  <a:pt x="141" y="135"/>
                  <a:pt x="145" y="135"/>
                </a:cubicBezTo>
                <a:cubicBezTo>
                  <a:pt x="155" y="135"/>
                  <a:pt x="155" y="135"/>
                  <a:pt x="155" y="135"/>
                </a:cubicBezTo>
                <a:cubicBezTo>
                  <a:pt x="159" y="135"/>
                  <a:pt x="161" y="132"/>
                  <a:pt x="161" y="129"/>
                </a:cubicBezTo>
                <a:cubicBezTo>
                  <a:pt x="161" y="45"/>
                  <a:pt x="161" y="45"/>
                  <a:pt x="161" y="45"/>
                </a:cubicBezTo>
                <a:cubicBezTo>
                  <a:pt x="161" y="41"/>
                  <a:pt x="159" y="38"/>
                  <a:pt x="155" y="38"/>
                </a:cubicBezTo>
                <a:lnTo>
                  <a:pt x="145" y="38"/>
                </a:lnTo>
                <a:close/>
                <a:moveTo>
                  <a:pt x="28" y="63"/>
                </a:moveTo>
                <a:cubicBezTo>
                  <a:pt x="68" y="56"/>
                  <a:pt x="106" y="41"/>
                  <a:pt x="140" y="21"/>
                </a:cubicBezTo>
                <a:cubicBezTo>
                  <a:pt x="143" y="27"/>
                  <a:pt x="143" y="27"/>
                  <a:pt x="143" y="27"/>
                </a:cubicBezTo>
                <a:cubicBezTo>
                  <a:pt x="155" y="8"/>
                  <a:pt x="155" y="8"/>
                  <a:pt x="155" y="8"/>
                </a:cubicBezTo>
                <a:cubicBezTo>
                  <a:pt x="133" y="7"/>
                  <a:pt x="133" y="7"/>
                  <a:pt x="133" y="7"/>
                </a:cubicBezTo>
                <a:cubicBezTo>
                  <a:pt x="136" y="14"/>
                  <a:pt x="136" y="14"/>
                  <a:pt x="136" y="14"/>
                </a:cubicBezTo>
                <a:cubicBezTo>
                  <a:pt x="103" y="34"/>
                  <a:pt x="66" y="48"/>
                  <a:pt x="27" y="55"/>
                </a:cubicBezTo>
                <a:lnTo>
                  <a:pt x="28" y="63"/>
                </a:lnTo>
                <a:close/>
                <a:moveTo>
                  <a:pt x="189" y="147"/>
                </a:moveTo>
                <a:cubicBezTo>
                  <a:pt x="169" y="136"/>
                  <a:pt x="169" y="136"/>
                  <a:pt x="169" y="136"/>
                </a:cubicBezTo>
                <a:cubicBezTo>
                  <a:pt x="169" y="143"/>
                  <a:pt x="169" y="143"/>
                  <a:pt x="169" y="143"/>
                </a:cubicBezTo>
                <a:cubicBezTo>
                  <a:pt x="15" y="143"/>
                  <a:pt x="15" y="143"/>
                  <a:pt x="15" y="143"/>
                </a:cubicBezTo>
                <a:cubicBezTo>
                  <a:pt x="15" y="19"/>
                  <a:pt x="15" y="19"/>
                  <a:pt x="15" y="19"/>
                </a:cubicBezTo>
                <a:cubicBezTo>
                  <a:pt x="22" y="19"/>
                  <a:pt x="22" y="19"/>
                  <a:pt x="22" y="19"/>
                </a:cubicBezTo>
                <a:cubicBezTo>
                  <a:pt x="11" y="0"/>
                  <a:pt x="11" y="0"/>
                  <a:pt x="11" y="0"/>
                </a:cubicBezTo>
                <a:cubicBezTo>
                  <a:pt x="0" y="19"/>
                  <a:pt x="0" y="19"/>
                  <a:pt x="0" y="19"/>
                </a:cubicBezTo>
                <a:cubicBezTo>
                  <a:pt x="7" y="19"/>
                  <a:pt x="7" y="19"/>
                  <a:pt x="7" y="19"/>
                </a:cubicBezTo>
                <a:cubicBezTo>
                  <a:pt x="7" y="143"/>
                  <a:pt x="7" y="143"/>
                  <a:pt x="7" y="143"/>
                </a:cubicBezTo>
                <a:cubicBezTo>
                  <a:pt x="7" y="147"/>
                  <a:pt x="7" y="147"/>
                  <a:pt x="7" y="147"/>
                </a:cubicBezTo>
                <a:cubicBezTo>
                  <a:pt x="7" y="151"/>
                  <a:pt x="7" y="151"/>
                  <a:pt x="7" y="151"/>
                </a:cubicBezTo>
                <a:cubicBezTo>
                  <a:pt x="169" y="151"/>
                  <a:pt x="169" y="151"/>
                  <a:pt x="169" y="151"/>
                </a:cubicBezTo>
                <a:cubicBezTo>
                  <a:pt x="169" y="158"/>
                  <a:pt x="169" y="158"/>
                  <a:pt x="169" y="158"/>
                </a:cubicBezTo>
                <a:lnTo>
                  <a:pt x="189" y="147"/>
                </a:lnTo>
                <a:close/>
              </a:path>
            </a:pathLst>
          </a:custGeom>
          <a:solidFill>
            <a:srgbClr val="38383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s-ES" sz="3200"/>
          </a:p>
        </p:txBody>
      </p:sp>
      <p:sp>
        <p:nvSpPr>
          <p:cNvPr id="88" name="Freeform 33">
            <a:extLst>
              <a:ext uri="{FF2B5EF4-FFF2-40B4-BE49-F238E27FC236}">
                <a16:creationId xmlns:a16="http://schemas.microsoft.com/office/drawing/2014/main" id="{BD61AFF7-9088-415F-9EBF-6C65F5927770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373431" y="4739148"/>
            <a:ext cx="1245725" cy="648000"/>
          </a:xfrm>
          <a:custGeom>
            <a:avLst/>
            <a:gdLst>
              <a:gd name="T0" fmla="*/ 766814 w 277"/>
              <a:gd name="T1" fmla="*/ 521758 h 144"/>
              <a:gd name="T2" fmla="*/ 716971 w 277"/>
              <a:gd name="T3" fmla="*/ 537104 h 144"/>
              <a:gd name="T4" fmla="*/ 544438 w 277"/>
              <a:gd name="T5" fmla="*/ 552450 h 144"/>
              <a:gd name="T6" fmla="*/ 368071 w 277"/>
              <a:gd name="T7" fmla="*/ 537104 h 144"/>
              <a:gd name="T8" fmla="*/ 322062 w 277"/>
              <a:gd name="T9" fmla="*/ 521758 h 144"/>
              <a:gd name="T10" fmla="*/ 299057 w 277"/>
              <a:gd name="T11" fmla="*/ 437356 h 144"/>
              <a:gd name="T12" fmla="*/ 398743 w 277"/>
              <a:gd name="T13" fmla="*/ 372136 h 144"/>
              <a:gd name="T14" fmla="*/ 448586 w 277"/>
              <a:gd name="T15" fmla="*/ 352954 h 144"/>
              <a:gd name="T16" fmla="*/ 463922 w 277"/>
              <a:gd name="T17" fmla="*/ 287734 h 144"/>
              <a:gd name="T18" fmla="*/ 402577 w 277"/>
              <a:gd name="T19" fmla="*/ 122767 h 144"/>
              <a:gd name="T20" fmla="*/ 506097 w 277"/>
              <a:gd name="T21" fmla="*/ 3836 h 144"/>
              <a:gd name="T22" fmla="*/ 544438 w 277"/>
              <a:gd name="T23" fmla="*/ 0 h 144"/>
              <a:gd name="T24" fmla="*/ 582778 w 277"/>
              <a:gd name="T25" fmla="*/ 3836 h 144"/>
              <a:gd name="T26" fmla="*/ 682464 w 277"/>
              <a:gd name="T27" fmla="*/ 122767 h 144"/>
              <a:gd name="T28" fmla="*/ 621119 w 277"/>
              <a:gd name="T29" fmla="*/ 287734 h 144"/>
              <a:gd name="T30" fmla="*/ 640289 w 277"/>
              <a:gd name="T31" fmla="*/ 352954 h 144"/>
              <a:gd name="T32" fmla="*/ 690132 w 277"/>
              <a:gd name="T33" fmla="*/ 372136 h 144"/>
              <a:gd name="T34" fmla="*/ 785984 w 277"/>
              <a:gd name="T35" fmla="*/ 437356 h 144"/>
              <a:gd name="T36" fmla="*/ 766814 w 277"/>
              <a:gd name="T37" fmla="*/ 521758 h 144"/>
              <a:gd name="T38" fmla="*/ 1046701 w 277"/>
              <a:gd name="T39" fmla="*/ 471884 h 144"/>
              <a:gd name="T40" fmla="*/ 977687 w 277"/>
              <a:gd name="T41" fmla="*/ 425847 h 144"/>
              <a:gd name="T42" fmla="*/ 943181 w 277"/>
              <a:gd name="T43" fmla="*/ 414338 h 144"/>
              <a:gd name="T44" fmla="*/ 931679 w 277"/>
              <a:gd name="T45" fmla="*/ 368300 h 144"/>
              <a:gd name="T46" fmla="*/ 973853 w 277"/>
              <a:gd name="T47" fmla="*/ 253206 h 144"/>
              <a:gd name="T48" fmla="*/ 901006 w 277"/>
              <a:gd name="T49" fmla="*/ 172641 h 144"/>
              <a:gd name="T50" fmla="*/ 874168 w 277"/>
              <a:gd name="T51" fmla="*/ 168804 h 144"/>
              <a:gd name="T52" fmla="*/ 851163 w 277"/>
              <a:gd name="T53" fmla="*/ 172641 h 144"/>
              <a:gd name="T54" fmla="*/ 778316 w 277"/>
              <a:gd name="T55" fmla="*/ 253206 h 144"/>
              <a:gd name="T56" fmla="*/ 820491 w 277"/>
              <a:gd name="T57" fmla="*/ 368300 h 144"/>
              <a:gd name="T58" fmla="*/ 808988 w 277"/>
              <a:gd name="T59" fmla="*/ 414338 h 144"/>
              <a:gd name="T60" fmla="*/ 808988 w 277"/>
              <a:gd name="T61" fmla="*/ 414338 h 144"/>
              <a:gd name="T62" fmla="*/ 816657 w 277"/>
              <a:gd name="T63" fmla="*/ 422010 h 144"/>
              <a:gd name="T64" fmla="*/ 835827 w 277"/>
              <a:gd name="T65" fmla="*/ 483394 h 144"/>
              <a:gd name="T66" fmla="*/ 789818 w 277"/>
              <a:gd name="T67" fmla="*/ 537104 h 144"/>
              <a:gd name="T68" fmla="*/ 770648 w 277"/>
              <a:gd name="T69" fmla="*/ 544777 h 144"/>
              <a:gd name="T70" fmla="*/ 874168 w 277"/>
              <a:gd name="T71" fmla="*/ 552450 h 144"/>
              <a:gd name="T72" fmla="*/ 996858 w 277"/>
              <a:gd name="T73" fmla="*/ 544777 h 144"/>
              <a:gd name="T74" fmla="*/ 1031364 w 277"/>
              <a:gd name="T75" fmla="*/ 533268 h 144"/>
              <a:gd name="T76" fmla="*/ 1046701 w 277"/>
              <a:gd name="T77" fmla="*/ 471884 h 144"/>
              <a:gd name="T78" fmla="*/ 249214 w 277"/>
              <a:gd name="T79" fmla="*/ 483394 h 144"/>
              <a:gd name="T80" fmla="*/ 272219 w 277"/>
              <a:gd name="T81" fmla="*/ 422010 h 144"/>
              <a:gd name="T82" fmla="*/ 291389 w 277"/>
              <a:gd name="T83" fmla="*/ 402828 h 144"/>
              <a:gd name="T84" fmla="*/ 279887 w 277"/>
              <a:gd name="T85" fmla="*/ 398992 h 144"/>
              <a:gd name="T86" fmla="*/ 264551 w 277"/>
              <a:gd name="T87" fmla="*/ 349118 h 144"/>
              <a:gd name="T88" fmla="*/ 314394 w 277"/>
              <a:gd name="T89" fmla="*/ 218678 h 144"/>
              <a:gd name="T90" fmla="*/ 233878 w 277"/>
              <a:gd name="T91" fmla="*/ 130440 h 144"/>
              <a:gd name="T92" fmla="*/ 207040 w 277"/>
              <a:gd name="T93" fmla="*/ 126603 h 144"/>
              <a:gd name="T94" fmla="*/ 176367 w 277"/>
              <a:gd name="T95" fmla="*/ 130440 h 144"/>
              <a:gd name="T96" fmla="*/ 99686 w 277"/>
              <a:gd name="T97" fmla="*/ 218678 h 144"/>
              <a:gd name="T98" fmla="*/ 145695 w 277"/>
              <a:gd name="T99" fmla="*/ 349118 h 144"/>
              <a:gd name="T100" fmla="*/ 134192 w 277"/>
              <a:gd name="T101" fmla="*/ 398992 h 144"/>
              <a:gd name="T102" fmla="*/ 95852 w 277"/>
              <a:gd name="T103" fmla="*/ 414338 h 144"/>
              <a:gd name="T104" fmla="*/ 19170 w 277"/>
              <a:gd name="T105" fmla="*/ 464211 h 144"/>
              <a:gd name="T106" fmla="*/ 34507 w 277"/>
              <a:gd name="T107" fmla="*/ 529431 h 144"/>
              <a:gd name="T108" fmla="*/ 72847 w 277"/>
              <a:gd name="T109" fmla="*/ 540941 h 144"/>
              <a:gd name="T110" fmla="*/ 207040 w 277"/>
              <a:gd name="T111" fmla="*/ 552450 h 144"/>
              <a:gd name="T112" fmla="*/ 314394 w 277"/>
              <a:gd name="T113" fmla="*/ 544777 h 144"/>
              <a:gd name="T114" fmla="*/ 295223 w 277"/>
              <a:gd name="T115" fmla="*/ 537104 h 144"/>
              <a:gd name="T116" fmla="*/ 249214 w 277"/>
              <a:gd name="T117" fmla="*/ 483394 h 144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77" h="144">
                <a:moveTo>
                  <a:pt x="200" y="136"/>
                </a:moveTo>
                <a:cubicBezTo>
                  <a:pt x="196" y="138"/>
                  <a:pt x="192" y="139"/>
                  <a:pt x="187" y="140"/>
                </a:cubicBezTo>
                <a:cubicBezTo>
                  <a:pt x="174" y="144"/>
                  <a:pt x="160" y="144"/>
                  <a:pt x="142" y="144"/>
                </a:cubicBezTo>
                <a:cubicBezTo>
                  <a:pt x="124" y="144"/>
                  <a:pt x="110" y="144"/>
                  <a:pt x="96" y="140"/>
                </a:cubicBezTo>
                <a:cubicBezTo>
                  <a:pt x="92" y="139"/>
                  <a:pt x="88" y="138"/>
                  <a:pt x="84" y="136"/>
                </a:cubicBezTo>
                <a:cubicBezTo>
                  <a:pt x="72" y="130"/>
                  <a:pt x="72" y="121"/>
                  <a:pt x="78" y="114"/>
                </a:cubicBezTo>
                <a:cubicBezTo>
                  <a:pt x="86" y="107"/>
                  <a:pt x="95" y="101"/>
                  <a:pt x="104" y="97"/>
                </a:cubicBezTo>
                <a:cubicBezTo>
                  <a:pt x="108" y="95"/>
                  <a:pt x="113" y="94"/>
                  <a:pt x="117" y="92"/>
                </a:cubicBezTo>
                <a:cubicBezTo>
                  <a:pt x="125" y="89"/>
                  <a:pt x="127" y="81"/>
                  <a:pt x="121" y="75"/>
                </a:cubicBezTo>
                <a:cubicBezTo>
                  <a:pt x="109" y="62"/>
                  <a:pt x="105" y="48"/>
                  <a:pt x="105" y="32"/>
                </a:cubicBezTo>
                <a:cubicBezTo>
                  <a:pt x="106" y="14"/>
                  <a:pt x="116" y="5"/>
                  <a:pt x="132" y="1"/>
                </a:cubicBezTo>
                <a:cubicBezTo>
                  <a:pt x="135" y="0"/>
                  <a:pt x="139" y="0"/>
                  <a:pt x="142" y="0"/>
                </a:cubicBezTo>
                <a:cubicBezTo>
                  <a:pt x="145" y="0"/>
                  <a:pt x="148" y="0"/>
                  <a:pt x="152" y="1"/>
                </a:cubicBezTo>
                <a:cubicBezTo>
                  <a:pt x="168" y="5"/>
                  <a:pt x="178" y="14"/>
                  <a:pt x="178" y="32"/>
                </a:cubicBezTo>
                <a:cubicBezTo>
                  <a:pt x="179" y="48"/>
                  <a:pt x="174" y="63"/>
                  <a:pt x="162" y="75"/>
                </a:cubicBezTo>
                <a:cubicBezTo>
                  <a:pt x="156" y="81"/>
                  <a:pt x="159" y="89"/>
                  <a:pt x="167" y="92"/>
                </a:cubicBezTo>
                <a:cubicBezTo>
                  <a:pt x="171" y="94"/>
                  <a:pt x="175" y="95"/>
                  <a:pt x="180" y="97"/>
                </a:cubicBezTo>
                <a:cubicBezTo>
                  <a:pt x="189" y="101"/>
                  <a:pt x="198" y="107"/>
                  <a:pt x="205" y="114"/>
                </a:cubicBezTo>
                <a:cubicBezTo>
                  <a:pt x="210" y="118"/>
                  <a:pt x="212" y="130"/>
                  <a:pt x="200" y="136"/>
                </a:cubicBezTo>
                <a:close/>
                <a:moveTo>
                  <a:pt x="273" y="123"/>
                </a:moveTo>
                <a:cubicBezTo>
                  <a:pt x="267" y="118"/>
                  <a:pt x="261" y="115"/>
                  <a:pt x="255" y="111"/>
                </a:cubicBezTo>
                <a:cubicBezTo>
                  <a:pt x="252" y="110"/>
                  <a:pt x="249" y="109"/>
                  <a:pt x="246" y="108"/>
                </a:cubicBezTo>
                <a:cubicBezTo>
                  <a:pt x="240" y="106"/>
                  <a:pt x="239" y="100"/>
                  <a:pt x="243" y="96"/>
                </a:cubicBezTo>
                <a:cubicBezTo>
                  <a:pt x="251" y="88"/>
                  <a:pt x="254" y="77"/>
                  <a:pt x="254" y="66"/>
                </a:cubicBezTo>
                <a:cubicBezTo>
                  <a:pt x="253" y="54"/>
                  <a:pt x="246" y="48"/>
                  <a:pt x="235" y="45"/>
                </a:cubicBezTo>
                <a:cubicBezTo>
                  <a:pt x="233" y="44"/>
                  <a:pt x="231" y="44"/>
                  <a:pt x="228" y="44"/>
                </a:cubicBezTo>
                <a:cubicBezTo>
                  <a:pt x="226" y="44"/>
                  <a:pt x="224" y="44"/>
                  <a:pt x="222" y="45"/>
                </a:cubicBezTo>
                <a:cubicBezTo>
                  <a:pt x="211" y="48"/>
                  <a:pt x="204" y="54"/>
                  <a:pt x="203" y="66"/>
                </a:cubicBezTo>
                <a:cubicBezTo>
                  <a:pt x="203" y="77"/>
                  <a:pt x="206" y="87"/>
                  <a:pt x="214" y="96"/>
                </a:cubicBezTo>
                <a:cubicBezTo>
                  <a:pt x="218" y="100"/>
                  <a:pt x="217" y="106"/>
                  <a:pt x="211" y="108"/>
                </a:cubicBezTo>
                <a:cubicBezTo>
                  <a:pt x="211" y="108"/>
                  <a:pt x="211" y="108"/>
                  <a:pt x="211" y="108"/>
                </a:cubicBezTo>
                <a:cubicBezTo>
                  <a:pt x="211" y="109"/>
                  <a:pt x="212" y="110"/>
                  <a:pt x="213" y="110"/>
                </a:cubicBezTo>
                <a:cubicBezTo>
                  <a:pt x="217" y="114"/>
                  <a:pt x="219" y="121"/>
                  <a:pt x="218" y="126"/>
                </a:cubicBezTo>
                <a:cubicBezTo>
                  <a:pt x="217" y="132"/>
                  <a:pt x="213" y="137"/>
                  <a:pt x="206" y="140"/>
                </a:cubicBezTo>
                <a:cubicBezTo>
                  <a:pt x="205" y="141"/>
                  <a:pt x="203" y="142"/>
                  <a:pt x="201" y="142"/>
                </a:cubicBezTo>
                <a:cubicBezTo>
                  <a:pt x="210" y="144"/>
                  <a:pt x="218" y="144"/>
                  <a:pt x="228" y="144"/>
                </a:cubicBezTo>
                <a:cubicBezTo>
                  <a:pt x="241" y="144"/>
                  <a:pt x="251" y="144"/>
                  <a:pt x="260" y="142"/>
                </a:cubicBezTo>
                <a:cubicBezTo>
                  <a:pt x="263" y="141"/>
                  <a:pt x="266" y="140"/>
                  <a:pt x="269" y="139"/>
                </a:cubicBezTo>
                <a:cubicBezTo>
                  <a:pt x="277" y="135"/>
                  <a:pt x="276" y="126"/>
                  <a:pt x="273" y="123"/>
                </a:cubicBezTo>
                <a:close/>
                <a:moveTo>
                  <a:pt x="65" y="126"/>
                </a:moveTo>
                <a:cubicBezTo>
                  <a:pt x="64" y="121"/>
                  <a:pt x="66" y="115"/>
                  <a:pt x="71" y="110"/>
                </a:cubicBezTo>
                <a:cubicBezTo>
                  <a:pt x="72" y="109"/>
                  <a:pt x="74" y="107"/>
                  <a:pt x="76" y="105"/>
                </a:cubicBezTo>
                <a:cubicBezTo>
                  <a:pt x="75" y="105"/>
                  <a:pt x="74" y="104"/>
                  <a:pt x="73" y="104"/>
                </a:cubicBezTo>
                <a:cubicBezTo>
                  <a:pt x="67" y="102"/>
                  <a:pt x="65" y="95"/>
                  <a:pt x="69" y="91"/>
                </a:cubicBezTo>
                <a:cubicBezTo>
                  <a:pt x="79" y="81"/>
                  <a:pt x="82" y="70"/>
                  <a:pt x="82" y="57"/>
                </a:cubicBezTo>
                <a:cubicBezTo>
                  <a:pt x="81" y="44"/>
                  <a:pt x="74" y="37"/>
                  <a:pt x="61" y="34"/>
                </a:cubicBezTo>
                <a:cubicBezTo>
                  <a:pt x="59" y="34"/>
                  <a:pt x="56" y="33"/>
                  <a:pt x="54" y="33"/>
                </a:cubicBezTo>
                <a:cubicBezTo>
                  <a:pt x="51" y="33"/>
                  <a:pt x="49" y="34"/>
                  <a:pt x="46" y="34"/>
                </a:cubicBezTo>
                <a:cubicBezTo>
                  <a:pt x="34" y="37"/>
                  <a:pt x="26" y="44"/>
                  <a:pt x="26" y="57"/>
                </a:cubicBezTo>
                <a:cubicBezTo>
                  <a:pt x="25" y="70"/>
                  <a:pt x="29" y="81"/>
                  <a:pt x="38" y="91"/>
                </a:cubicBezTo>
                <a:cubicBezTo>
                  <a:pt x="42" y="95"/>
                  <a:pt x="41" y="102"/>
                  <a:pt x="35" y="104"/>
                </a:cubicBezTo>
                <a:cubicBezTo>
                  <a:pt x="31" y="105"/>
                  <a:pt x="28" y="106"/>
                  <a:pt x="25" y="108"/>
                </a:cubicBezTo>
                <a:cubicBezTo>
                  <a:pt x="17" y="111"/>
                  <a:pt x="11" y="115"/>
                  <a:pt x="5" y="121"/>
                </a:cubicBezTo>
                <a:cubicBezTo>
                  <a:pt x="0" y="126"/>
                  <a:pt x="0" y="134"/>
                  <a:pt x="9" y="138"/>
                </a:cubicBezTo>
                <a:cubicBezTo>
                  <a:pt x="12" y="139"/>
                  <a:pt x="15" y="140"/>
                  <a:pt x="19" y="141"/>
                </a:cubicBezTo>
                <a:cubicBezTo>
                  <a:pt x="29" y="144"/>
                  <a:pt x="40" y="144"/>
                  <a:pt x="54" y="144"/>
                </a:cubicBezTo>
                <a:cubicBezTo>
                  <a:pt x="65" y="144"/>
                  <a:pt x="74" y="144"/>
                  <a:pt x="82" y="142"/>
                </a:cubicBezTo>
                <a:cubicBezTo>
                  <a:pt x="81" y="142"/>
                  <a:pt x="79" y="141"/>
                  <a:pt x="77" y="140"/>
                </a:cubicBezTo>
                <a:cubicBezTo>
                  <a:pt x="70" y="137"/>
                  <a:pt x="66" y="132"/>
                  <a:pt x="65" y="126"/>
                </a:cubicBezTo>
                <a:close/>
              </a:path>
            </a:pathLst>
          </a:custGeom>
          <a:solidFill>
            <a:srgbClr val="38383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s-ES" sz="3200">
              <a:latin typeface="Avenir LT Std 55 Roman" panose="020B0503020203020204" pitchFamily="34" charset="0"/>
            </a:endParaRPr>
          </a:p>
        </p:txBody>
      </p:sp>
      <p:sp>
        <p:nvSpPr>
          <p:cNvPr id="89" name="Freeform 34">
            <a:extLst>
              <a:ext uri="{FF2B5EF4-FFF2-40B4-BE49-F238E27FC236}">
                <a16:creationId xmlns:a16="http://schemas.microsoft.com/office/drawing/2014/main" id="{368CFB47-E15C-448A-A615-5248B4742903}"/>
              </a:ext>
            </a:extLst>
          </p:cNvPr>
          <p:cNvSpPr>
            <a:spLocks noChangeAspect="1"/>
          </p:cNvSpPr>
          <p:nvPr/>
        </p:nvSpPr>
        <p:spPr bwMode="auto">
          <a:xfrm>
            <a:off x="1318349" y="8216009"/>
            <a:ext cx="494013" cy="720000"/>
          </a:xfrm>
          <a:custGeom>
            <a:avLst/>
            <a:gdLst>
              <a:gd name="T0" fmla="*/ 447675 w 117"/>
              <a:gd name="T1" fmla="*/ 433696 h 170"/>
              <a:gd name="T2" fmla="*/ 290797 w 117"/>
              <a:gd name="T3" fmla="*/ 287851 h 170"/>
              <a:gd name="T4" fmla="*/ 210446 w 117"/>
              <a:gd name="T5" fmla="*/ 268661 h 170"/>
              <a:gd name="T6" fmla="*/ 107136 w 117"/>
              <a:gd name="T7" fmla="*/ 214929 h 170"/>
              <a:gd name="T8" fmla="*/ 218098 w 117"/>
              <a:gd name="T9" fmla="*/ 165035 h 170"/>
              <a:gd name="T10" fmla="*/ 332887 w 117"/>
              <a:gd name="T11" fmla="*/ 207253 h 170"/>
              <a:gd name="T12" fmla="*/ 390281 w 117"/>
              <a:gd name="T13" fmla="*/ 203415 h 170"/>
              <a:gd name="T14" fmla="*/ 413238 w 117"/>
              <a:gd name="T15" fmla="*/ 161197 h 170"/>
              <a:gd name="T16" fmla="*/ 267840 w 117"/>
              <a:gd name="T17" fmla="*/ 76760 h 170"/>
              <a:gd name="T18" fmla="*/ 267840 w 117"/>
              <a:gd name="T19" fmla="*/ 23028 h 170"/>
              <a:gd name="T20" fmla="*/ 241056 w 117"/>
              <a:gd name="T21" fmla="*/ 0 h 170"/>
              <a:gd name="T22" fmla="*/ 206619 w 117"/>
              <a:gd name="T23" fmla="*/ 0 h 170"/>
              <a:gd name="T24" fmla="*/ 176009 w 117"/>
              <a:gd name="T25" fmla="*/ 23028 h 170"/>
              <a:gd name="T26" fmla="*/ 176009 w 117"/>
              <a:gd name="T27" fmla="*/ 72922 h 170"/>
              <a:gd name="T28" fmla="*/ 0 w 117"/>
              <a:gd name="T29" fmla="*/ 214929 h 170"/>
              <a:gd name="T30" fmla="*/ 168356 w 117"/>
              <a:gd name="T31" fmla="*/ 356936 h 170"/>
              <a:gd name="T32" fmla="*/ 260187 w 117"/>
              <a:gd name="T33" fmla="*/ 379964 h 170"/>
              <a:gd name="T34" fmla="*/ 340539 w 117"/>
              <a:gd name="T35" fmla="*/ 437534 h 170"/>
              <a:gd name="T36" fmla="*/ 229577 w 117"/>
              <a:gd name="T37" fmla="*/ 491266 h 170"/>
              <a:gd name="T38" fmla="*/ 91831 w 117"/>
              <a:gd name="T39" fmla="*/ 441372 h 170"/>
              <a:gd name="T40" fmla="*/ 30610 w 117"/>
              <a:gd name="T41" fmla="*/ 452886 h 170"/>
              <a:gd name="T42" fmla="*/ 15305 w 117"/>
              <a:gd name="T43" fmla="*/ 491266 h 170"/>
              <a:gd name="T44" fmla="*/ 176009 w 117"/>
              <a:gd name="T45" fmla="*/ 579541 h 170"/>
              <a:gd name="T46" fmla="*/ 176009 w 117"/>
              <a:gd name="T47" fmla="*/ 629435 h 170"/>
              <a:gd name="T48" fmla="*/ 206619 w 117"/>
              <a:gd name="T49" fmla="*/ 652463 h 170"/>
              <a:gd name="T50" fmla="*/ 241056 w 117"/>
              <a:gd name="T51" fmla="*/ 652463 h 170"/>
              <a:gd name="T52" fmla="*/ 267840 w 117"/>
              <a:gd name="T53" fmla="*/ 629435 h 170"/>
              <a:gd name="T54" fmla="*/ 267840 w 117"/>
              <a:gd name="T55" fmla="*/ 579541 h 170"/>
              <a:gd name="T56" fmla="*/ 447675 w 117"/>
              <a:gd name="T57" fmla="*/ 433696 h 170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117" h="170">
                <a:moveTo>
                  <a:pt x="117" y="113"/>
                </a:moveTo>
                <a:cubicBezTo>
                  <a:pt x="117" y="96"/>
                  <a:pt x="103" y="82"/>
                  <a:pt x="76" y="75"/>
                </a:cubicBezTo>
                <a:cubicBezTo>
                  <a:pt x="73" y="74"/>
                  <a:pt x="58" y="71"/>
                  <a:pt x="55" y="70"/>
                </a:cubicBezTo>
                <a:cubicBezTo>
                  <a:pt x="34" y="64"/>
                  <a:pt x="28" y="61"/>
                  <a:pt x="28" y="56"/>
                </a:cubicBezTo>
                <a:cubicBezTo>
                  <a:pt x="28" y="49"/>
                  <a:pt x="35" y="43"/>
                  <a:pt x="57" y="43"/>
                </a:cubicBezTo>
                <a:cubicBezTo>
                  <a:pt x="72" y="43"/>
                  <a:pt x="87" y="54"/>
                  <a:pt x="87" y="54"/>
                </a:cubicBezTo>
                <a:cubicBezTo>
                  <a:pt x="93" y="58"/>
                  <a:pt x="97" y="58"/>
                  <a:pt x="102" y="53"/>
                </a:cubicBezTo>
                <a:cubicBezTo>
                  <a:pt x="102" y="53"/>
                  <a:pt x="108" y="48"/>
                  <a:pt x="108" y="42"/>
                </a:cubicBezTo>
                <a:cubicBezTo>
                  <a:pt x="108" y="35"/>
                  <a:pt x="90" y="24"/>
                  <a:pt x="70" y="20"/>
                </a:cubicBezTo>
                <a:cubicBezTo>
                  <a:pt x="70" y="6"/>
                  <a:pt x="70" y="6"/>
                  <a:pt x="70" y="6"/>
                </a:cubicBezTo>
                <a:cubicBezTo>
                  <a:pt x="70" y="3"/>
                  <a:pt x="67" y="0"/>
                  <a:pt x="63" y="0"/>
                </a:cubicBezTo>
                <a:cubicBezTo>
                  <a:pt x="54" y="0"/>
                  <a:pt x="54" y="0"/>
                  <a:pt x="54" y="0"/>
                </a:cubicBezTo>
                <a:cubicBezTo>
                  <a:pt x="50" y="0"/>
                  <a:pt x="46" y="3"/>
                  <a:pt x="46" y="6"/>
                </a:cubicBezTo>
                <a:cubicBezTo>
                  <a:pt x="46" y="19"/>
                  <a:pt x="46" y="19"/>
                  <a:pt x="46" y="19"/>
                </a:cubicBezTo>
                <a:cubicBezTo>
                  <a:pt x="16" y="22"/>
                  <a:pt x="0" y="38"/>
                  <a:pt x="0" y="56"/>
                </a:cubicBezTo>
                <a:cubicBezTo>
                  <a:pt x="0" y="78"/>
                  <a:pt x="21" y="87"/>
                  <a:pt x="44" y="93"/>
                </a:cubicBezTo>
                <a:cubicBezTo>
                  <a:pt x="47" y="94"/>
                  <a:pt x="65" y="98"/>
                  <a:pt x="68" y="99"/>
                </a:cubicBezTo>
                <a:cubicBezTo>
                  <a:pt x="85" y="103"/>
                  <a:pt x="89" y="110"/>
                  <a:pt x="89" y="114"/>
                </a:cubicBezTo>
                <a:cubicBezTo>
                  <a:pt x="89" y="121"/>
                  <a:pt x="81" y="128"/>
                  <a:pt x="60" y="128"/>
                </a:cubicBezTo>
                <a:cubicBezTo>
                  <a:pt x="44" y="128"/>
                  <a:pt x="24" y="115"/>
                  <a:pt x="24" y="115"/>
                </a:cubicBezTo>
                <a:cubicBezTo>
                  <a:pt x="18" y="111"/>
                  <a:pt x="13" y="112"/>
                  <a:pt x="8" y="118"/>
                </a:cubicBezTo>
                <a:cubicBezTo>
                  <a:pt x="8" y="118"/>
                  <a:pt x="4" y="123"/>
                  <a:pt x="4" y="128"/>
                </a:cubicBezTo>
                <a:cubicBezTo>
                  <a:pt x="4" y="136"/>
                  <a:pt x="26" y="147"/>
                  <a:pt x="46" y="151"/>
                </a:cubicBezTo>
                <a:cubicBezTo>
                  <a:pt x="46" y="164"/>
                  <a:pt x="46" y="164"/>
                  <a:pt x="46" y="164"/>
                </a:cubicBezTo>
                <a:cubicBezTo>
                  <a:pt x="46" y="168"/>
                  <a:pt x="50" y="170"/>
                  <a:pt x="54" y="170"/>
                </a:cubicBezTo>
                <a:cubicBezTo>
                  <a:pt x="63" y="170"/>
                  <a:pt x="63" y="170"/>
                  <a:pt x="63" y="170"/>
                </a:cubicBezTo>
                <a:cubicBezTo>
                  <a:pt x="67" y="170"/>
                  <a:pt x="70" y="168"/>
                  <a:pt x="70" y="164"/>
                </a:cubicBezTo>
                <a:cubicBezTo>
                  <a:pt x="70" y="151"/>
                  <a:pt x="70" y="151"/>
                  <a:pt x="70" y="151"/>
                </a:cubicBezTo>
                <a:cubicBezTo>
                  <a:pt x="102" y="148"/>
                  <a:pt x="117" y="131"/>
                  <a:pt x="117" y="113"/>
                </a:cubicBezTo>
                <a:close/>
              </a:path>
            </a:pathLst>
          </a:custGeom>
          <a:solidFill>
            <a:srgbClr val="38383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s-ES" sz="3200">
              <a:latin typeface="Avenir LT Std 55 Roman" panose="020B0503020203020204" pitchFamily="34" charset="0"/>
            </a:endParaRPr>
          </a:p>
        </p:txBody>
      </p:sp>
      <p:sp>
        <p:nvSpPr>
          <p:cNvPr id="90" name="Freeform 35">
            <a:extLst>
              <a:ext uri="{FF2B5EF4-FFF2-40B4-BE49-F238E27FC236}">
                <a16:creationId xmlns:a16="http://schemas.microsoft.com/office/drawing/2014/main" id="{C91C8392-BB49-4A72-AB61-A3AFDAEF7C2F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618944" y="2416139"/>
            <a:ext cx="754699" cy="684000"/>
          </a:xfrm>
          <a:custGeom>
            <a:avLst/>
            <a:gdLst>
              <a:gd name="T0" fmla="*/ 421270 w 177"/>
              <a:gd name="T1" fmla="*/ 84475 h 160"/>
              <a:gd name="T2" fmla="*/ 302549 w 177"/>
              <a:gd name="T3" fmla="*/ 38398 h 160"/>
              <a:gd name="T4" fmla="*/ 218295 w 177"/>
              <a:gd name="T5" fmla="*/ 84475 h 160"/>
              <a:gd name="T6" fmla="*/ 386803 w 177"/>
              <a:gd name="T7" fmla="*/ 0 h 160"/>
              <a:gd name="T8" fmla="*/ 103403 w 177"/>
              <a:gd name="T9" fmla="*/ 341739 h 160"/>
              <a:gd name="T10" fmla="*/ 275740 w 177"/>
              <a:gd name="T11" fmla="*/ 318701 h 160"/>
              <a:gd name="T12" fmla="*/ 371484 w 177"/>
              <a:gd name="T13" fmla="*/ 284143 h 160"/>
              <a:gd name="T14" fmla="*/ 405951 w 177"/>
              <a:gd name="T15" fmla="*/ 341739 h 160"/>
              <a:gd name="T16" fmla="*/ 677862 w 177"/>
              <a:gd name="T17" fmla="*/ 245745 h 160"/>
              <a:gd name="T18" fmla="*/ 601267 w 177"/>
              <a:gd name="T19" fmla="*/ 99834 h 160"/>
              <a:gd name="T20" fmla="*/ 543821 w 177"/>
              <a:gd name="T21" fmla="*/ 99834 h 160"/>
              <a:gd name="T22" fmla="*/ 486376 w 177"/>
              <a:gd name="T23" fmla="*/ 99834 h 160"/>
              <a:gd name="T24" fmla="*/ 417440 w 177"/>
              <a:gd name="T25" fmla="*/ 99834 h 160"/>
              <a:gd name="T26" fmla="*/ 214465 w 177"/>
              <a:gd name="T27" fmla="*/ 99834 h 160"/>
              <a:gd name="T28" fmla="*/ 130211 w 177"/>
              <a:gd name="T29" fmla="*/ 99834 h 160"/>
              <a:gd name="T30" fmla="*/ 80424 w 177"/>
              <a:gd name="T31" fmla="*/ 99834 h 160"/>
              <a:gd name="T32" fmla="*/ 0 w 177"/>
              <a:gd name="T33" fmla="*/ 245745 h 160"/>
              <a:gd name="T34" fmla="*/ 578289 w 177"/>
              <a:gd name="T35" fmla="*/ 368618 h 160"/>
              <a:gd name="T36" fmla="*/ 405951 w 177"/>
              <a:gd name="T37" fmla="*/ 395496 h 160"/>
              <a:gd name="T38" fmla="*/ 306378 w 177"/>
              <a:gd name="T39" fmla="*/ 430054 h 160"/>
              <a:gd name="T40" fmla="*/ 275740 w 177"/>
              <a:gd name="T41" fmla="*/ 368618 h 160"/>
              <a:gd name="T42" fmla="*/ 0 w 177"/>
              <a:gd name="T43" fmla="*/ 311021 h 160"/>
              <a:gd name="T44" fmla="*/ 80424 w 177"/>
              <a:gd name="T45" fmla="*/ 614363 h 160"/>
              <a:gd name="T46" fmla="*/ 130211 w 177"/>
              <a:gd name="T47" fmla="*/ 614363 h 160"/>
              <a:gd name="T48" fmla="*/ 517013 w 177"/>
              <a:gd name="T49" fmla="*/ 614363 h 160"/>
              <a:gd name="T50" fmla="*/ 562970 w 177"/>
              <a:gd name="T51" fmla="*/ 614363 h 160"/>
              <a:gd name="T52" fmla="*/ 677862 w 177"/>
              <a:gd name="T53" fmla="*/ 522209 h 160"/>
              <a:gd name="T54" fmla="*/ 578289 w 177"/>
              <a:gd name="T55" fmla="*/ 368618 h 160"/>
              <a:gd name="T56" fmla="*/ 306378 w 177"/>
              <a:gd name="T57" fmla="*/ 307182 h 160"/>
              <a:gd name="T58" fmla="*/ 298719 w 177"/>
              <a:gd name="T59" fmla="*/ 337900 h 160"/>
              <a:gd name="T60" fmla="*/ 298719 w 177"/>
              <a:gd name="T61" fmla="*/ 368618 h 160"/>
              <a:gd name="T62" fmla="*/ 298719 w 177"/>
              <a:gd name="T63" fmla="*/ 391656 h 160"/>
              <a:gd name="T64" fmla="*/ 371484 w 177"/>
              <a:gd name="T65" fmla="*/ 403176 h 160"/>
              <a:gd name="T66" fmla="*/ 382973 w 177"/>
              <a:gd name="T67" fmla="*/ 376297 h 160"/>
              <a:gd name="T68" fmla="*/ 382973 w 177"/>
              <a:gd name="T69" fmla="*/ 345579 h 160"/>
              <a:gd name="T70" fmla="*/ 382973 w 177"/>
              <a:gd name="T71" fmla="*/ 322541 h 16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177" h="160">
                <a:moveTo>
                  <a:pt x="121" y="22"/>
                </a:moveTo>
                <a:cubicBezTo>
                  <a:pt x="110" y="22"/>
                  <a:pt x="110" y="22"/>
                  <a:pt x="110" y="22"/>
                </a:cubicBezTo>
                <a:cubicBezTo>
                  <a:pt x="109" y="15"/>
                  <a:pt x="104" y="10"/>
                  <a:pt x="99" y="10"/>
                </a:cubicBezTo>
                <a:cubicBezTo>
                  <a:pt x="79" y="10"/>
                  <a:pt x="79" y="10"/>
                  <a:pt x="79" y="10"/>
                </a:cubicBezTo>
                <a:cubicBezTo>
                  <a:pt x="73" y="10"/>
                  <a:pt x="68" y="15"/>
                  <a:pt x="67" y="22"/>
                </a:cubicBezTo>
                <a:cubicBezTo>
                  <a:pt x="57" y="22"/>
                  <a:pt x="57" y="22"/>
                  <a:pt x="57" y="22"/>
                </a:cubicBezTo>
                <a:cubicBezTo>
                  <a:pt x="57" y="10"/>
                  <a:pt x="66" y="0"/>
                  <a:pt x="76" y="0"/>
                </a:cubicBezTo>
                <a:cubicBezTo>
                  <a:pt x="101" y="0"/>
                  <a:pt x="101" y="0"/>
                  <a:pt x="101" y="0"/>
                </a:cubicBezTo>
                <a:cubicBezTo>
                  <a:pt x="112" y="0"/>
                  <a:pt x="120" y="10"/>
                  <a:pt x="121" y="22"/>
                </a:cubicBezTo>
                <a:close/>
                <a:moveTo>
                  <a:pt x="27" y="89"/>
                </a:moveTo>
                <a:cubicBezTo>
                  <a:pt x="72" y="89"/>
                  <a:pt x="72" y="89"/>
                  <a:pt x="72" y="89"/>
                </a:cubicBezTo>
                <a:cubicBezTo>
                  <a:pt x="72" y="83"/>
                  <a:pt x="72" y="83"/>
                  <a:pt x="72" y="83"/>
                </a:cubicBezTo>
                <a:cubicBezTo>
                  <a:pt x="72" y="78"/>
                  <a:pt x="75" y="74"/>
                  <a:pt x="80" y="74"/>
                </a:cubicBezTo>
                <a:cubicBezTo>
                  <a:pt x="97" y="74"/>
                  <a:pt x="97" y="74"/>
                  <a:pt x="97" y="74"/>
                </a:cubicBezTo>
                <a:cubicBezTo>
                  <a:pt x="102" y="74"/>
                  <a:pt x="106" y="78"/>
                  <a:pt x="106" y="83"/>
                </a:cubicBezTo>
                <a:cubicBezTo>
                  <a:pt x="106" y="89"/>
                  <a:pt x="106" y="89"/>
                  <a:pt x="106" y="89"/>
                </a:cubicBezTo>
                <a:cubicBezTo>
                  <a:pt x="151" y="89"/>
                  <a:pt x="151" y="89"/>
                  <a:pt x="151" y="89"/>
                </a:cubicBezTo>
                <a:cubicBezTo>
                  <a:pt x="164" y="89"/>
                  <a:pt x="175" y="78"/>
                  <a:pt x="177" y="64"/>
                </a:cubicBezTo>
                <a:cubicBezTo>
                  <a:pt x="177" y="50"/>
                  <a:pt x="177" y="50"/>
                  <a:pt x="177" y="50"/>
                </a:cubicBezTo>
                <a:cubicBezTo>
                  <a:pt x="177" y="37"/>
                  <a:pt x="168" y="26"/>
                  <a:pt x="157" y="26"/>
                </a:cubicBezTo>
                <a:cubicBezTo>
                  <a:pt x="147" y="26"/>
                  <a:pt x="147" y="26"/>
                  <a:pt x="147" y="26"/>
                </a:cubicBezTo>
                <a:cubicBezTo>
                  <a:pt x="142" y="26"/>
                  <a:pt x="142" y="26"/>
                  <a:pt x="142" y="26"/>
                </a:cubicBezTo>
                <a:cubicBezTo>
                  <a:pt x="135" y="26"/>
                  <a:pt x="135" y="26"/>
                  <a:pt x="135" y="26"/>
                </a:cubicBezTo>
                <a:cubicBezTo>
                  <a:pt x="127" y="26"/>
                  <a:pt x="127" y="26"/>
                  <a:pt x="127" y="26"/>
                </a:cubicBezTo>
                <a:cubicBezTo>
                  <a:pt x="122" y="26"/>
                  <a:pt x="122" y="26"/>
                  <a:pt x="122" y="26"/>
                </a:cubicBezTo>
                <a:cubicBezTo>
                  <a:pt x="109" y="26"/>
                  <a:pt x="109" y="26"/>
                  <a:pt x="109" y="26"/>
                </a:cubicBezTo>
                <a:cubicBezTo>
                  <a:pt x="68" y="26"/>
                  <a:pt x="68" y="26"/>
                  <a:pt x="68" y="26"/>
                </a:cubicBezTo>
                <a:cubicBezTo>
                  <a:pt x="56" y="26"/>
                  <a:pt x="56" y="26"/>
                  <a:pt x="56" y="26"/>
                </a:cubicBezTo>
                <a:cubicBezTo>
                  <a:pt x="41" y="26"/>
                  <a:pt x="41" y="26"/>
                  <a:pt x="41" y="26"/>
                </a:cubicBezTo>
                <a:cubicBezTo>
                  <a:pt x="34" y="26"/>
                  <a:pt x="34" y="26"/>
                  <a:pt x="34" y="26"/>
                </a:cubicBezTo>
                <a:cubicBezTo>
                  <a:pt x="28" y="26"/>
                  <a:pt x="28" y="26"/>
                  <a:pt x="28" y="26"/>
                </a:cubicBezTo>
                <a:cubicBezTo>
                  <a:pt x="21" y="26"/>
                  <a:pt x="21" y="26"/>
                  <a:pt x="21" y="26"/>
                </a:cubicBezTo>
                <a:cubicBezTo>
                  <a:pt x="9" y="26"/>
                  <a:pt x="0" y="37"/>
                  <a:pt x="0" y="50"/>
                </a:cubicBezTo>
                <a:cubicBezTo>
                  <a:pt x="0" y="64"/>
                  <a:pt x="0" y="64"/>
                  <a:pt x="0" y="64"/>
                </a:cubicBezTo>
                <a:cubicBezTo>
                  <a:pt x="2" y="78"/>
                  <a:pt x="13" y="89"/>
                  <a:pt x="27" y="89"/>
                </a:cubicBezTo>
                <a:close/>
                <a:moveTo>
                  <a:pt x="151" y="96"/>
                </a:moveTo>
                <a:cubicBezTo>
                  <a:pt x="106" y="96"/>
                  <a:pt x="106" y="96"/>
                  <a:pt x="106" y="96"/>
                </a:cubicBezTo>
                <a:cubicBezTo>
                  <a:pt x="106" y="103"/>
                  <a:pt x="106" y="103"/>
                  <a:pt x="106" y="103"/>
                </a:cubicBezTo>
                <a:cubicBezTo>
                  <a:pt x="106" y="108"/>
                  <a:pt x="102" y="112"/>
                  <a:pt x="97" y="112"/>
                </a:cubicBezTo>
                <a:cubicBezTo>
                  <a:pt x="80" y="112"/>
                  <a:pt x="80" y="112"/>
                  <a:pt x="80" y="112"/>
                </a:cubicBezTo>
                <a:cubicBezTo>
                  <a:pt x="75" y="112"/>
                  <a:pt x="72" y="108"/>
                  <a:pt x="72" y="103"/>
                </a:cubicBezTo>
                <a:cubicBezTo>
                  <a:pt x="72" y="96"/>
                  <a:pt x="72" y="96"/>
                  <a:pt x="72" y="96"/>
                </a:cubicBezTo>
                <a:cubicBezTo>
                  <a:pt x="27" y="96"/>
                  <a:pt x="27" y="96"/>
                  <a:pt x="27" y="96"/>
                </a:cubicBezTo>
                <a:cubicBezTo>
                  <a:pt x="16" y="96"/>
                  <a:pt x="6" y="90"/>
                  <a:pt x="0" y="81"/>
                </a:cubicBezTo>
                <a:cubicBezTo>
                  <a:pt x="0" y="136"/>
                  <a:pt x="0" y="136"/>
                  <a:pt x="0" y="136"/>
                </a:cubicBezTo>
                <a:cubicBezTo>
                  <a:pt x="0" y="149"/>
                  <a:pt x="9" y="160"/>
                  <a:pt x="21" y="160"/>
                </a:cubicBezTo>
                <a:cubicBezTo>
                  <a:pt x="28" y="160"/>
                  <a:pt x="28" y="160"/>
                  <a:pt x="28" y="160"/>
                </a:cubicBezTo>
                <a:cubicBezTo>
                  <a:pt x="34" y="160"/>
                  <a:pt x="34" y="160"/>
                  <a:pt x="34" y="160"/>
                </a:cubicBezTo>
                <a:cubicBezTo>
                  <a:pt x="41" y="160"/>
                  <a:pt x="41" y="160"/>
                  <a:pt x="41" y="160"/>
                </a:cubicBezTo>
                <a:cubicBezTo>
                  <a:pt x="135" y="160"/>
                  <a:pt x="135" y="160"/>
                  <a:pt x="135" y="160"/>
                </a:cubicBezTo>
                <a:cubicBezTo>
                  <a:pt x="142" y="160"/>
                  <a:pt x="142" y="160"/>
                  <a:pt x="142" y="160"/>
                </a:cubicBezTo>
                <a:cubicBezTo>
                  <a:pt x="147" y="160"/>
                  <a:pt x="147" y="160"/>
                  <a:pt x="147" y="160"/>
                </a:cubicBezTo>
                <a:cubicBezTo>
                  <a:pt x="157" y="160"/>
                  <a:pt x="157" y="160"/>
                  <a:pt x="157" y="160"/>
                </a:cubicBezTo>
                <a:cubicBezTo>
                  <a:pt x="168" y="160"/>
                  <a:pt x="177" y="149"/>
                  <a:pt x="177" y="136"/>
                </a:cubicBezTo>
                <a:cubicBezTo>
                  <a:pt x="177" y="81"/>
                  <a:pt x="177" y="81"/>
                  <a:pt x="177" y="81"/>
                </a:cubicBezTo>
                <a:cubicBezTo>
                  <a:pt x="171" y="90"/>
                  <a:pt x="162" y="96"/>
                  <a:pt x="151" y="96"/>
                </a:cubicBezTo>
                <a:close/>
                <a:moveTo>
                  <a:pt x="97" y="80"/>
                </a:moveTo>
                <a:cubicBezTo>
                  <a:pt x="80" y="80"/>
                  <a:pt x="80" y="80"/>
                  <a:pt x="80" y="80"/>
                </a:cubicBezTo>
                <a:cubicBezTo>
                  <a:pt x="79" y="80"/>
                  <a:pt x="78" y="82"/>
                  <a:pt x="78" y="84"/>
                </a:cubicBezTo>
                <a:cubicBezTo>
                  <a:pt x="78" y="88"/>
                  <a:pt x="78" y="88"/>
                  <a:pt x="78" y="88"/>
                </a:cubicBezTo>
                <a:cubicBezTo>
                  <a:pt x="78" y="90"/>
                  <a:pt x="78" y="90"/>
                  <a:pt x="78" y="90"/>
                </a:cubicBezTo>
                <a:cubicBezTo>
                  <a:pt x="78" y="96"/>
                  <a:pt x="78" y="96"/>
                  <a:pt x="78" y="96"/>
                </a:cubicBezTo>
                <a:cubicBezTo>
                  <a:pt x="78" y="98"/>
                  <a:pt x="78" y="98"/>
                  <a:pt x="78" y="98"/>
                </a:cubicBezTo>
                <a:cubicBezTo>
                  <a:pt x="78" y="102"/>
                  <a:pt x="78" y="102"/>
                  <a:pt x="78" y="102"/>
                </a:cubicBezTo>
                <a:cubicBezTo>
                  <a:pt x="78" y="104"/>
                  <a:pt x="79" y="105"/>
                  <a:pt x="80" y="105"/>
                </a:cubicBezTo>
                <a:cubicBezTo>
                  <a:pt x="97" y="105"/>
                  <a:pt x="97" y="105"/>
                  <a:pt x="97" y="105"/>
                </a:cubicBezTo>
                <a:cubicBezTo>
                  <a:pt x="99" y="105"/>
                  <a:pt x="100" y="104"/>
                  <a:pt x="100" y="102"/>
                </a:cubicBezTo>
                <a:cubicBezTo>
                  <a:pt x="100" y="98"/>
                  <a:pt x="100" y="98"/>
                  <a:pt x="100" y="98"/>
                </a:cubicBezTo>
                <a:cubicBezTo>
                  <a:pt x="100" y="96"/>
                  <a:pt x="100" y="96"/>
                  <a:pt x="100" y="96"/>
                </a:cubicBezTo>
                <a:cubicBezTo>
                  <a:pt x="100" y="90"/>
                  <a:pt x="100" y="90"/>
                  <a:pt x="100" y="90"/>
                </a:cubicBezTo>
                <a:cubicBezTo>
                  <a:pt x="100" y="88"/>
                  <a:pt x="100" y="88"/>
                  <a:pt x="100" y="88"/>
                </a:cubicBezTo>
                <a:cubicBezTo>
                  <a:pt x="100" y="84"/>
                  <a:pt x="100" y="84"/>
                  <a:pt x="100" y="84"/>
                </a:cubicBezTo>
                <a:cubicBezTo>
                  <a:pt x="100" y="82"/>
                  <a:pt x="99" y="80"/>
                  <a:pt x="97" y="80"/>
                </a:cubicBezTo>
                <a:close/>
              </a:path>
            </a:pathLst>
          </a:custGeom>
          <a:solidFill>
            <a:srgbClr val="38383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s-ES" sz="3200"/>
          </a:p>
        </p:txBody>
      </p:sp>
      <p:sp>
        <p:nvSpPr>
          <p:cNvPr id="91" name="Freeform 36">
            <a:extLst>
              <a:ext uri="{FF2B5EF4-FFF2-40B4-BE49-F238E27FC236}">
                <a16:creationId xmlns:a16="http://schemas.microsoft.com/office/drawing/2014/main" id="{1B10F4CE-9D7E-451B-8A82-85DFEAFAB5AC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203601" y="3449359"/>
            <a:ext cx="723508" cy="720000"/>
          </a:xfrm>
          <a:custGeom>
            <a:avLst/>
            <a:gdLst>
              <a:gd name="T0" fmla="*/ 640300 w 171"/>
              <a:gd name="T1" fmla="*/ 280175 h 170"/>
              <a:gd name="T2" fmla="*/ 559784 w 171"/>
              <a:gd name="T3" fmla="*/ 268661 h 170"/>
              <a:gd name="T4" fmla="*/ 532945 w 171"/>
              <a:gd name="T5" fmla="*/ 203415 h 170"/>
              <a:gd name="T6" fmla="*/ 582788 w 171"/>
              <a:gd name="T7" fmla="*/ 138169 h 170"/>
              <a:gd name="T8" fmla="*/ 582788 w 171"/>
              <a:gd name="T9" fmla="*/ 118979 h 170"/>
              <a:gd name="T10" fmla="*/ 532945 w 171"/>
              <a:gd name="T11" fmla="*/ 72922 h 170"/>
              <a:gd name="T12" fmla="*/ 517608 w 171"/>
              <a:gd name="T13" fmla="*/ 69084 h 170"/>
              <a:gd name="T14" fmla="*/ 448594 w 171"/>
              <a:gd name="T15" fmla="*/ 118979 h 170"/>
              <a:gd name="T16" fmla="*/ 387248 w 171"/>
              <a:gd name="T17" fmla="*/ 92112 h 170"/>
              <a:gd name="T18" fmla="*/ 375745 w 171"/>
              <a:gd name="T19" fmla="*/ 11514 h 170"/>
              <a:gd name="T20" fmla="*/ 360409 w 171"/>
              <a:gd name="T21" fmla="*/ 0 h 170"/>
              <a:gd name="T22" fmla="*/ 295228 w 171"/>
              <a:gd name="T23" fmla="*/ 0 h 170"/>
              <a:gd name="T24" fmla="*/ 279892 w 171"/>
              <a:gd name="T25" fmla="*/ 11514 h 170"/>
              <a:gd name="T26" fmla="*/ 268389 w 171"/>
              <a:gd name="T27" fmla="*/ 92112 h 170"/>
              <a:gd name="T28" fmla="*/ 203209 w 171"/>
              <a:gd name="T29" fmla="*/ 118979 h 170"/>
              <a:gd name="T30" fmla="*/ 138029 w 171"/>
              <a:gd name="T31" fmla="*/ 69084 h 170"/>
              <a:gd name="T32" fmla="*/ 118858 w 171"/>
              <a:gd name="T33" fmla="*/ 72922 h 170"/>
              <a:gd name="T34" fmla="*/ 72849 w 171"/>
              <a:gd name="T35" fmla="*/ 118979 h 170"/>
              <a:gd name="T36" fmla="*/ 72849 w 171"/>
              <a:gd name="T37" fmla="*/ 138169 h 170"/>
              <a:gd name="T38" fmla="*/ 118858 w 171"/>
              <a:gd name="T39" fmla="*/ 203415 h 170"/>
              <a:gd name="T40" fmla="*/ 95853 w 171"/>
              <a:gd name="T41" fmla="*/ 268661 h 170"/>
              <a:gd name="T42" fmla="*/ 11502 w 171"/>
              <a:gd name="T43" fmla="*/ 280175 h 170"/>
              <a:gd name="T44" fmla="*/ 0 w 171"/>
              <a:gd name="T45" fmla="*/ 295527 h 170"/>
              <a:gd name="T46" fmla="*/ 0 w 171"/>
              <a:gd name="T47" fmla="*/ 360774 h 170"/>
              <a:gd name="T48" fmla="*/ 11502 w 171"/>
              <a:gd name="T49" fmla="*/ 376126 h 170"/>
              <a:gd name="T50" fmla="*/ 95853 w 171"/>
              <a:gd name="T51" fmla="*/ 387640 h 170"/>
              <a:gd name="T52" fmla="*/ 118858 w 171"/>
              <a:gd name="T53" fmla="*/ 449048 h 170"/>
              <a:gd name="T54" fmla="*/ 72849 w 171"/>
              <a:gd name="T55" fmla="*/ 518132 h 170"/>
              <a:gd name="T56" fmla="*/ 72849 w 171"/>
              <a:gd name="T57" fmla="*/ 533484 h 170"/>
              <a:gd name="T58" fmla="*/ 118858 w 171"/>
              <a:gd name="T59" fmla="*/ 583379 h 170"/>
              <a:gd name="T60" fmla="*/ 138029 w 171"/>
              <a:gd name="T61" fmla="*/ 583379 h 170"/>
              <a:gd name="T62" fmla="*/ 203209 w 171"/>
              <a:gd name="T63" fmla="*/ 533484 h 170"/>
              <a:gd name="T64" fmla="*/ 268389 w 171"/>
              <a:gd name="T65" fmla="*/ 560351 h 170"/>
              <a:gd name="T66" fmla="*/ 279892 w 171"/>
              <a:gd name="T67" fmla="*/ 640949 h 170"/>
              <a:gd name="T68" fmla="*/ 295228 w 171"/>
              <a:gd name="T69" fmla="*/ 652463 h 170"/>
              <a:gd name="T70" fmla="*/ 360409 w 171"/>
              <a:gd name="T71" fmla="*/ 652463 h 170"/>
              <a:gd name="T72" fmla="*/ 375745 w 171"/>
              <a:gd name="T73" fmla="*/ 640949 h 170"/>
              <a:gd name="T74" fmla="*/ 387248 w 171"/>
              <a:gd name="T75" fmla="*/ 560351 h 170"/>
              <a:gd name="T76" fmla="*/ 448594 w 171"/>
              <a:gd name="T77" fmla="*/ 533484 h 170"/>
              <a:gd name="T78" fmla="*/ 517608 w 171"/>
              <a:gd name="T79" fmla="*/ 583379 h 170"/>
              <a:gd name="T80" fmla="*/ 532945 w 171"/>
              <a:gd name="T81" fmla="*/ 583379 h 170"/>
              <a:gd name="T82" fmla="*/ 582788 w 171"/>
              <a:gd name="T83" fmla="*/ 533484 h 170"/>
              <a:gd name="T84" fmla="*/ 582788 w 171"/>
              <a:gd name="T85" fmla="*/ 518132 h 170"/>
              <a:gd name="T86" fmla="*/ 532945 w 171"/>
              <a:gd name="T87" fmla="*/ 449048 h 170"/>
              <a:gd name="T88" fmla="*/ 559784 w 171"/>
              <a:gd name="T89" fmla="*/ 387640 h 170"/>
              <a:gd name="T90" fmla="*/ 640300 w 171"/>
              <a:gd name="T91" fmla="*/ 376126 h 170"/>
              <a:gd name="T92" fmla="*/ 655637 w 171"/>
              <a:gd name="T93" fmla="*/ 360774 h 170"/>
              <a:gd name="T94" fmla="*/ 655637 w 171"/>
              <a:gd name="T95" fmla="*/ 295527 h 170"/>
              <a:gd name="T96" fmla="*/ 640300 w 171"/>
              <a:gd name="T97" fmla="*/ 280175 h 170"/>
              <a:gd name="T98" fmla="*/ 325901 w 171"/>
              <a:gd name="T99" fmla="*/ 449048 h 170"/>
              <a:gd name="T100" fmla="*/ 207043 w 171"/>
              <a:gd name="T101" fmla="*/ 326232 h 170"/>
              <a:gd name="T102" fmla="*/ 325901 w 171"/>
              <a:gd name="T103" fmla="*/ 207253 h 170"/>
              <a:gd name="T104" fmla="*/ 448594 w 171"/>
              <a:gd name="T105" fmla="*/ 326232 h 170"/>
              <a:gd name="T106" fmla="*/ 325901 w 171"/>
              <a:gd name="T107" fmla="*/ 449048 h 170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0" t="0" r="r" b="b"/>
            <a:pathLst>
              <a:path w="171" h="170">
                <a:moveTo>
                  <a:pt x="167" y="73"/>
                </a:moveTo>
                <a:cubicBezTo>
                  <a:pt x="146" y="70"/>
                  <a:pt x="146" y="70"/>
                  <a:pt x="146" y="70"/>
                </a:cubicBezTo>
                <a:cubicBezTo>
                  <a:pt x="145" y="64"/>
                  <a:pt x="142" y="58"/>
                  <a:pt x="139" y="53"/>
                </a:cubicBezTo>
                <a:cubicBezTo>
                  <a:pt x="152" y="36"/>
                  <a:pt x="152" y="36"/>
                  <a:pt x="152" y="36"/>
                </a:cubicBezTo>
                <a:cubicBezTo>
                  <a:pt x="153" y="35"/>
                  <a:pt x="153" y="32"/>
                  <a:pt x="152" y="31"/>
                </a:cubicBezTo>
                <a:cubicBezTo>
                  <a:pt x="139" y="19"/>
                  <a:pt x="139" y="19"/>
                  <a:pt x="139" y="19"/>
                </a:cubicBezTo>
                <a:cubicBezTo>
                  <a:pt x="138" y="18"/>
                  <a:pt x="136" y="17"/>
                  <a:pt x="135" y="18"/>
                </a:cubicBezTo>
                <a:cubicBezTo>
                  <a:pt x="117" y="31"/>
                  <a:pt x="117" y="31"/>
                  <a:pt x="117" y="31"/>
                </a:cubicBezTo>
                <a:cubicBezTo>
                  <a:pt x="112" y="28"/>
                  <a:pt x="107" y="26"/>
                  <a:pt x="101" y="24"/>
                </a:cubicBezTo>
                <a:cubicBezTo>
                  <a:pt x="98" y="3"/>
                  <a:pt x="98" y="3"/>
                  <a:pt x="98" y="3"/>
                </a:cubicBezTo>
                <a:cubicBezTo>
                  <a:pt x="97" y="1"/>
                  <a:pt x="96" y="0"/>
                  <a:pt x="94" y="0"/>
                </a:cubicBezTo>
                <a:cubicBezTo>
                  <a:pt x="77" y="0"/>
                  <a:pt x="77" y="0"/>
                  <a:pt x="77" y="0"/>
                </a:cubicBezTo>
                <a:cubicBezTo>
                  <a:pt x="75" y="0"/>
                  <a:pt x="73" y="1"/>
                  <a:pt x="73" y="3"/>
                </a:cubicBezTo>
                <a:cubicBezTo>
                  <a:pt x="70" y="24"/>
                  <a:pt x="70" y="24"/>
                  <a:pt x="70" y="24"/>
                </a:cubicBezTo>
                <a:cubicBezTo>
                  <a:pt x="64" y="26"/>
                  <a:pt x="58" y="28"/>
                  <a:pt x="53" y="31"/>
                </a:cubicBezTo>
                <a:cubicBezTo>
                  <a:pt x="36" y="18"/>
                  <a:pt x="36" y="18"/>
                  <a:pt x="36" y="18"/>
                </a:cubicBezTo>
                <a:cubicBezTo>
                  <a:pt x="35" y="17"/>
                  <a:pt x="33" y="18"/>
                  <a:pt x="31" y="19"/>
                </a:cubicBezTo>
                <a:cubicBezTo>
                  <a:pt x="19" y="31"/>
                  <a:pt x="19" y="31"/>
                  <a:pt x="19" y="31"/>
                </a:cubicBezTo>
                <a:cubicBezTo>
                  <a:pt x="18" y="32"/>
                  <a:pt x="18" y="35"/>
                  <a:pt x="19" y="36"/>
                </a:cubicBezTo>
                <a:cubicBezTo>
                  <a:pt x="31" y="53"/>
                  <a:pt x="31" y="53"/>
                  <a:pt x="31" y="53"/>
                </a:cubicBezTo>
                <a:cubicBezTo>
                  <a:pt x="28" y="58"/>
                  <a:pt x="26" y="64"/>
                  <a:pt x="25" y="70"/>
                </a:cubicBezTo>
                <a:cubicBezTo>
                  <a:pt x="3" y="73"/>
                  <a:pt x="3" y="73"/>
                  <a:pt x="3" y="73"/>
                </a:cubicBezTo>
                <a:cubicBezTo>
                  <a:pt x="2" y="73"/>
                  <a:pt x="0" y="75"/>
                  <a:pt x="0" y="77"/>
                </a:cubicBezTo>
                <a:cubicBezTo>
                  <a:pt x="0" y="94"/>
                  <a:pt x="0" y="94"/>
                  <a:pt x="0" y="94"/>
                </a:cubicBezTo>
                <a:cubicBezTo>
                  <a:pt x="0" y="96"/>
                  <a:pt x="2" y="97"/>
                  <a:pt x="3" y="98"/>
                </a:cubicBezTo>
                <a:cubicBezTo>
                  <a:pt x="25" y="101"/>
                  <a:pt x="25" y="101"/>
                  <a:pt x="25" y="101"/>
                </a:cubicBezTo>
                <a:cubicBezTo>
                  <a:pt x="26" y="107"/>
                  <a:pt x="28" y="112"/>
                  <a:pt x="31" y="117"/>
                </a:cubicBezTo>
                <a:cubicBezTo>
                  <a:pt x="19" y="135"/>
                  <a:pt x="19" y="135"/>
                  <a:pt x="19" y="135"/>
                </a:cubicBezTo>
                <a:cubicBezTo>
                  <a:pt x="18" y="136"/>
                  <a:pt x="18" y="138"/>
                  <a:pt x="19" y="139"/>
                </a:cubicBezTo>
                <a:cubicBezTo>
                  <a:pt x="31" y="152"/>
                  <a:pt x="31" y="152"/>
                  <a:pt x="31" y="152"/>
                </a:cubicBezTo>
                <a:cubicBezTo>
                  <a:pt x="33" y="153"/>
                  <a:pt x="35" y="153"/>
                  <a:pt x="36" y="152"/>
                </a:cubicBezTo>
                <a:cubicBezTo>
                  <a:pt x="53" y="139"/>
                  <a:pt x="53" y="139"/>
                  <a:pt x="53" y="139"/>
                </a:cubicBezTo>
                <a:cubicBezTo>
                  <a:pt x="58" y="142"/>
                  <a:pt x="64" y="145"/>
                  <a:pt x="70" y="146"/>
                </a:cubicBezTo>
                <a:cubicBezTo>
                  <a:pt x="73" y="167"/>
                  <a:pt x="73" y="167"/>
                  <a:pt x="73" y="167"/>
                </a:cubicBezTo>
                <a:cubicBezTo>
                  <a:pt x="73" y="169"/>
                  <a:pt x="75" y="170"/>
                  <a:pt x="77" y="170"/>
                </a:cubicBezTo>
                <a:cubicBezTo>
                  <a:pt x="94" y="170"/>
                  <a:pt x="94" y="170"/>
                  <a:pt x="94" y="170"/>
                </a:cubicBezTo>
                <a:cubicBezTo>
                  <a:pt x="96" y="170"/>
                  <a:pt x="97" y="169"/>
                  <a:pt x="98" y="167"/>
                </a:cubicBezTo>
                <a:cubicBezTo>
                  <a:pt x="101" y="146"/>
                  <a:pt x="101" y="146"/>
                  <a:pt x="101" y="146"/>
                </a:cubicBezTo>
                <a:cubicBezTo>
                  <a:pt x="107" y="145"/>
                  <a:pt x="112" y="142"/>
                  <a:pt x="117" y="139"/>
                </a:cubicBezTo>
                <a:cubicBezTo>
                  <a:pt x="135" y="152"/>
                  <a:pt x="135" y="152"/>
                  <a:pt x="135" y="152"/>
                </a:cubicBezTo>
                <a:cubicBezTo>
                  <a:pt x="136" y="153"/>
                  <a:pt x="138" y="153"/>
                  <a:pt x="139" y="152"/>
                </a:cubicBezTo>
                <a:cubicBezTo>
                  <a:pt x="152" y="139"/>
                  <a:pt x="152" y="139"/>
                  <a:pt x="152" y="139"/>
                </a:cubicBezTo>
                <a:cubicBezTo>
                  <a:pt x="153" y="138"/>
                  <a:pt x="153" y="136"/>
                  <a:pt x="152" y="135"/>
                </a:cubicBezTo>
                <a:cubicBezTo>
                  <a:pt x="139" y="117"/>
                  <a:pt x="139" y="117"/>
                  <a:pt x="139" y="117"/>
                </a:cubicBezTo>
                <a:cubicBezTo>
                  <a:pt x="142" y="112"/>
                  <a:pt x="145" y="107"/>
                  <a:pt x="146" y="101"/>
                </a:cubicBezTo>
                <a:cubicBezTo>
                  <a:pt x="167" y="98"/>
                  <a:pt x="167" y="98"/>
                  <a:pt x="167" y="98"/>
                </a:cubicBezTo>
                <a:cubicBezTo>
                  <a:pt x="169" y="97"/>
                  <a:pt x="171" y="96"/>
                  <a:pt x="171" y="94"/>
                </a:cubicBezTo>
                <a:cubicBezTo>
                  <a:pt x="171" y="77"/>
                  <a:pt x="171" y="77"/>
                  <a:pt x="171" y="77"/>
                </a:cubicBezTo>
                <a:cubicBezTo>
                  <a:pt x="171" y="75"/>
                  <a:pt x="169" y="73"/>
                  <a:pt x="167" y="73"/>
                </a:cubicBezTo>
                <a:close/>
                <a:moveTo>
                  <a:pt x="85" y="117"/>
                </a:moveTo>
                <a:cubicBezTo>
                  <a:pt x="68" y="117"/>
                  <a:pt x="54" y="103"/>
                  <a:pt x="54" y="85"/>
                </a:cubicBezTo>
                <a:cubicBezTo>
                  <a:pt x="54" y="68"/>
                  <a:pt x="68" y="54"/>
                  <a:pt x="85" y="54"/>
                </a:cubicBezTo>
                <a:cubicBezTo>
                  <a:pt x="103" y="54"/>
                  <a:pt x="117" y="68"/>
                  <a:pt x="117" y="85"/>
                </a:cubicBezTo>
                <a:cubicBezTo>
                  <a:pt x="117" y="103"/>
                  <a:pt x="103" y="117"/>
                  <a:pt x="85" y="117"/>
                </a:cubicBezTo>
                <a:close/>
              </a:path>
            </a:pathLst>
          </a:custGeom>
          <a:solidFill>
            <a:srgbClr val="38383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s-ES" sz="3200"/>
          </a:p>
        </p:txBody>
      </p:sp>
      <p:sp>
        <p:nvSpPr>
          <p:cNvPr id="92" name="Freeform 37">
            <a:extLst>
              <a:ext uri="{FF2B5EF4-FFF2-40B4-BE49-F238E27FC236}">
                <a16:creationId xmlns:a16="http://schemas.microsoft.com/office/drawing/2014/main" id="{6AB4A2F8-9FA2-4307-913C-393E2666B578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205355" y="5869142"/>
            <a:ext cx="720000" cy="720000"/>
          </a:xfrm>
          <a:custGeom>
            <a:avLst/>
            <a:gdLst>
              <a:gd name="T0" fmla="*/ 314527 w 173"/>
              <a:gd name="T1" fmla="*/ 349048 h 173"/>
              <a:gd name="T2" fmla="*/ 625218 w 173"/>
              <a:gd name="T3" fmla="*/ 349048 h 173"/>
              <a:gd name="T4" fmla="*/ 314527 w 173"/>
              <a:gd name="T5" fmla="*/ 663575 h 173"/>
              <a:gd name="T6" fmla="*/ 0 w 173"/>
              <a:gd name="T7" fmla="*/ 349048 h 173"/>
              <a:gd name="T8" fmla="*/ 314527 w 173"/>
              <a:gd name="T9" fmla="*/ 38357 h 173"/>
              <a:gd name="T10" fmla="*/ 314527 w 173"/>
              <a:gd name="T11" fmla="*/ 349048 h 173"/>
              <a:gd name="T12" fmla="*/ 352884 w 173"/>
              <a:gd name="T13" fmla="*/ 0 h 173"/>
              <a:gd name="T14" fmla="*/ 352884 w 173"/>
              <a:gd name="T15" fmla="*/ 310691 h 173"/>
              <a:gd name="T16" fmla="*/ 663575 w 173"/>
              <a:gd name="T17" fmla="*/ 310691 h 173"/>
              <a:gd name="T18" fmla="*/ 352884 w 173"/>
              <a:gd name="T19" fmla="*/ 0 h 173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73" h="173">
                <a:moveTo>
                  <a:pt x="82" y="91"/>
                </a:moveTo>
                <a:cubicBezTo>
                  <a:pt x="163" y="91"/>
                  <a:pt x="163" y="91"/>
                  <a:pt x="163" y="91"/>
                </a:cubicBezTo>
                <a:cubicBezTo>
                  <a:pt x="163" y="136"/>
                  <a:pt x="127" y="173"/>
                  <a:pt x="82" y="173"/>
                </a:cubicBezTo>
                <a:cubicBezTo>
                  <a:pt x="37" y="173"/>
                  <a:pt x="0" y="136"/>
                  <a:pt x="0" y="91"/>
                </a:cubicBezTo>
                <a:cubicBezTo>
                  <a:pt x="0" y="46"/>
                  <a:pt x="37" y="10"/>
                  <a:pt x="82" y="10"/>
                </a:cubicBezTo>
                <a:lnTo>
                  <a:pt x="82" y="91"/>
                </a:lnTo>
                <a:close/>
                <a:moveTo>
                  <a:pt x="92" y="0"/>
                </a:moveTo>
                <a:cubicBezTo>
                  <a:pt x="92" y="81"/>
                  <a:pt x="92" y="81"/>
                  <a:pt x="92" y="81"/>
                </a:cubicBezTo>
                <a:cubicBezTo>
                  <a:pt x="173" y="81"/>
                  <a:pt x="173" y="81"/>
                  <a:pt x="173" y="81"/>
                </a:cubicBezTo>
                <a:cubicBezTo>
                  <a:pt x="173" y="36"/>
                  <a:pt x="137" y="0"/>
                  <a:pt x="92" y="0"/>
                </a:cubicBezTo>
                <a:close/>
              </a:path>
            </a:pathLst>
          </a:custGeom>
          <a:solidFill>
            <a:srgbClr val="38383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s-ES" sz="3200">
              <a:latin typeface="Avenir LT Std 55 Roman" panose="020B0503020203020204" pitchFamily="34" charset="0"/>
            </a:endParaRPr>
          </a:p>
        </p:txBody>
      </p:sp>
      <p:sp>
        <p:nvSpPr>
          <p:cNvPr id="45" name="Rectangle 424">
            <a:extLst>
              <a:ext uri="{FF2B5EF4-FFF2-40B4-BE49-F238E27FC236}">
                <a16:creationId xmlns:a16="http://schemas.microsoft.com/office/drawing/2014/main" id="{2286AD49-C92B-445D-A64F-C76F9B2F29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695" y="210679"/>
            <a:ext cx="5703230" cy="6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2000505000000020004" pitchFamily="2" charset="0"/>
              </a:rPr>
              <a:t>EL MARKETING ES…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8029183-87EB-46BF-8A17-F97B12D698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777" y="10345332"/>
            <a:ext cx="1363156" cy="12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50249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123</TotalTime>
  <Words>37</Words>
  <Application>Microsoft Office PowerPoint</Application>
  <PresentationFormat>Panorámica</PresentationFormat>
  <Paragraphs>20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9" baseType="lpstr">
      <vt:lpstr>Arial</vt:lpstr>
      <vt:lpstr>Avenir LT Std 55 Roman</vt:lpstr>
      <vt:lpstr>Calibri</vt:lpstr>
      <vt:lpstr>Calibri Light</vt:lpstr>
      <vt:lpstr>Montserrat</vt:lpstr>
      <vt:lpstr>Open Sans</vt:lpstr>
      <vt:lpstr>Roboto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Mónica Cortiñas Ugalde</dc:creator>
  <cp:lastModifiedBy>Mónica Cortiñas Ugalde</cp:lastModifiedBy>
  <cp:revision>17</cp:revision>
  <dcterms:created xsi:type="dcterms:W3CDTF">2018-04-10T12:19:30Z</dcterms:created>
  <dcterms:modified xsi:type="dcterms:W3CDTF">2018-05-04T09:19:07Z</dcterms:modified>
</cp:coreProperties>
</file>