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33"/>
    <a:srgbClr val="F92672"/>
    <a:srgbClr val="E78AC3"/>
    <a:srgbClr val="8DA0CB"/>
    <a:srgbClr val="61605E"/>
    <a:srgbClr val="E5C494"/>
    <a:srgbClr val="FFD92F"/>
    <a:srgbClr val="A6D854"/>
    <a:srgbClr val="FFFFFF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920-A12D-449B-8D15-C6EB8A1A491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6BF3-5A97-4A7C-A0A6-01A75AA23A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42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920-A12D-449B-8D15-C6EB8A1A491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6BF3-5A97-4A7C-A0A6-01A75AA23A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35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920-A12D-449B-8D15-C6EB8A1A491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6BF3-5A97-4A7C-A0A6-01A75AA23A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29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920-A12D-449B-8D15-C6EB8A1A491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6BF3-5A97-4A7C-A0A6-01A75AA23A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75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920-A12D-449B-8D15-C6EB8A1A491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6BF3-5A97-4A7C-A0A6-01A75AA23A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80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920-A12D-449B-8D15-C6EB8A1A491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6BF3-5A97-4A7C-A0A6-01A75AA23A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77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920-A12D-449B-8D15-C6EB8A1A491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6BF3-5A97-4A7C-A0A6-01A75AA23A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6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920-A12D-449B-8D15-C6EB8A1A491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6BF3-5A97-4A7C-A0A6-01A75AA23A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2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920-A12D-449B-8D15-C6EB8A1A491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6BF3-5A97-4A7C-A0A6-01A75AA23A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37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920-A12D-449B-8D15-C6EB8A1A491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6BF3-5A97-4A7C-A0A6-01A75AA23A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920-A12D-449B-8D15-C6EB8A1A491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6BF3-5A97-4A7C-A0A6-01A75AA23A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7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F920-A12D-449B-8D15-C6EB8A1A4910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E6BF3-5A97-4A7C-A0A6-01A75AA23A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1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93">
            <a:extLst>
              <a:ext uri="{FF2B5EF4-FFF2-40B4-BE49-F238E27FC236}">
                <a16:creationId xmlns:a16="http://schemas.microsoft.com/office/drawing/2014/main" id="{57842E0E-35AB-4EC3-938B-EF81ACD38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421" y="5970506"/>
            <a:ext cx="1485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sz="1400" dirty="0" err="1">
                <a:latin typeface="Roboto Condensed" pitchFamily="2" charset="0"/>
                <a:ea typeface="Roboto Condensed" pitchFamily="2" charset="0"/>
              </a:rPr>
              <a:t>Sistemas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 de </a:t>
            </a:r>
            <a:r>
              <a:rPr lang="en-US" sz="1400" dirty="0" err="1">
                <a:latin typeface="Roboto Condensed" pitchFamily="2" charset="0"/>
                <a:ea typeface="Roboto Condensed" pitchFamily="2" charset="0"/>
              </a:rPr>
              <a:t>acreditación</a:t>
            </a:r>
            <a:endParaRPr lang="ru-RU" altLang="ru-RU" sz="1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5" name="TextBox 93">
            <a:extLst>
              <a:ext uri="{FF2B5EF4-FFF2-40B4-BE49-F238E27FC236}">
                <a16:creationId xmlns:a16="http://schemas.microsoft.com/office/drawing/2014/main" id="{DA01B97D-3BC8-4360-AC00-84945E8CD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1016" y="2944146"/>
            <a:ext cx="14329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en-US" sz="1400" dirty="0" err="1">
                <a:latin typeface="Roboto Condensed" pitchFamily="2" charset="0"/>
                <a:ea typeface="Roboto Condensed" pitchFamily="2" charset="0"/>
              </a:rPr>
              <a:t>Inserción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latin typeface="Roboto Condensed" pitchFamily="2" charset="0"/>
                <a:ea typeface="Roboto Condensed" pitchFamily="2" charset="0"/>
              </a:rPr>
              <a:t>profesional</a:t>
            </a:r>
            <a:endParaRPr lang="ru-RU" altLang="ru-RU" sz="1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6" name="TextBox 93">
            <a:extLst>
              <a:ext uri="{FF2B5EF4-FFF2-40B4-BE49-F238E27FC236}">
                <a16:creationId xmlns:a16="http://schemas.microsoft.com/office/drawing/2014/main" id="{F8C90EAF-D1DB-4E00-94A2-D9A5D1DFE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388" y="5946549"/>
            <a:ext cx="2098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Responsabilidad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 Social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Universitaria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 y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Ética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Profesional</a:t>
            </a:r>
            <a:endParaRPr lang="ru-RU" altLang="ru-RU" sz="1400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  <a:cs typeface="Open Sans" panose="020B0606030504020204" pitchFamily="34" charset="0"/>
            </a:endParaRPr>
          </a:p>
        </p:txBody>
      </p:sp>
      <p:sp>
        <p:nvSpPr>
          <p:cNvPr id="47" name="TextBox 93">
            <a:extLst>
              <a:ext uri="{FF2B5EF4-FFF2-40B4-BE49-F238E27FC236}">
                <a16:creationId xmlns:a16="http://schemas.microsoft.com/office/drawing/2014/main" id="{7A6FF83D-6094-4E5C-A39B-07B249C32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68" y="2935580"/>
            <a:ext cx="12957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Avances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en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 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ciencia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cultura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 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investigación</a:t>
            </a:r>
            <a:endParaRPr lang="ru-RU" altLang="ru-RU" sz="1400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  <a:cs typeface="Open Sans" panose="020B0606030504020204" pitchFamily="34" charset="0"/>
            </a:endParaRPr>
          </a:p>
        </p:txBody>
      </p:sp>
      <p:sp>
        <p:nvSpPr>
          <p:cNvPr id="48" name="TextBox 93">
            <a:extLst>
              <a:ext uri="{FF2B5EF4-FFF2-40B4-BE49-F238E27FC236}">
                <a16:creationId xmlns:a16="http://schemas.microsoft.com/office/drawing/2014/main" id="{8E724316-551A-46C7-AF66-DE35134B1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4" y="732266"/>
            <a:ext cx="13470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ru-RU" dirty="0"/>
              <a:t>Marco Legal y </a:t>
            </a:r>
            <a:r>
              <a:rPr lang="en-US" altLang="ru-RU" dirty="0" err="1"/>
              <a:t>Política</a:t>
            </a:r>
            <a:r>
              <a:rPr lang="en-US" altLang="ru-RU" dirty="0"/>
              <a:t> </a:t>
            </a:r>
            <a:r>
              <a:rPr lang="en-US" altLang="ru-RU" dirty="0" err="1"/>
              <a:t>educativa</a:t>
            </a:r>
            <a:endParaRPr lang="ru-RU" altLang="ru-RU" dirty="0"/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6F904112-C4F9-4547-A172-BF3A85D43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074" y="2682843"/>
            <a:ext cx="994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8DA0CB"/>
                </a:solidFill>
                <a:latin typeface="Montserrat" panose="02000505000000020004" pitchFamily="2" charset="0"/>
              </a:rPr>
              <a:t>EMPLEO</a:t>
            </a:r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FFE6F9EA-6C6B-42FD-ADAB-0245F47DB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227" y="5756899"/>
            <a:ext cx="16187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E78AC3"/>
                </a:solidFill>
                <a:latin typeface="Montserrat" panose="02000505000000020004" pitchFamily="2" charset="0"/>
              </a:rPr>
              <a:t>CALIDAD</a:t>
            </a:r>
            <a:r>
              <a:rPr lang="en-US" altLang="en-US" sz="1400" b="1" dirty="0">
                <a:solidFill>
                  <a:srgbClr val="E78AC3"/>
                </a:solidFill>
                <a:latin typeface="Open Sans Semibold" panose="020B0706030804020204" pitchFamily="34" charset="0"/>
              </a:rPr>
              <a:t> </a:t>
            </a:r>
            <a:endParaRPr lang="en-US" altLang="en-US" sz="1400" dirty="0">
              <a:solidFill>
                <a:srgbClr val="E78AC3"/>
              </a:solidFill>
            </a:endParaRPr>
          </a:p>
        </p:txBody>
      </p:sp>
      <p:sp>
        <p:nvSpPr>
          <p:cNvPr id="51" name="Rectangle 33">
            <a:extLst>
              <a:ext uri="{FF2B5EF4-FFF2-40B4-BE49-F238E27FC236}">
                <a16:creationId xmlns:a16="http://schemas.microsoft.com/office/drawing/2014/main" id="{D14738CA-D533-4C38-A959-66D624A6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515" y="5756899"/>
            <a:ext cx="6251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A6D854"/>
                </a:solidFill>
                <a:latin typeface="Montserrat" panose="02000505000000020004" pitchFamily="2" charset="0"/>
              </a:rPr>
              <a:t>ÉTICA</a:t>
            </a:r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FAF320EF-557F-4640-B5C0-ACAD51160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86" y="2689359"/>
            <a:ext cx="8880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FC8D62"/>
                </a:solidFill>
                <a:latin typeface="Montserrat" panose="02000505000000020004" pitchFamily="2" charset="0"/>
              </a:rPr>
              <a:t>CIENCIA</a:t>
            </a:r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60239796-44D9-46C5-840B-ABB299105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784" y="503279"/>
            <a:ext cx="15565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66C2A5"/>
                </a:solidFill>
                <a:latin typeface="Montserrat" panose="02000505000000020004" pitchFamily="2" charset="0"/>
              </a:rPr>
              <a:t>MARCO LEGAL</a:t>
            </a:r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516BFCF0-66E0-465F-9259-5FC9DF829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852" y="1838474"/>
            <a:ext cx="9024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000" dirty="0">
                <a:solidFill>
                  <a:srgbClr val="8DA0CB"/>
                </a:solidFill>
                <a:latin typeface="DIN" panose="02000503040000020003" pitchFamily="2" charset="0"/>
              </a:rPr>
              <a:t>G3</a:t>
            </a:r>
            <a:endParaRPr lang="en-US" altLang="en-US" sz="1200" dirty="0">
              <a:solidFill>
                <a:srgbClr val="8DA0CB"/>
              </a:solidFill>
              <a:latin typeface="DIN" panose="02000503040000020003" pitchFamily="2" charset="0"/>
            </a:endParaRPr>
          </a:p>
        </p:txBody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2E7175A5-F0EA-4900-822E-DA68F1180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49" y="5442975"/>
            <a:ext cx="9024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000" dirty="0">
                <a:solidFill>
                  <a:srgbClr val="E78AC3"/>
                </a:solidFill>
                <a:latin typeface="DIN" panose="02000503040000020003" pitchFamily="2" charset="0"/>
              </a:rPr>
              <a:t>G4</a:t>
            </a:r>
            <a:endParaRPr lang="en-US" altLang="en-US" sz="1200" dirty="0">
              <a:solidFill>
                <a:srgbClr val="E78AC3"/>
              </a:solidFill>
              <a:latin typeface="DIN" panose="02000503040000020003" pitchFamily="2" charset="0"/>
            </a:endParaRPr>
          </a:p>
        </p:txBody>
      </p:sp>
      <p:sp>
        <p:nvSpPr>
          <p:cNvPr id="56" name="Rectangle 38">
            <a:extLst>
              <a:ext uri="{FF2B5EF4-FFF2-40B4-BE49-F238E27FC236}">
                <a16:creationId xmlns:a16="http://schemas.microsoft.com/office/drawing/2014/main" id="{1FCA4CBD-383F-47DE-B317-0647ADB93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891" y="5489934"/>
            <a:ext cx="9024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000" dirty="0">
                <a:solidFill>
                  <a:srgbClr val="A6D854"/>
                </a:solidFill>
                <a:latin typeface="DIN" panose="02000503040000020003" pitchFamily="2" charset="0"/>
              </a:rPr>
              <a:t>G5</a:t>
            </a:r>
            <a:endParaRPr lang="en-US" altLang="en-US" sz="1200" dirty="0">
              <a:solidFill>
                <a:srgbClr val="A6D854"/>
              </a:solidFill>
              <a:latin typeface="DIN" panose="02000503040000020003" pitchFamily="2" charset="0"/>
            </a:endParaRPr>
          </a:p>
        </p:txBody>
      </p:sp>
      <p:sp>
        <p:nvSpPr>
          <p:cNvPr id="57" name="Rectangle 39">
            <a:extLst>
              <a:ext uri="{FF2B5EF4-FFF2-40B4-BE49-F238E27FC236}">
                <a16:creationId xmlns:a16="http://schemas.microsoft.com/office/drawing/2014/main" id="{6CC1152F-ABD2-49A1-8CDD-6219E0C3B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21" y="1786915"/>
            <a:ext cx="9024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000" dirty="0">
                <a:solidFill>
                  <a:srgbClr val="FC8D62"/>
                </a:solidFill>
                <a:latin typeface="DIN" panose="02000503040000020003" pitchFamily="2" charset="0"/>
              </a:rPr>
              <a:t>G2</a:t>
            </a:r>
            <a:endParaRPr lang="en-US" altLang="en-US" sz="1200" dirty="0">
              <a:solidFill>
                <a:srgbClr val="FC8D62"/>
              </a:solidFill>
              <a:latin typeface="DIN" panose="02000503040000020003" pitchFamily="2" charset="0"/>
            </a:endParaRP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6FFBF8D7-E2A5-48A0-A8C5-2855A861F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553" y="331238"/>
            <a:ext cx="9024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000" dirty="0">
                <a:solidFill>
                  <a:srgbClr val="66C2A5"/>
                </a:solidFill>
                <a:latin typeface="DIN" panose="02000503040000020003" pitchFamily="2" charset="0"/>
              </a:rPr>
              <a:t>G1</a:t>
            </a:r>
          </a:p>
        </p:txBody>
      </p:sp>
      <p:sp>
        <p:nvSpPr>
          <p:cNvPr id="59" name="Freeform 46">
            <a:extLst>
              <a:ext uri="{FF2B5EF4-FFF2-40B4-BE49-F238E27FC236}">
                <a16:creationId xmlns:a16="http://schemas.microsoft.com/office/drawing/2014/main" id="{6BD6F700-CDBC-45FF-AB8E-EF0CE57479CC}"/>
              </a:ext>
            </a:extLst>
          </p:cNvPr>
          <p:cNvSpPr>
            <a:spLocks noEditPoints="1"/>
          </p:cNvSpPr>
          <p:nvPr/>
        </p:nvSpPr>
        <p:spPr bwMode="auto">
          <a:xfrm>
            <a:off x="4678062" y="3423047"/>
            <a:ext cx="466725" cy="559594"/>
          </a:xfrm>
          <a:custGeom>
            <a:avLst/>
            <a:gdLst>
              <a:gd name="T0" fmla="*/ 230787 w 151"/>
              <a:gd name="T1" fmla="*/ 746125 h 181"/>
              <a:gd name="T2" fmla="*/ 230787 w 151"/>
              <a:gd name="T3" fmla="*/ 692536 h 181"/>
              <a:gd name="T4" fmla="*/ 416240 w 151"/>
              <a:gd name="T5" fmla="*/ 651314 h 181"/>
              <a:gd name="T6" fmla="*/ 206060 w 151"/>
              <a:gd name="T7" fmla="*/ 651314 h 181"/>
              <a:gd name="T8" fmla="*/ 387392 w 151"/>
              <a:gd name="T9" fmla="*/ 676047 h 181"/>
              <a:gd name="T10" fmla="*/ 300847 w 151"/>
              <a:gd name="T11" fmla="*/ 366879 h 181"/>
              <a:gd name="T12" fmla="*/ 309089 w 151"/>
              <a:gd name="T13" fmla="*/ 610091 h 181"/>
              <a:gd name="T14" fmla="*/ 313211 w 151"/>
              <a:gd name="T15" fmla="*/ 610091 h 181"/>
              <a:gd name="T16" fmla="*/ 333817 w 151"/>
              <a:gd name="T17" fmla="*/ 366879 h 181"/>
              <a:gd name="T18" fmla="*/ 226666 w 151"/>
              <a:gd name="T19" fmla="*/ 342146 h 181"/>
              <a:gd name="T20" fmla="*/ 226666 w 151"/>
              <a:gd name="T21" fmla="*/ 267945 h 181"/>
              <a:gd name="T22" fmla="*/ 358544 w 151"/>
              <a:gd name="T23" fmla="*/ 305046 h 181"/>
              <a:gd name="T24" fmla="*/ 432725 w 151"/>
              <a:gd name="T25" fmla="*/ 305046 h 181"/>
              <a:gd name="T26" fmla="*/ 107151 w 151"/>
              <a:gd name="T27" fmla="*/ 239090 h 181"/>
              <a:gd name="T28" fmla="*/ 210181 w 151"/>
              <a:gd name="T29" fmla="*/ 581235 h 181"/>
              <a:gd name="T30" fmla="*/ 263756 w 151"/>
              <a:gd name="T31" fmla="*/ 366879 h 181"/>
              <a:gd name="T32" fmla="*/ 164848 w 151"/>
              <a:gd name="T33" fmla="*/ 305046 h 181"/>
              <a:gd name="T34" fmla="*/ 284362 w 151"/>
              <a:gd name="T35" fmla="*/ 305046 h 181"/>
              <a:gd name="T36" fmla="*/ 300847 w 151"/>
              <a:gd name="T37" fmla="*/ 342146 h 181"/>
              <a:gd name="T38" fmla="*/ 333817 w 151"/>
              <a:gd name="T39" fmla="*/ 305046 h 181"/>
              <a:gd name="T40" fmla="*/ 440968 w 151"/>
              <a:gd name="T41" fmla="*/ 263823 h 181"/>
              <a:gd name="T42" fmla="*/ 395634 w 151"/>
              <a:gd name="T43" fmla="*/ 366879 h 181"/>
              <a:gd name="T44" fmla="*/ 375028 w 151"/>
              <a:gd name="T45" fmla="*/ 610091 h 181"/>
              <a:gd name="T46" fmla="*/ 494543 w 151"/>
              <a:gd name="T47" fmla="*/ 383368 h 181"/>
              <a:gd name="T48" fmla="*/ 309089 w 151"/>
              <a:gd name="T49" fmla="*/ 0 h 181"/>
              <a:gd name="T50" fmla="*/ 288483 w 151"/>
              <a:gd name="T51" fmla="*/ 65956 h 181"/>
              <a:gd name="T52" fmla="*/ 333817 w 151"/>
              <a:gd name="T53" fmla="*/ 65956 h 181"/>
              <a:gd name="T54" fmla="*/ 449210 w 151"/>
              <a:gd name="T55" fmla="*/ 28856 h 181"/>
              <a:gd name="T56" fmla="*/ 399756 w 151"/>
              <a:gd name="T57" fmla="*/ 74200 h 181"/>
              <a:gd name="T58" fmla="*/ 440968 w 151"/>
              <a:gd name="T59" fmla="*/ 98934 h 181"/>
              <a:gd name="T60" fmla="*/ 552240 w 151"/>
              <a:gd name="T61" fmla="*/ 103056 h 181"/>
              <a:gd name="T62" fmla="*/ 490422 w 151"/>
              <a:gd name="T63" fmla="*/ 127789 h 181"/>
              <a:gd name="T64" fmla="*/ 519270 w 151"/>
              <a:gd name="T65" fmla="*/ 160767 h 181"/>
              <a:gd name="T66" fmla="*/ 618179 w 151"/>
              <a:gd name="T67" fmla="*/ 218479 h 181"/>
              <a:gd name="T68" fmla="*/ 552240 w 151"/>
              <a:gd name="T69" fmla="*/ 206112 h 181"/>
              <a:gd name="T70" fmla="*/ 560482 w 151"/>
              <a:gd name="T71" fmla="*/ 251456 h 181"/>
              <a:gd name="T72" fmla="*/ 618179 w 151"/>
              <a:gd name="T73" fmla="*/ 346268 h 181"/>
              <a:gd name="T74" fmla="*/ 560482 w 151"/>
              <a:gd name="T75" fmla="*/ 313290 h 181"/>
              <a:gd name="T76" fmla="*/ 548119 w 151"/>
              <a:gd name="T77" fmla="*/ 358635 h 181"/>
              <a:gd name="T78" fmla="*/ 210181 w 151"/>
              <a:gd name="T79" fmla="*/ 107178 h 181"/>
              <a:gd name="T80" fmla="*/ 197817 w 151"/>
              <a:gd name="T81" fmla="*/ 37100 h 181"/>
              <a:gd name="T82" fmla="*/ 160726 w 151"/>
              <a:gd name="T83" fmla="*/ 61834 h 181"/>
              <a:gd name="T84" fmla="*/ 131878 w 151"/>
              <a:gd name="T85" fmla="*/ 160767 h 181"/>
              <a:gd name="T86" fmla="*/ 98909 w 151"/>
              <a:gd name="T87" fmla="*/ 98934 h 181"/>
              <a:gd name="T88" fmla="*/ 65939 w 151"/>
              <a:gd name="T89" fmla="*/ 131912 h 181"/>
              <a:gd name="T90" fmla="*/ 86545 w 151"/>
              <a:gd name="T91" fmla="*/ 234968 h 181"/>
              <a:gd name="T92" fmla="*/ 24727 w 151"/>
              <a:gd name="T93" fmla="*/ 197867 h 181"/>
              <a:gd name="T94" fmla="*/ 16485 w 151"/>
              <a:gd name="T95" fmla="*/ 243212 h 181"/>
              <a:gd name="T96" fmla="*/ 86545 w 151"/>
              <a:gd name="T97" fmla="*/ 329779 h 181"/>
              <a:gd name="T98" fmla="*/ 20606 w 151"/>
              <a:gd name="T99" fmla="*/ 321535 h 181"/>
              <a:gd name="T100" fmla="*/ 28848 w 151"/>
              <a:gd name="T101" fmla="*/ 366879 h 18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51" h="181">
                <a:moveTo>
                  <a:pt x="101" y="174"/>
                </a:moveTo>
                <a:cubicBezTo>
                  <a:pt x="101" y="178"/>
                  <a:pt x="98" y="181"/>
                  <a:pt x="94" y="181"/>
                </a:cubicBezTo>
                <a:cubicBezTo>
                  <a:pt x="56" y="181"/>
                  <a:pt x="56" y="181"/>
                  <a:pt x="56" y="181"/>
                </a:cubicBezTo>
                <a:cubicBezTo>
                  <a:pt x="53" y="181"/>
                  <a:pt x="50" y="178"/>
                  <a:pt x="50" y="174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50" y="171"/>
                  <a:pt x="53" y="168"/>
                  <a:pt x="56" y="168"/>
                </a:cubicBezTo>
                <a:cubicBezTo>
                  <a:pt x="94" y="168"/>
                  <a:pt x="94" y="168"/>
                  <a:pt x="94" y="168"/>
                </a:cubicBezTo>
                <a:cubicBezTo>
                  <a:pt x="98" y="168"/>
                  <a:pt x="101" y="171"/>
                  <a:pt x="101" y="174"/>
                </a:cubicBezTo>
                <a:close/>
                <a:moveTo>
                  <a:pt x="101" y="158"/>
                </a:moveTo>
                <a:cubicBezTo>
                  <a:pt x="101" y="154"/>
                  <a:pt x="98" y="152"/>
                  <a:pt x="94" y="152"/>
                </a:cubicBezTo>
                <a:cubicBezTo>
                  <a:pt x="56" y="152"/>
                  <a:pt x="56" y="152"/>
                  <a:pt x="56" y="152"/>
                </a:cubicBezTo>
                <a:cubicBezTo>
                  <a:pt x="53" y="152"/>
                  <a:pt x="50" y="154"/>
                  <a:pt x="50" y="158"/>
                </a:cubicBezTo>
                <a:cubicBezTo>
                  <a:pt x="50" y="158"/>
                  <a:pt x="50" y="158"/>
                  <a:pt x="50" y="158"/>
                </a:cubicBezTo>
                <a:cubicBezTo>
                  <a:pt x="50" y="161"/>
                  <a:pt x="53" y="164"/>
                  <a:pt x="56" y="164"/>
                </a:cubicBezTo>
                <a:cubicBezTo>
                  <a:pt x="94" y="164"/>
                  <a:pt x="94" y="164"/>
                  <a:pt x="94" y="164"/>
                </a:cubicBezTo>
                <a:cubicBezTo>
                  <a:pt x="98" y="164"/>
                  <a:pt x="101" y="161"/>
                  <a:pt x="101" y="158"/>
                </a:cubicBezTo>
                <a:close/>
                <a:moveTo>
                  <a:pt x="81" y="89"/>
                </a:moveTo>
                <a:cubicBezTo>
                  <a:pt x="73" y="89"/>
                  <a:pt x="73" y="89"/>
                  <a:pt x="73" y="89"/>
                </a:cubicBezTo>
                <a:cubicBezTo>
                  <a:pt x="69" y="89"/>
                  <a:pt x="69" y="89"/>
                  <a:pt x="69" y="89"/>
                </a:cubicBezTo>
                <a:cubicBezTo>
                  <a:pt x="69" y="148"/>
                  <a:pt x="69" y="148"/>
                  <a:pt x="69" y="148"/>
                </a:cubicBezTo>
                <a:cubicBezTo>
                  <a:pt x="71" y="148"/>
                  <a:pt x="73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8" y="148"/>
                  <a:pt x="80" y="148"/>
                  <a:pt x="81" y="148"/>
                </a:cubicBezTo>
                <a:lnTo>
                  <a:pt x="81" y="89"/>
                </a:lnTo>
                <a:close/>
                <a:moveTo>
                  <a:pt x="55" y="65"/>
                </a:moveTo>
                <a:cubicBezTo>
                  <a:pt x="50" y="65"/>
                  <a:pt x="45" y="69"/>
                  <a:pt x="45" y="74"/>
                </a:cubicBezTo>
                <a:cubicBezTo>
                  <a:pt x="45" y="79"/>
                  <a:pt x="50" y="83"/>
                  <a:pt x="55" y="83"/>
                </a:cubicBezTo>
                <a:cubicBezTo>
                  <a:pt x="64" y="83"/>
                  <a:pt x="64" y="83"/>
                  <a:pt x="64" y="83"/>
                </a:cubicBezTo>
                <a:cubicBezTo>
                  <a:pt x="64" y="74"/>
                  <a:pt x="64" y="74"/>
                  <a:pt x="64" y="74"/>
                </a:cubicBezTo>
                <a:cubicBezTo>
                  <a:pt x="64" y="69"/>
                  <a:pt x="60" y="65"/>
                  <a:pt x="55" y="65"/>
                </a:cubicBezTo>
                <a:close/>
                <a:moveTo>
                  <a:pt x="105" y="74"/>
                </a:moveTo>
                <a:cubicBezTo>
                  <a:pt x="105" y="69"/>
                  <a:pt x="101" y="65"/>
                  <a:pt x="96" y="65"/>
                </a:cubicBezTo>
                <a:cubicBezTo>
                  <a:pt x="91" y="65"/>
                  <a:pt x="87" y="69"/>
                  <a:pt x="87" y="74"/>
                </a:cubicBezTo>
                <a:cubicBezTo>
                  <a:pt x="87" y="83"/>
                  <a:pt x="87" y="83"/>
                  <a:pt x="87" y="83"/>
                </a:cubicBezTo>
                <a:cubicBezTo>
                  <a:pt x="96" y="83"/>
                  <a:pt x="96" y="83"/>
                  <a:pt x="96" y="83"/>
                </a:cubicBezTo>
                <a:cubicBezTo>
                  <a:pt x="101" y="83"/>
                  <a:pt x="105" y="79"/>
                  <a:pt x="105" y="74"/>
                </a:cubicBezTo>
                <a:close/>
                <a:moveTo>
                  <a:pt x="125" y="58"/>
                </a:moveTo>
                <a:cubicBezTo>
                  <a:pt x="121" y="42"/>
                  <a:pt x="102" y="24"/>
                  <a:pt x="75" y="24"/>
                </a:cubicBezTo>
                <a:cubicBezTo>
                  <a:pt x="49" y="24"/>
                  <a:pt x="30" y="42"/>
                  <a:pt x="26" y="58"/>
                </a:cubicBezTo>
                <a:cubicBezTo>
                  <a:pt x="22" y="70"/>
                  <a:pt x="25" y="82"/>
                  <a:pt x="31" y="93"/>
                </a:cubicBezTo>
                <a:cubicBezTo>
                  <a:pt x="36" y="103"/>
                  <a:pt x="42" y="111"/>
                  <a:pt x="46" y="122"/>
                </a:cubicBezTo>
                <a:cubicBezTo>
                  <a:pt x="49" y="127"/>
                  <a:pt x="50" y="135"/>
                  <a:pt x="51" y="141"/>
                </a:cubicBezTo>
                <a:cubicBezTo>
                  <a:pt x="52" y="146"/>
                  <a:pt x="54" y="148"/>
                  <a:pt x="60" y="148"/>
                </a:cubicBezTo>
                <a:cubicBezTo>
                  <a:pt x="61" y="148"/>
                  <a:pt x="62" y="148"/>
                  <a:pt x="64" y="148"/>
                </a:cubicBezTo>
                <a:cubicBezTo>
                  <a:pt x="64" y="89"/>
                  <a:pt x="64" y="89"/>
                  <a:pt x="64" y="89"/>
                </a:cubicBezTo>
                <a:cubicBezTo>
                  <a:pt x="55" y="89"/>
                  <a:pt x="55" y="89"/>
                  <a:pt x="55" y="89"/>
                </a:cubicBezTo>
                <a:cubicBezTo>
                  <a:pt x="51" y="89"/>
                  <a:pt x="47" y="87"/>
                  <a:pt x="44" y="85"/>
                </a:cubicBezTo>
                <a:cubicBezTo>
                  <a:pt x="41" y="82"/>
                  <a:pt x="40" y="78"/>
                  <a:pt x="40" y="74"/>
                </a:cubicBezTo>
                <a:cubicBezTo>
                  <a:pt x="40" y="70"/>
                  <a:pt x="41" y="66"/>
                  <a:pt x="44" y="64"/>
                </a:cubicBezTo>
                <a:cubicBezTo>
                  <a:pt x="47" y="61"/>
                  <a:pt x="51" y="59"/>
                  <a:pt x="55" y="59"/>
                </a:cubicBezTo>
                <a:cubicBezTo>
                  <a:pt x="63" y="59"/>
                  <a:pt x="69" y="66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83"/>
                  <a:pt x="69" y="83"/>
                  <a:pt x="69" y="83"/>
                </a:cubicBezTo>
                <a:cubicBezTo>
                  <a:pt x="73" y="83"/>
                  <a:pt x="73" y="83"/>
                  <a:pt x="73" y="83"/>
                </a:cubicBezTo>
                <a:cubicBezTo>
                  <a:pt x="81" y="83"/>
                  <a:pt x="81" y="83"/>
                  <a:pt x="81" y="83"/>
                </a:cubicBezTo>
                <a:cubicBezTo>
                  <a:pt x="81" y="74"/>
                  <a:pt x="81" y="74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2" y="70"/>
                  <a:pt x="83" y="66"/>
                  <a:pt x="86" y="64"/>
                </a:cubicBezTo>
                <a:cubicBezTo>
                  <a:pt x="89" y="61"/>
                  <a:pt x="92" y="59"/>
                  <a:pt x="96" y="59"/>
                </a:cubicBezTo>
                <a:cubicBezTo>
                  <a:pt x="100" y="59"/>
                  <a:pt x="104" y="61"/>
                  <a:pt x="107" y="64"/>
                </a:cubicBezTo>
                <a:cubicBezTo>
                  <a:pt x="110" y="66"/>
                  <a:pt x="111" y="70"/>
                  <a:pt x="111" y="74"/>
                </a:cubicBezTo>
                <a:cubicBezTo>
                  <a:pt x="111" y="78"/>
                  <a:pt x="110" y="82"/>
                  <a:pt x="107" y="85"/>
                </a:cubicBezTo>
                <a:cubicBezTo>
                  <a:pt x="104" y="87"/>
                  <a:pt x="100" y="89"/>
                  <a:pt x="96" y="89"/>
                </a:cubicBezTo>
                <a:cubicBezTo>
                  <a:pt x="87" y="89"/>
                  <a:pt x="87" y="89"/>
                  <a:pt x="87" y="89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9" y="148"/>
                  <a:pt x="90" y="148"/>
                  <a:pt x="91" y="148"/>
                </a:cubicBezTo>
                <a:cubicBezTo>
                  <a:pt x="97" y="148"/>
                  <a:pt x="99" y="146"/>
                  <a:pt x="100" y="141"/>
                </a:cubicBezTo>
                <a:cubicBezTo>
                  <a:pt x="101" y="135"/>
                  <a:pt x="102" y="127"/>
                  <a:pt x="104" y="122"/>
                </a:cubicBezTo>
                <a:cubicBezTo>
                  <a:pt x="109" y="111"/>
                  <a:pt x="115" y="103"/>
                  <a:pt x="120" y="93"/>
                </a:cubicBezTo>
                <a:cubicBezTo>
                  <a:pt x="126" y="82"/>
                  <a:pt x="129" y="70"/>
                  <a:pt x="125" y="58"/>
                </a:cubicBezTo>
                <a:close/>
                <a:moveTo>
                  <a:pt x="81" y="6"/>
                </a:moveTo>
                <a:cubicBezTo>
                  <a:pt x="81" y="3"/>
                  <a:pt x="78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2" y="0"/>
                  <a:pt x="70" y="3"/>
                  <a:pt x="70" y="6"/>
                </a:cubicBezTo>
                <a:cubicBezTo>
                  <a:pt x="70" y="16"/>
                  <a:pt x="70" y="16"/>
                  <a:pt x="70" y="16"/>
                </a:cubicBezTo>
                <a:cubicBezTo>
                  <a:pt x="70" y="19"/>
                  <a:pt x="72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8" y="21"/>
                  <a:pt x="81" y="19"/>
                  <a:pt x="81" y="16"/>
                </a:cubicBezTo>
                <a:lnTo>
                  <a:pt x="81" y="6"/>
                </a:lnTo>
                <a:close/>
                <a:moveTo>
                  <a:pt x="111" y="15"/>
                </a:moveTo>
                <a:cubicBezTo>
                  <a:pt x="113" y="12"/>
                  <a:pt x="112" y="9"/>
                  <a:pt x="109" y="7"/>
                </a:cubicBezTo>
                <a:cubicBezTo>
                  <a:pt x="109" y="7"/>
                  <a:pt x="109" y="7"/>
                  <a:pt x="109" y="7"/>
                </a:cubicBezTo>
                <a:cubicBezTo>
                  <a:pt x="107" y="6"/>
                  <a:pt x="103" y="7"/>
                  <a:pt x="102" y="9"/>
                </a:cubicBezTo>
                <a:cubicBezTo>
                  <a:pt x="97" y="18"/>
                  <a:pt x="97" y="18"/>
                  <a:pt x="97" y="18"/>
                </a:cubicBezTo>
                <a:cubicBezTo>
                  <a:pt x="95" y="21"/>
                  <a:pt x="96" y="24"/>
                  <a:pt x="99" y="26"/>
                </a:cubicBezTo>
                <a:cubicBezTo>
                  <a:pt x="99" y="26"/>
                  <a:pt x="99" y="26"/>
                  <a:pt x="99" y="26"/>
                </a:cubicBezTo>
                <a:cubicBezTo>
                  <a:pt x="102" y="27"/>
                  <a:pt x="105" y="26"/>
                  <a:pt x="107" y="24"/>
                </a:cubicBezTo>
                <a:lnTo>
                  <a:pt x="111" y="15"/>
                </a:lnTo>
                <a:close/>
                <a:moveTo>
                  <a:pt x="134" y="32"/>
                </a:moveTo>
                <a:cubicBezTo>
                  <a:pt x="136" y="30"/>
                  <a:pt x="136" y="27"/>
                  <a:pt x="134" y="25"/>
                </a:cubicBezTo>
                <a:cubicBezTo>
                  <a:pt x="134" y="25"/>
                  <a:pt x="134" y="25"/>
                  <a:pt x="134" y="25"/>
                </a:cubicBezTo>
                <a:cubicBezTo>
                  <a:pt x="132" y="22"/>
                  <a:pt x="129" y="22"/>
                  <a:pt x="127" y="24"/>
                </a:cubicBezTo>
                <a:cubicBezTo>
                  <a:pt x="119" y="31"/>
                  <a:pt x="119" y="31"/>
                  <a:pt x="119" y="31"/>
                </a:cubicBezTo>
                <a:cubicBezTo>
                  <a:pt x="117" y="33"/>
                  <a:pt x="117" y="36"/>
                  <a:pt x="119" y="39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21" y="41"/>
                  <a:pt x="124" y="41"/>
                  <a:pt x="126" y="39"/>
                </a:cubicBezTo>
                <a:lnTo>
                  <a:pt x="134" y="32"/>
                </a:lnTo>
                <a:close/>
                <a:moveTo>
                  <a:pt x="146" y="59"/>
                </a:moveTo>
                <a:cubicBezTo>
                  <a:pt x="149" y="59"/>
                  <a:pt x="151" y="56"/>
                  <a:pt x="150" y="53"/>
                </a:cubicBezTo>
                <a:cubicBezTo>
                  <a:pt x="150" y="53"/>
                  <a:pt x="150" y="53"/>
                  <a:pt x="150" y="53"/>
                </a:cubicBezTo>
                <a:cubicBezTo>
                  <a:pt x="150" y="50"/>
                  <a:pt x="147" y="48"/>
                  <a:pt x="144" y="48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1" y="51"/>
                  <a:pt x="129" y="54"/>
                  <a:pt x="129" y="57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30" y="60"/>
                  <a:pt x="133" y="62"/>
                  <a:pt x="136" y="61"/>
                </a:cubicBezTo>
                <a:lnTo>
                  <a:pt x="146" y="59"/>
                </a:lnTo>
                <a:close/>
                <a:moveTo>
                  <a:pt x="143" y="89"/>
                </a:moveTo>
                <a:cubicBezTo>
                  <a:pt x="146" y="89"/>
                  <a:pt x="149" y="87"/>
                  <a:pt x="150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0" y="81"/>
                  <a:pt x="148" y="79"/>
                  <a:pt x="145" y="78"/>
                </a:cubicBezTo>
                <a:cubicBezTo>
                  <a:pt x="136" y="76"/>
                  <a:pt x="136" y="76"/>
                  <a:pt x="136" y="76"/>
                </a:cubicBezTo>
                <a:cubicBezTo>
                  <a:pt x="133" y="75"/>
                  <a:pt x="130" y="77"/>
                  <a:pt x="129" y="80"/>
                </a:cubicBezTo>
                <a:cubicBezTo>
                  <a:pt x="129" y="80"/>
                  <a:pt x="129" y="80"/>
                  <a:pt x="129" y="80"/>
                </a:cubicBezTo>
                <a:cubicBezTo>
                  <a:pt x="128" y="83"/>
                  <a:pt x="130" y="86"/>
                  <a:pt x="133" y="87"/>
                </a:cubicBezTo>
                <a:lnTo>
                  <a:pt x="143" y="89"/>
                </a:lnTo>
                <a:close/>
                <a:moveTo>
                  <a:pt x="44" y="24"/>
                </a:moveTo>
                <a:cubicBezTo>
                  <a:pt x="45" y="26"/>
                  <a:pt x="48" y="27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4" y="24"/>
                  <a:pt x="55" y="21"/>
                  <a:pt x="53" y="18"/>
                </a:cubicBezTo>
                <a:cubicBezTo>
                  <a:pt x="48" y="9"/>
                  <a:pt x="48" y="9"/>
                  <a:pt x="48" y="9"/>
                </a:cubicBezTo>
                <a:cubicBezTo>
                  <a:pt x="47" y="7"/>
                  <a:pt x="44" y="6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38" y="9"/>
                  <a:pt x="37" y="12"/>
                  <a:pt x="39" y="15"/>
                </a:cubicBezTo>
                <a:lnTo>
                  <a:pt x="44" y="24"/>
                </a:lnTo>
                <a:close/>
                <a:moveTo>
                  <a:pt x="24" y="39"/>
                </a:moveTo>
                <a:cubicBezTo>
                  <a:pt x="26" y="41"/>
                  <a:pt x="30" y="41"/>
                  <a:pt x="32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4" y="36"/>
                  <a:pt x="33" y="33"/>
                  <a:pt x="31" y="31"/>
                </a:cubicBezTo>
                <a:cubicBezTo>
                  <a:pt x="24" y="24"/>
                  <a:pt x="24" y="24"/>
                  <a:pt x="24" y="24"/>
                </a:cubicBezTo>
                <a:cubicBezTo>
                  <a:pt x="21" y="22"/>
                  <a:pt x="18" y="22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4" y="27"/>
                  <a:pt x="14" y="30"/>
                  <a:pt x="16" y="32"/>
                </a:cubicBezTo>
                <a:lnTo>
                  <a:pt x="24" y="39"/>
                </a:lnTo>
                <a:close/>
                <a:moveTo>
                  <a:pt x="14" y="61"/>
                </a:moveTo>
                <a:cubicBezTo>
                  <a:pt x="17" y="62"/>
                  <a:pt x="20" y="60"/>
                  <a:pt x="21" y="57"/>
                </a:cubicBezTo>
                <a:cubicBezTo>
                  <a:pt x="21" y="57"/>
                  <a:pt x="21" y="57"/>
                  <a:pt x="21" y="57"/>
                </a:cubicBezTo>
                <a:cubicBezTo>
                  <a:pt x="21" y="54"/>
                  <a:pt x="19" y="51"/>
                  <a:pt x="16" y="50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8"/>
                  <a:pt x="1" y="50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1" y="59"/>
                  <a:pt x="4" y="59"/>
                </a:cubicBezTo>
                <a:lnTo>
                  <a:pt x="14" y="61"/>
                </a:lnTo>
                <a:close/>
                <a:moveTo>
                  <a:pt x="17" y="87"/>
                </a:moveTo>
                <a:cubicBezTo>
                  <a:pt x="20" y="86"/>
                  <a:pt x="22" y="83"/>
                  <a:pt x="2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77"/>
                  <a:pt x="18" y="75"/>
                  <a:pt x="15" y="76"/>
                </a:cubicBezTo>
                <a:cubicBezTo>
                  <a:pt x="5" y="78"/>
                  <a:pt x="5" y="78"/>
                  <a:pt x="5" y="78"/>
                </a:cubicBezTo>
                <a:cubicBezTo>
                  <a:pt x="2" y="79"/>
                  <a:pt x="0" y="81"/>
                  <a:pt x="0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1" y="87"/>
                  <a:pt x="4" y="89"/>
                  <a:pt x="7" y="89"/>
                </a:cubicBezTo>
                <a:lnTo>
                  <a:pt x="17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CB21DE4D-E911-4620-B860-FA46037F6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40" y="246177"/>
            <a:ext cx="250389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600" b="1" dirty="0">
                <a:solidFill>
                  <a:srgbClr val="6160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CONTEXTO </a:t>
            </a:r>
          </a:p>
          <a:p>
            <a:r>
              <a:rPr lang="en-US" altLang="en-US" sz="3600" b="1" dirty="0">
                <a:solidFill>
                  <a:srgbClr val="6160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GENERAL</a:t>
            </a:r>
            <a:endParaRPr lang="en-US" altLang="en-US" sz="1400" dirty="0">
              <a:solidFill>
                <a:srgbClr val="6160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Freeform 20">
            <a:extLst>
              <a:ext uri="{FF2B5EF4-FFF2-40B4-BE49-F238E27FC236}">
                <a16:creationId xmlns:a16="http://schemas.microsoft.com/office/drawing/2014/main" id="{7CECE553-2461-43C4-A6F9-2F82748026E8}"/>
              </a:ext>
            </a:extLst>
          </p:cNvPr>
          <p:cNvSpPr>
            <a:spLocks/>
          </p:cNvSpPr>
          <p:nvPr/>
        </p:nvSpPr>
        <p:spPr bwMode="auto">
          <a:xfrm>
            <a:off x="4573975" y="1990554"/>
            <a:ext cx="1828800" cy="1101176"/>
          </a:xfrm>
          <a:custGeom>
            <a:avLst/>
            <a:gdLst>
              <a:gd name="T0" fmla="*/ 1671637 w 419"/>
              <a:gd name="T1" fmla="*/ 3994 h 217"/>
              <a:gd name="T2" fmla="*/ 1671637 w 419"/>
              <a:gd name="T3" fmla="*/ 0 h 217"/>
              <a:gd name="T4" fmla="*/ 0 w 419"/>
              <a:gd name="T5" fmla="*/ 0 h 217"/>
              <a:gd name="T6" fmla="*/ 0 w 419"/>
              <a:gd name="T7" fmla="*/ 862781 h 217"/>
              <a:gd name="T8" fmla="*/ 0 w 419"/>
              <a:gd name="T9" fmla="*/ 866775 h 217"/>
              <a:gd name="T10" fmla="*/ 1671637 w 419"/>
              <a:gd name="T11" fmla="*/ 866775 h 217"/>
              <a:gd name="T12" fmla="*/ 1671637 w 419"/>
              <a:gd name="T13" fmla="*/ 862781 h 217"/>
              <a:gd name="T14" fmla="*/ 1671637 w 419"/>
              <a:gd name="T15" fmla="*/ 3994 h 2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9" h="217">
                <a:moveTo>
                  <a:pt x="419" y="1"/>
                </a:moveTo>
                <a:cubicBezTo>
                  <a:pt x="419" y="1"/>
                  <a:pt x="419" y="1"/>
                  <a:pt x="4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16"/>
                  <a:pt x="0" y="216"/>
                  <a:pt x="0" y="217"/>
                </a:cubicBezTo>
                <a:cubicBezTo>
                  <a:pt x="419" y="217"/>
                  <a:pt x="419" y="217"/>
                  <a:pt x="419" y="217"/>
                </a:cubicBezTo>
                <a:cubicBezTo>
                  <a:pt x="419" y="216"/>
                  <a:pt x="419" y="216"/>
                  <a:pt x="419" y="216"/>
                </a:cubicBezTo>
                <a:lnTo>
                  <a:pt x="419" y="1"/>
                </a:lnTo>
                <a:close/>
              </a:path>
            </a:pathLst>
          </a:custGeom>
          <a:solidFill>
            <a:srgbClr val="FFA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6" name="Freeform 27">
            <a:extLst>
              <a:ext uri="{FF2B5EF4-FFF2-40B4-BE49-F238E27FC236}">
                <a16:creationId xmlns:a16="http://schemas.microsoft.com/office/drawing/2014/main" id="{85235749-6431-47AA-A736-0421D99BD4E7}"/>
              </a:ext>
            </a:extLst>
          </p:cNvPr>
          <p:cNvSpPr>
            <a:spLocks/>
          </p:cNvSpPr>
          <p:nvPr/>
        </p:nvSpPr>
        <p:spPr bwMode="auto">
          <a:xfrm>
            <a:off x="2925463" y="3536675"/>
            <a:ext cx="1828800" cy="987360"/>
          </a:xfrm>
          <a:custGeom>
            <a:avLst/>
            <a:gdLst>
              <a:gd name="T0" fmla="*/ 1671637 w 419"/>
              <a:gd name="T1" fmla="*/ 0 h 216"/>
              <a:gd name="T2" fmla="*/ 1671637 w 419"/>
              <a:gd name="T3" fmla="*/ 0 h 216"/>
              <a:gd name="T4" fmla="*/ 0 w 419"/>
              <a:gd name="T5" fmla="*/ 0 h 216"/>
              <a:gd name="T6" fmla="*/ 0 w 419"/>
              <a:gd name="T7" fmla="*/ 858022 h 216"/>
              <a:gd name="T8" fmla="*/ 0 w 419"/>
              <a:gd name="T9" fmla="*/ 862013 h 216"/>
              <a:gd name="T10" fmla="*/ 1671637 w 419"/>
              <a:gd name="T11" fmla="*/ 862013 h 216"/>
              <a:gd name="T12" fmla="*/ 1671637 w 419"/>
              <a:gd name="T13" fmla="*/ 862013 h 216"/>
              <a:gd name="T14" fmla="*/ 1671637 w 419"/>
              <a:gd name="T15" fmla="*/ 0 h 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9" h="216">
                <a:moveTo>
                  <a:pt x="419" y="0"/>
                </a:moveTo>
                <a:cubicBezTo>
                  <a:pt x="419" y="0"/>
                  <a:pt x="419" y="0"/>
                  <a:pt x="4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16"/>
                  <a:pt x="0" y="216"/>
                  <a:pt x="0" y="216"/>
                </a:cubicBezTo>
                <a:cubicBezTo>
                  <a:pt x="419" y="216"/>
                  <a:pt x="419" y="216"/>
                  <a:pt x="419" y="216"/>
                </a:cubicBezTo>
                <a:cubicBezTo>
                  <a:pt x="419" y="216"/>
                  <a:pt x="419" y="216"/>
                  <a:pt x="419" y="216"/>
                </a:cubicBezTo>
                <a:lnTo>
                  <a:pt x="419" y="0"/>
                </a:lnTo>
                <a:close/>
              </a:path>
            </a:pathLst>
          </a:cu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7" name="Freeform 28">
            <a:extLst>
              <a:ext uri="{FF2B5EF4-FFF2-40B4-BE49-F238E27FC236}">
                <a16:creationId xmlns:a16="http://schemas.microsoft.com/office/drawing/2014/main" id="{7E0EBFC3-F949-4531-9607-EF2B9A92C91D}"/>
              </a:ext>
            </a:extLst>
          </p:cNvPr>
          <p:cNvSpPr>
            <a:spLocks/>
          </p:cNvSpPr>
          <p:nvPr/>
        </p:nvSpPr>
        <p:spPr bwMode="auto">
          <a:xfrm>
            <a:off x="2449263" y="2005770"/>
            <a:ext cx="1828800" cy="1097280"/>
          </a:xfrm>
          <a:custGeom>
            <a:avLst/>
            <a:gdLst>
              <a:gd name="T0" fmla="*/ 1674812 w 420"/>
              <a:gd name="T1" fmla="*/ 3991 h 216"/>
              <a:gd name="T2" fmla="*/ 1674812 w 420"/>
              <a:gd name="T3" fmla="*/ 0 h 216"/>
              <a:gd name="T4" fmla="*/ 3988 w 420"/>
              <a:gd name="T5" fmla="*/ 0 h 216"/>
              <a:gd name="T6" fmla="*/ 3988 w 420"/>
              <a:gd name="T7" fmla="*/ 0 h 216"/>
              <a:gd name="T8" fmla="*/ 0 w 420"/>
              <a:gd name="T9" fmla="*/ 858022 h 216"/>
              <a:gd name="T10" fmla="*/ 3988 w 420"/>
              <a:gd name="T11" fmla="*/ 862013 h 216"/>
              <a:gd name="T12" fmla="*/ 1674812 w 420"/>
              <a:gd name="T13" fmla="*/ 862013 h 216"/>
              <a:gd name="T14" fmla="*/ 1674812 w 420"/>
              <a:gd name="T15" fmla="*/ 862013 h 216"/>
              <a:gd name="T16" fmla="*/ 1674812 w 420"/>
              <a:gd name="T17" fmla="*/ 3991 h 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20" h="216">
                <a:moveTo>
                  <a:pt x="420" y="1"/>
                </a:moveTo>
                <a:cubicBezTo>
                  <a:pt x="420" y="0"/>
                  <a:pt x="420" y="0"/>
                  <a:pt x="42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16"/>
                  <a:pt x="1" y="216"/>
                  <a:pt x="1" y="216"/>
                </a:cubicBezTo>
                <a:cubicBezTo>
                  <a:pt x="420" y="216"/>
                  <a:pt x="420" y="216"/>
                  <a:pt x="420" y="216"/>
                </a:cubicBezTo>
                <a:cubicBezTo>
                  <a:pt x="420" y="216"/>
                  <a:pt x="420" y="216"/>
                  <a:pt x="420" y="216"/>
                </a:cubicBezTo>
                <a:lnTo>
                  <a:pt x="420" y="1"/>
                </a:lnTo>
                <a:close/>
              </a:path>
            </a:pathLst>
          </a:custGeom>
          <a:solidFill>
            <a:srgbClr val="FFD92F"/>
          </a:solidFill>
          <a:ln>
            <a:noFill/>
          </a:ln>
          <a:extLst/>
        </p:spPr>
        <p:txBody>
          <a:bodyPr anchor="ctr" anchorCtr="1"/>
          <a:lstStyle/>
          <a:p>
            <a:pPr defTabSz="914400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1" name="Freeform 32">
            <a:extLst>
              <a:ext uri="{FF2B5EF4-FFF2-40B4-BE49-F238E27FC236}">
                <a16:creationId xmlns:a16="http://schemas.microsoft.com/office/drawing/2014/main" id="{201FCDE7-FEE7-4F07-A768-CDCD51A24811}"/>
              </a:ext>
            </a:extLst>
          </p:cNvPr>
          <p:cNvSpPr>
            <a:spLocks/>
          </p:cNvSpPr>
          <p:nvPr/>
        </p:nvSpPr>
        <p:spPr bwMode="auto">
          <a:xfrm>
            <a:off x="5009426" y="3536676"/>
            <a:ext cx="1828800" cy="987360"/>
          </a:xfrm>
          <a:custGeom>
            <a:avLst/>
            <a:gdLst>
              <a:gd name="T0" fmla="*/ 1676400 w 420"/>
              <a:gd name="T1" fmla="*/ 3994 h 217"/>
              <a:gd name="T2" fmla="*/ 1676400 w 420"/>
              <a:gd name="T3" fmla="*/ 0 h 217"/>
              <a:gd name="T4" fmla="*/ 0 w 420"/>
              <a:gd name="T5" fmla="*/ 0 h 217"/>
              <a:gd name="T6" fmla="*/ 0 w 420"/>
              <a:gd name="T7" fmla="*/ 862781 h 217"/>
              <a:gd name="T8" fmla="*/ 0 w 420"/>
              <a:gd name="T9" fmla="*/ 866775 h 217"/>
              <a:gd name="T10" fmla="*/ 1672409 w 420"/>
              <a:gd name="T11" fmla="*/ 866775 h 217"/>
              <a:gd name="T12" fmla="*/ 1676400 w 420"/>
              <a:gd name="T13" fmla="*/ 862781 h 217"/>
              <a:gd name="T14" fmla="*/ 1676400 w 420"/>
              <a:gd name="T15" fmla="*/ 3994 h 2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0" h="217">
                <a:moveTo>
                  <a:pt x="420" y="1"/>
                </a:moveTo>
                <a:cubicBezTo>
                  <a:pt x="420" y="1"/>
                  <a:pt x="420" y="1"/>
                  <a:pt x="4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16"/>
                  <a:pt x="0" y="216"/>
                  <a:pt x="0" y="217"/>
                </a:cubicBezTo>
                <a:cubicBezTo>
                  <a:pt x="419" y="217"/>
                  <a:pt x="419" y="217"/>
                  <a:pt x="419" y="217"/>
                </a:cubicBezTo>
                <a:cubicBezTo>
                  <a:pt x="419" y="216"/>
                  <a:pt x="420" y="216"/>
                  <a:pt x="420" y="216"/>
                </a:cubicBezTo>
                <a:lnTo>
                  <a:pt x="420" y="1"/>
                </a:lnTo>
                <a:close/>
              </a:path>
            </a:pathLst>
          </a:cu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3" name="Rectangle 37">
            <a:extLst>
              <a:ext uri="{FF2B5EF4-FFF2-40B4-BE49-F238E27FC236}">
                <a16:creationId xmlns:a16="http://schemas.microsoft.com/office/drawing/2014/main" id="{89133849-FEC5-48B0-AAEF-5E324F279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114" y="2291146"/>
            <a:ext cx="124393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25" b="1" dirty="0">
                <a:solidFill>
                  <a:srgbClr val="FFFFFF"/>
                </a:solidFill>
                <a:latin typeface="Montserrat" panose="02000505000000020004" pitchFamily="2" charset="0"/>
              </a:rPr>
              <a:t>INSTITUCIÓN</a:t>
            </a:r>
            <a:endParaRPr lang="en-US" altLang="en-US" sz="1350" dirty="0"/>
          </a:p>
        </p:txBody>
      </p:sp>
      <p:sp>
        <p:nvSpPr>
          <p:cNvPr id="74" name="Rectangle 39">
            <a:extLst>
              <a:ext uri="{FF2B5EF4-FFF2-40B4-BE49-F238E27FC236}">
                <a16:creationId xmlns:a16="http://schemas.microsoft.com/office/drawing/2014/main" id="{54F90250-A72A-425C-AC54-63968C19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704" y="2421723"/>
            <a:ext cx="400751" cy="4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925" dirty="0">
                <a:solidFill>
                  <a:srgbClr val="FFFFFF"/>
                </a:solidFill>
                <a:latin typeface="Montserrat" panose="02000505000000020004" pitchFamily="2" charset="0"/>
              </a:rPr>
              <a:t>E1</a:t>
            </a:r>
            <a:endParaRPr lang="en-US" altLang="en-US" sz="1350" dirty="0"/>
          </a:p>
        </p:txBody>
      </p:sp>
      <p:sp>
        <p:nvSpPr>
          <p:cNvPr id="75" name="Rectangle 40">
            <a:extLst>
              <a:ext uri="{FF2B5EF4-FFF2-40B4-BE49-F238E27FC236}">
                <a16:creationId xmlns:a16="http://schemas.microsoft.com/office/drawing/2014/main" id="{0A062006-EC78-438E-A7F2-97DDCAEC3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929" y="3745497"/>
            <a:ext cx="793487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25" b="1" dirty="0">
                <a:solidFill>
                  <a:srgbClr val="FFFFFF"/>
                </a:solidFill>
                <a:latin typeface="Montserrat" panose="02000505000000020004" pitchFamily="2" charset="0"/>
              </a:rPr>
              <a:t>TÍTULOS</a:t>
            </a:r>
            <a:endParaRPr lang="en-US" altLang="en-US" sz="1350" dirty="0"/>
          </a:p>
        </p:txBody>
      </p:sp>
      <p:sp>
        <p:nvSpPr>
          <p:cNvPr id="76" name="Rectangle 42">
            <a:extLst>
              <a:ext uri="{FF2B5EF4-FFF2-40B4-BE49-F238E27FC236}">
                <a16:creationId xmlns:a16="http://schemas.microsoft.com/office/drawing/2014/main" id="{8A331540-C540-4661-8F1E-C369B3EB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230" y="3901360"/>
            <a:ext cx="479298" cy="4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925" dirty="0">
                <a:solidFill>
                  <a:srgbClr val="FFFFFF"/>
                </a:solidFill>
                <a:latin typeface="Montserrat" panose="02000505000000020004" pitchFamily="2" charset="0"/>
              </a:rPr>
              <a:t>E2</a:t>
            </a:r>
            <a:endParaRPr lang="en-US" altLang="en-US" sz="1350" dirty="0"/>
          </a:p>
        </p:txBody>
      </p:sp>
      <p:sp>
        <p:nvSpPr>
          <p:cNvPr id="77" name="Rectangle 43">
            <a:extLst>
              <a:ext uri="{FF2B5EF4-FFF2-40B4-BE49-F238E27FC236}">
                <a16:creationId xmlns:a16="http://schemas.microsoft.com/office/drawing/2014/main" id="{76047C5A-9809-4FC0-A737-E58C91B74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684" y="2284330"/>
            <a:ext cx="135614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25" b="1" dirty="0">
                <a:solidFill>
                  <a:srgbClr val="FFFFFF"/>
                </a:solidFill>
                <a:latin typeface="Montserrat" panose="02000505000000020004" pitchFamily="2" charset="0"/>
              </a:rPr>
              <a:t>ÁREA CONOC.</a:t>
            </a:r>
            <a:endParaRPr lang="en-US" altLang="en-US" sz="1350" dirty="0"/>
          </a:p>
        </p:txBody>
      </p:sp>
      <p:sp>
        <p:nvSpPr>
          <p:cNvPr id="78" name="Rectangle 45">
            <a:extLst>
              <a:ext uri="{FF2B5EF4-FFF2-40B4-BE49-F238E27FC236}">
                <a16:creationId xmlns:a16="http://schemas.microsoft.com/office/drawing/2014/main" id="{8C8B1D38-9EBC-41D5-8E95-414EA083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935" y="2427864"/>
            <a:ext cx="474489" cy="4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925" dirty="0">
                <a:solidFill>
                  <a:srgbClr val="FFFFFF"/>
                </a:solidFill>
                <a:latin typeface="Montserrat" panose="02000505000000020004" pitchFamily="2" charset="0"/>
              </a:rPr>
              <a:t>E3</a:t>
            </a:r>
            <a:endParaRPr lang="en-US" altLang="en-US" sz="1350" dirty="0"/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F4796456-0B57-42E7-8F58-CE4AC173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030" y="3759430"/>
            <a:ext cx="15505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25" b="1" dirty="0">
                <a:solidFill>
                  <a:srgbClr val="FFFFFF"/>
                </a:solidFill>
                <a:latin typeface="Montserrat" panose="02000505000000020004" pitchFamily="2" charset="0"/>
              </a:rPr>
              <a:t>ESTUDIANTES</a:t>
            </a:r>
            <a:endParaRPr lang="en-US" altLang="en-US" sz="1350" dirty="0"/>
          </a:p>
        </p:txBody>
      </p:sp>
      <p:sp>
        <p:nvSpPr>
          <p:cNvPr id="80" name="Rectangle 48">
            <a:extLst>
              <a:ext uri="{FF2B5EF4-FFF2-40B4-BE49-F238E27FC236}">
                <a16:creationId xmlns:a16="http://schemas.microsoft.com/office/drawing/2014/main" id="{FE82F7A7-B1CB-439B-9C23-6BD58210A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765" y="3923130"/>
            <a:ext cx="472886" cy="4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925" dirty="0">
                <a:solidFill>
                  <a:srgbClr val="FFFFFF"/>
                </a:solidFill>
                <a:latin typeface="Montserrat" panose="02000505000000020004" pitchFamily="2" charset="0"/>
              </a:rPr>
              <a:t>E4</a:t>
            </a:r>
            <a:endParaRPr lang="en-US" altLang="en-US" sz="1350" dirty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F62B2D5E-C09B-4E03-8AB4-121BF9B9D0C6}"/>
              </a:ext>
            </a:extLst>
          </p:cNvPr>
          <p:cNvSpPr/>
          <p:nvPr/>
        </p:nvSpPr>
        <p:spPr>
          <a:xfrm>
            <a:off x="165100" y="143603"/>
            <a:ext cx="8851900" cy="657079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CB0E9C6-C75A-49A2-BE0F-62284FB12E50}"/>
              </a:ext>
            </a:extLst>
          </p:cNvPr>
          <p:cNvSpPr/>
          <p:nvPr/>
        </p:nvSpPr>
        <p:spPr>
          <a:xfrm>
            <a:off x="2169980" y="1534821"/>
            <a:ext cx="4920240" cy="404704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angle 9">
            <a:extLst>
              <a:ext uri="{FF2B5EF4-FFF2-40B4-BE49-F238E27FC236}">
                <a16:creationId xmlns:a16="http://schemas.microsoft.com/office/drawing/2014/main" id="{F4B709B8-59A9-4981-A150-DA861652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341" y="4892877"/>
            <a:ext cx="40457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6160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CONTEXTO ESPECÍFICO</a:t>
            </a:r>
            <a:endParaRPr lang="en-US" altLang="en-US" sz="1100" dirty="0">
              <a:solidFill>
                <a:srgbClr val="6160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4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93">
            <a:extLst>
              <a:ext uri="{FF2B5EF4-FFF2-40B4-BE49-F238E27FC236}">
                <a16:creationId xmlns:a16="http://schemas.microsoft.com/office/drawing/2014/main" id="{57842E0E-35AB-4EC3-938B-EF81ACD38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421" y="5970506"/>
            <a:ext cx="1485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sz="1400" dirty="0" err="1">
                <a:latin typeface="Roboto Condensed" pitchFamily="2" charset="0"/>
                <a:ea typeface="Roboto Condensed" pitchFamily="2" charset="0"/>
              </a:rPr>
              <a:t>Sistemas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 de </a:t>
            </a:r>
            <a:r>
              <a:rPr lang="en-US" sz="1400" dirty="0" err="1">
                <a:latin typeface="Roboto Condensed" pitchFamily="2" charset="0"/>
                <a:ea typeface="Roboto Condensed" pitchFamily="2" charset="0"/>
              </a:rPr>
              <a:t>acreditación</a:t>
            </a:r>
            <a:endParaRPr lang="ru-RU" altLang="ru-RU" sz="1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5" name="TextBox 93">
            <a:extLst>
              <a:ext uri="{FF2B5EF4-FFF2-40B4-BE49-F238E27FC236}">
                <a16:creationId xmlns:a16="http://schemas.microsoft.com/office/drawing/2014/main" id="{DA01B97D-3BC8-4360-AC00-84945E8CD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1016" y="2944146"/>
            <a:ext cx="14329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en-US" sz="1400" dirty="0" err="1">
                <a:latin typeface="Roboto Condensed" pitchFamily="2" charset="0"/>
                <a:ea typeface="Roboto Condensed" pitchFamily="2" charset="0"/>
              </a:rPr>
              <a:t>Inserción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latin typeface="Roboto Condensed" pitchFamily="2" charset="0"/>
                <a:ea typeface="Roboto Condensed" pitchFamily="2" charset="0"/>
              </a:rPr>
              <a:t>profesional</a:t>
            </a:r>
            <a:endParaRPr lang="ru-RU" altLang="ru-RU" sz="1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6" name="TextBox 93">
            <a:extLst>
              <a:ext uri="{FF2B5EF4-FFF2-40B4-BE49-F238E27FC236}">
                <a16:creationId xmlns:a16="http://schemas.microsoft.com/office/drawing/2014/main" id="{F8C90EAF-D1DB-4E00-94A2-D9A5D1DFE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388" y="5946549"/>
            <a:ext cx="2098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Responsabilidad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 Social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Universitaria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 y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Ética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Profesional</a:t>
            </a:r>
            <a:endParaRPr lang="ru-RU" altLang="ru-RU" sz="1400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  <a:cs typeface="Open Sans" panose="020B0606030504020204" pitchFamily="34" charset="0"/>
            </a:endParaRPr>
          </a:p>
        </p:txBody>
      </p:sp>
      <p:sp>
        <p:nvSpPr>
          <p:cNvPr id="47" name="TextBox 93">
            <a:extLst>
              <a:ext uri="{FF2B5EF4-FFF2-40B4-BE49-F238E27FC236}">
                <a16:creationId xmlns:a16="http://schemas.microsoft.com/office/drawing/2014/main" id="{7A6FF83D-6094-4E5C-A39B-07B249C32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68" y="2935580"/>
            <a:ext cx="12957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Avances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en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 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ciencia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cultura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 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rPr>
              <a:t>investigación</a:t>
            </a:r>
            <a:endParaRPr lang="ru-RU" altLang="ru-RU" sz="1400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  <a:cs typeface="Open Sans" panose="020B0606030504020204" pitchFamily="34" charset="0"/>
            </a:endParaRPr>
          </a:p>
        </p:txBody>
      </p:sp>
      <p:sp>
        <p:nvSpPr>
          <p:cNvPr id="48" name="TextBox 93">
            <a:extLst>
              <a:ext uri="{FF2B5EF4-FFF2-40B4-BE49-F238E27FC236}">
                <a16:creationId xmlns:a16="http://schemas.microsoft.com/office/drawing/2014/main" id="{8E724316-551A-46C7-AF66-DE35134B1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4" y="732266"/>
            <a:ext cx="13470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ru-RU" dirty="0"/>
              <a:t>Marco Legal y </a:t>
            </a:r>
            <a:r>
              <a:rPr lang="en-US" altLang="ru-RU" dirty="0" err="1"/>
              <a:t>Política</a:t>
            </a:r>
            <a:r>
              <a:rPr lang="en-US" altLang="ru-RU" dirty="0"/>
              <a:t> </a:t>
            </a:r>
            <a:r>
              <a:rPr lang="en-US" altLang="ru-RU" dirty="0" err="1"/>
              <a:t>educativa</a:t>
            </a:r>
            <a:endParaRPr lang="ru-RU" altLang="ru-RU" dirty="0"/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6F904112-C4F9-4547-A172-BF3A85D43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074" y="2682843"/>
            <a:ext cx="9946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E78AC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EMPLEO</a:t>
            </a:r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FFE6F9EA-6C6B-42FD-ADAB-0245F47DB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227" y="5756899"/>
            <a:ext cx="16187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50" b="1" dirty="0">
                <a:solidFill>
                  <a:srgbClr val="8DA0CB"/>
                </a:solidFill>
                <a:latin typeface="Open Sans Semibold" panose="020B0706030804020204" pitchFamily="34" charset="0"/>
              </a:rPr>
              <a:t>CALIDAD</a:t>
            </a:r>
            <a:r>
              <a:rPr lang="en-US" altLang="en-US" sz="1400" b="1" dirty="0">
                <a:solidFill>
                  <a:srgbClr val="E78AC3"/>
                </a:solidFill>
                <a:latin typeface="Open Sans Semibold" panose="020B0706030804020204" pitchFamily="34" charset="0"/>
              </a:rPr>
              <a:t> </a:t>
            </a:r>
            <a:endParaRPr lang="en-US" altLang="en-US" sz="1400" dirty="0">
              <a:solidFill>
                <a:srgbClr val="E78AC3"/>
              </a:solidFill>
            </a:endParaRPr>
          </a:p>
        </p:txBody>
      </p:sp>
      <p:sp>
        <p:nvSpPr>
          <p:cNvPr id="51" name="Rectangle 33">
            <a:extLst>
              <a:ext uri="{FF2B5EF4-FFF2-40B4-BE49-F238E27FC236}">
                <a16:creationId xmlns:a16="http://schemas.microsoft.com/office/drawing/2014/main" id="{D14738CA-D533-4C38-A959-66D624A6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515" y="5756899"/>
            <a:ext cx="5578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A6D854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ÉTICA</a:t>
            </a:r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FAF320EF-557F-4640-B5C0-ACAD51160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86" y="2689359"/>
            <a:ext cx="82073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50" b="1" dirty="0">
                <a:solidFill>
                  <a:srgbClr val="61605E"/>
                </a:solidFill>
                <a:latin typeface="Open Sans Semibold" panose="020B0706030804020204" pitchFamily="34" charset="0"/>
              </a:rPr>
              <a:t>CIENCIA</a:t>
            </a:r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60239796-44D9-46C5-840B-ABB299105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784" y="503279"/>
            <a:ext cx="1417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66C2A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MARCO LEGAL</a:t>
            </a:r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516BFCF0-66E0-465F-9259-5FC9DF829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852" y="1838474"/>
            <a:ext cx="9024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000" dirty="0">
                <a:solidFill>
                  <a:srgbClr val="E78AC3"/>
                </a:solidFill>
                <a:latin typeface="DIN" panose="02000503040000020003" pitchFamily="2" charset="0"/>
              </a:rPr>
              <a:t>G3</a:t>
            </a:r>
            <a:endParaRPr lang="en-US" altLang="en-US" sz="1200" dirty="0">
              <a:solidFill>
                <a:srgbClr val="E78AC3"/>
              </a:solidFill>
              <a:latin typeface="DIN" panose="02000503040000020003" pitchFamily="2" charset="0"/>
            </a:endParaRPr>
          </a:p>
        </p:txBody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2E7175A5-F0EA-4900-822E-DA68F1180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49" y="5442975"/>
            <a:ext cx="9024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000" dirty="0">
                <a:solidFill>
                  <a:srgbClr val="8DA0CB"/>
                </a:solidFill>
                <a:latin typeface="DIN" panose="02000503040000020003" pitchFamily="2" charset="0"/>
              </a:rPr>
              <a:t>G4</a:t>
            </a:r>
            <a:endParaRPr lang="en-US" altLang="en-US" sz="1200" dirty="0">
              <a:solidFill>
                <a:srgbClr val="8DA0CB"/>
              </a:solidFill>
              <a:latin typeface="DIN" panose="02000503040000020003" pitchFamily="2" charset="0"/>
            </a:endParaRPr>
          </a:p>
        </p:txBody>
      </p:sp>
      <p:sp>
        <p:nvSpPr>
          <p:cNvPr id="56" name="Rectangle 38">
            <a:extLst>
              <a:ext uri="{FF2B5EF4-FFF2-40B4-BE49-F238E27FC236}">
                <a16:creationId xmlns:a16="http://schemas.microsoft.com/office/drawing/2014/main" id="{1FCA4CBD-383F-47DE-B317-0647ADB93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891" y="5489934"/>
            <a:ext cx="9024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000" dirty="0">
                <a:solidFill>
                  <a:srgbClr val="A6D854"/>
                </a:solidFill>
                <a:latin typeface="DIN" panose="02000503040000020003" pitchFamily="2" charset="0"/>
              </a:rPr>
              <a:t>G5</a:t>
            </a:r>
            <a:endParaRPr lang="en-US" altLang="en-US" sz="1200" dirty="0">
              <a:solidFill>
                <a:srgbClr val="A6D854"/>
              </a:solidFill>
              <a:latin typeface="DIN" panose="02000503040000020003" pitchFamily="2" charset="0"/>
            </a:endParaRPr>
          </a:p>
        </p:txBody>
      </p:sp>
      <p:sp>
        <p:nvSpPr>
          <p:cNvPr id="57" name="Rectangle 39">
            <a:extLst>
              <a:ext uri="{FF2B5EF4-FFF2-40B4-BE49-F238E27FC236}">
                <a16:creationId xmlns:a16="http://schemas.microsoft.com/office/drawing/2014/main" id="{6CC1152F-ABD2-49A1-8CDD-6219E0C3B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21" y="1786915"/>
            <a:ext cx="9024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000" dirty="0">
                <a:solidFill>
                  <a:srgbClr val="61605E"/>
                </a:solidFill>
                <a:latin typeface="DIN" panose="02000503040000020003" pitchFamily="2" charset="0"/>
              </a:rPr>
              <a:t>G2</a:t>
            </a:r>
            <a:endParaRPr lang="en-US" altLang="en-US" sz="1200" dirty="0">
              <a:solidFill>
                <a:srgbClr val="61605E"/>
              </a:solidFill>
              <a:latin typeface="DIN" panose="02000503040000020003" pitchFamily="2" charset="0"/>
            </a:endParaRP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6FFBF8D7-E2A5-48A0-A8C5-2855A861F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553" y="331238"/>
            <a:ext cx="9024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000" dirty="0">
                <a:solidFill>
                  <a:srgbClr val="66C2A5"/>
                </a:solidFill>
                <a:latin typeface="DIN" panose="02000503040000020003" pitchFamily="2" charset="0"/>
              </a:rPr>
              <a:t>G1</a:t>
            </a:r>
          </a:p>
        </p:txBody>
      </p:sp>
      <p:sp>
        <p:nvSpPr>
          <p:cNvPr id="59" name="Freeform 46">
            <a:extLst>
              <a:ext uri="{FF2B5EF4-FFF2-40B4-BE49-F238E27FC236}">
                <a16:creationId xmlns:a16="http://schemas.microsoft.com/office/drawing/2014/main" id="{6BD6F700-CDBC-45FF-AB8E-EF0CE57479CC}"/>
              </a:ext>
            </a:extLst>
          </p:cNvPr>
          <p:cNvSpPr>
            <a:spLocks noEditPoints="1"/>
          </p:cNvSpPr>
          <p:nvPr/>
        </p:nvSpPr>
        <p:spPr bwMode="auto">
          <a:xfrm>
            <a:off x="4678062" y="3423047"/>
            <a:ext cx="466725" cy="559594"/>
          </a:xfrm>
          <a:custGeom>
            <a:avLst/>
            <a:gdLst>
              <a:gd name="T0" fmla="*/ 230787 w 151"/>
              <a:gd name="T1" fmla="*/ 746125 h 181"/>
              <a:gd name="T2" fmla="*/ 230787 w 151"/>
              <a:gd name="T3" fmla="*/ 692536 h 181"/>
              <a:gd name="T4" fmla="*/ 416240 w 151"/>
              <a:gd name="T5" fmla="*/ 651314 h 181"/>
              <a:gd name="T6" fmla="*/ 206060 w 151"/>
              <a:gd name="T7" fmla="*/ 651314 h 181"/>
              <a:gd name="T8" fmla="*/ 387392 w 151"/>
              <a:gd name="T9" fmla="*/ 676047 h 181"/>
              <a:gd name="T10" fmla="*/ 300847 w 151"/>
              <a:gd name="T11" fmla="*/ 366879 h 181"/>
              <a:gd name="T12" fmla="*/ 309089 w 151"/>
              <a:gd name="T13" fmla="*/ 610091 h 181"/>
              <a:gd name="T14" fmla="*/ 313211 w 151"/>
              <a:gd name="T15" fmla="*/ 610091 h 181"/>
              <a:gd name="T16" fmla="*/ 333817 w 151"/>
              <a:gd name="T17" fmla="*/ 366879 h 181"/>
              <a:gd name="T18" fmla="*/ 226666 w 151"/>
              <a:gd name="T19" fmla="*/ 342146 h 181"/>
              <a:gd name="T20" fmla="*/ 226666 w 151"/>
              <a:gd name="T21" fmla="*/ 267945 h 181"/>
              <a:gd name="T22" fmla="*/ 358544 w 151"/>
              <a:gd name="T23" fmla="*/ 305046 h 181"/>
              <a:gd name="T24" fmla="*/ 432725 w 151"/>
              <a:gd name="T25" fmla="*/ 305046 h 181"/>
              <a:gd name="T26" fmla="*/ 107151 w 151"/>
              <a:gd name="T27" fmla="*/ 239090 h 181"/>
              <a:gd name="T28" fmla="*/ 210181 w 151"/>
              <a:gd name="T29" fmla="*/ 581235 h 181"/>
              <a:gd name="T30" fmla="*/ 263756 w 151"/>
              <a:gd name="T31" fmla="*/ 366879 h 181"/>
              <a:gd name="T32" fmla="*/ 164848 w 151"/>
              <a:gd name="T33" fmla="*/ 305046 h 181"/>
              <a:gd name="T34" fmla="*/ 284362 w 151"/>
              <a:gd name="T35" fmla="*/ 305046 h 181"/>
              <a:gd name="T36" fmla="*/ 300847 w 151"/>
              <a:gd name="T37" fmla="*/ 342146 h 181"/>
              <a:gd name="T38" fmla="*/ 333817 w 151"/>
              <a:gd name="T39" fmla="*/ 305046 h 181"/>
              <a:gd name="T40" fmla="*/ 440968 w 151"/>
              <a:gd name="T41" fmla="*/ 263823 h 181"/>
              <a:gd name="T42" fmla="*/ 395634 w 151"/>
              <a:gd name="T43" fmla="*/ 366879 h 181"/>
              <a:gd name="T44" fmla="*/ 375028 w 151"/>
              <a:gd name="T45" fmla="*/ 610091 h 181"/>
              <a:gd name="T46" fmla="*/ 494543 w 151"/>
              <a:gd name="T47" fmla="*/ 383368 h 181"/>
              <a:gd name="T48" fmla="*/ 309089 w 151"/>
              <a:gd name="T49" fmla="*/ 0 h 181"/>
              <a:gd name="T50" fmla="*/ 288483 w 151"/>
              <a:gd name="T51" fmla="*/ 65956 h 181"/>
              <a:gd name="T52" fmla="*/ 333817 w 151"/>
              <a:gd name="T53" fmla="*/ 65956 h 181"/>
              <a:gd name="T54" fmla="*/ 449210 w 151"/>
              <a:gd name="T55" fmla="*/ 28856 h 181"/>
              <a:gd name="T56" fmla="*/ 399756 w 151"/>
              <a:gd name="T57" fmla="*/ 74200 h 181"/>
              <a:gd name="T58" fmla="*/ 440968 w 151"/>
              <a:gd name="T59" fmla="*/ 98934 h 181"/>
              <a:gd name="T60" fmla="*/ 552240 w 151"/>
              <a:gd name="T61" fmla="*/ 103056 h 181"/>
              <a:gd name="T62" fmla="*/ 490422 w 151"/>
              <a:gd name="T63" fmla="*/ 127789 h 181"/>
              <a:gd name="T64" fmla="*/ 519270 w 151"/>
              <a:gd name="T65" fmla="*/ 160767 h 181"/>
              <a:gd name="T66" fmla="*/ 618179 w 151"/>
              <a:gd name="T67" fmla="*/ 218479 h 181"/>
              <a:gd name="T68" fmla="*/ 552240 w 151"/>
              <a:gd name="T69" fmla="*/ 206112 h 181"/>
              <a:gd name="T70" fmla="*/ 560482 w 151"/>
              <a:gd name="T71" fmla="*/ 251456 h 181"/>
              <a:gd name="T72" fmla="*/ 618179 w 151"/>
              <a:gd name="T73" fmla="*/ 346268 h 181"/>
              <a:gd name="T74" fmla="*/ 560482 w 151"/>
              <a:gd name="T75" fmla="*/ 313290 h 181"/>
              <a:gd name="T76" fmla="*/ 548119 w 151"/>
              <a:gd name="T77" fmla="*/ 358635 h 181"/>
              <a:gd name="T78" fmla="*/ 210181 w 151"/>
              <a:gd name="T79" fmla="*/ 107178 h 181"/>
              <a:gd name="T80" fmla="*/ 197817 w 151"/>
              <a:gd name="T81" fmla="*/ 37100 h 181"/>
              <a:gd name="T82" fmla="*/ 160726 w 151"/>
              <a:gd name="T83" fmla="*/ 61834 h 181"/>
              <a:gd name="T84" fmla="*/ 131878 w 151"/>
              <a:gd name="T85" fmla="*/ 160767 h 181"/>
              <a:gd name="T86" fmla="*/ 98909 w 151"/>
              <a:gd name="T87" fmla="*/ 98934 h 181"/>
              <a:gd name="T88" fmla="*/ 65939 w 151"/>
              <a:gd name="T89" fmla="*/ 131912 h 181"/>
              <a:gd name="T90" fmla="*/ 86545 w 151"/>
              <a:gd name="T91" fmla="*/ 234968 h 181"/>
              <a:gd name="T92" fmla="*/ 24727 w 151"/>
              <a:gd name="T93" fmla="*/ 197867 h 181"/>
              <a:gd name="T94" fmla="*/ 16485 w 151"/>
              <a:gd name="T95" fmla="*/ 243212 h 181"/>
              <a:gd name="T96" fmla="*/ 86545 w 151"/>
              <a:gd name="T97" fmla="*/ 329779 h 181"/>
              <a:gd name="T98" fmla="*/ 20606 w 151"/>
              <a:gd name="T99" fmla="*/ 321535 h 181"/>
              <a:gd name="T100" fmla="*/ 28848 w 151"/>
              <a:gd name="T101" fmla="*/ 366879 h 18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51" h="181">
                <a:moveTo>
                  <a:pt x="101" y="174"/>
                </a:moveTo>
                <a:cubicBezTo>
                  <a:pt x="101" y="178"/>
                  <a:pt x="98" y="181"/>
                  <a:pt x="94" y="181"/>
                </a:cubicBezTo>
                <a:cubicBezTo>
                  <a:pt x="56" y="181"/>
                  <a:pt x="56" y="181"/>
                  <a:pt x="56" y="181"/>
                </a:cubicBezTo>
                <a:cubicBezTo>
                  <a:pt x="53" y="181"/>
                  <a:pt x="50" y="178"/>
                  <a:pt x="50" y="174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50" y="171"/>
                  <a:pt x="53" y="168"/>
                  <a:pt x="56" y="168"/>
                </a:cubicBezTo>
                <a:cubicBezTo>
                  <a:pt x="94" y="168"/>
                  <a:pt x="94" y="168"/>
                  <a:pt x="94" y="168"/>
                </a:cubicBezTo>
                <a:cubicBezTo>
                  <a:pt x="98" y="168"/>
                  <a:pt x="101" y="171"/>
                  <a:pt x="101" y="174"/>
                </a:cubicBezTo>
                <a:close/>
                <a:moveTo>
                  <a:pt x="101" y="158"/>
                </a:moveTo>
                <a:cubicBezTo>
                  <a:pt x="101" y="154"/>
                  <a:pt x="98" y="152"/>
                  <a:pt x="94" y="152"/>
                </a:cubicBezTo>
                <a:cubicBezTo>
                  <a:pt x="56" y="152"/>
                  <a:pt x="56" y="152"/>
                  <a:pt x="56" y="152"/>
                </a:cubicBezTo>
                <a:cubicBezTo>
                  <a:pt x="53" y="152"/>
                  <a:pt x="50" y="154"/>
                  <a:pt x="50" y="158"/>
                </a:cubicBezTo>
                <a:cubicBezTo>
                  <a:pt x="50" y="158"/>
                  <a:pt x="50" y="158"/>
                  <a:pt x="50" y="158"/>
                </a:cubicBezTo>
                <a:cubicBezTo>
                  <a:pt x="50" y="161"/>
                  <a:pt x="53" y="164"/>
                  <a:pt x="56" y="164"/>
                </a:cubicBezTo>
                <a:cubicBezTo>
                  <a:pt x="94" y="164"/>
                  <a:pt x="94" y="164"/>
                  <a:pt x="94" y="164"/>
                </a:cubicBezTo>
                <a:cubicBezTo>
                  <a:pt x="98" y="164"/>
                  <a:pt x="101" y="161"/>
                  <a:pt x="101" y="158"/>
                </a:cubicBezTo>
                <a:close/>
                <a:moveTo>
                  <a:pt x="81" y="89"/>
                </a:moveTo>
                <a:cubicBezTo>
                  <a:pt x="73" y="89"/>
                  <a:pt x="73" y="89"/>
                  <a:pt x="73" y="89"/>
                </a:cubicBezTo>
                <a:cubicBezTo>
                  <a:pt x="69" y="89"/>
                  <a:pt x="69" y="89"/>
                  <a:pt x="69" y="89"/>
                </a:cubicBezTo>
                <a:cubicBezTo>
                  <a:pt x="69" y="148"/>
                  <a:pt x="69" y="148"/>
                  <a:pt x="69" y="148"/>
                </a:cubicBezTo>
                <a:cubicBezTo>
                  <a:pt x="71" y="148"/>
                  <a:pt x="73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8" y="148"/>
                  <a:pt x="80" y="148"/>
                  <a:pt x="81" y="148"/>
                </a:cubicBezTo>
                <a:lnTo>
                  <a:pt x="81" y="89"/>
                </a:lnTo>
                <a:close/>
                <a:moveTo>
                  <a:pt x="55" y="65"/>
                </a:moveTo>
                <a:cubicBezTo>
                  <a:pt x="50" y="65"/>
                  <a:pt x="45" y="69"/>
                  <a:pt x="45" y="74"/>
                </a:cubicBezTo>
                <a:cubicBezTo>
                  <a:pt x="45" y="79"/>
                  <a:pt x="50" y="83"/>
                  <a:pt x="55" y="83"/>
                </a:cubicBezTo>
                <a:cubicBezTo>
                  <a:pt x="64" y="83"/>
                  <a:pt x="64" y="83"/>
                  <a:pt x="64" y="83"/>
                </a:cubicBezTo>
                <a:cubicBezTo>
                  <a:pt x="64" y="74"/>
                  <a:pt x="64" y="74"/>
                  <a:pt x="64" y="74"/>
                </a:cubicBezTo>
                <a:cubicBezTo>
                  <a:pt x="64" y="69"/>
                  <a:pt x="60" y="65"/>
                  <a:pt x="55" y="65"/>
                </a:cubicBezTo>
                <a:close/>
                <a:moveTo>
                  <a:pt x="105" y="74"/>
                </a:moveTo>
                <a:cubicBezTo>
                  <a:pt x="105" y="69"/>
                  <a:pt x="101" y="65"/>
                  <a:pt x="96" y="65"/>
                </a:cubicBezTo>
                <a:cubicBezTo>
                  <a:pt x="91" y="65"/>
                  <a:pt x="87" y="69"/>
                  <a:pt x="87" y="74"/>
                </a:cubicBezTo>
                <a:cubicBezTo>
                  <a:pt x="87" y="83"/>
                  <a:pt x="87" y="83"/>
                  <a:pt x="87" y="83"/>
                </a:cubicBezTo>
                <a:cubicBezTo>
                  <a:pt x="96" y="83"/>
                  <a:pt x="96" y="83"/>
                  <a:pt x="96" y="83"/>
                </a:cubicBezTo>
                <a:cubicBezTo>
                  <a:pt x="101" y="83"/>
                  <a:pt x="105" y="79"/>
                  <a:pt x="105" y="74"/>
                </a:cubicBezTo>
                <a:close/>
                <a:moveTo>
                  <a:pt x="125" y="58"/>
                </a:moveTo>
                <a:cubicBezTo>
                  <a:pt x="121" y="42"/>
                  <a:pt x="102" y="24"/>
                  <a:pt x="75" y="24"/>
                </a:cubicBezTo>
                <a:cubicBezTo>
                  <a:pt x="49" y="24"/>
                  <a:pt x="30" y="42"/>
                  <a:pt x="26" y="58"/>
                </a:cubicBezTo>
                <a:cubicBezTo>
                  <a:pt x="22" y="70"/>
                  <a:pt x="25" y="82"/>
                  <a:pt x="31" y="93"/>
                </a:cubicBezTo>
                <a:cubicBezTo>
                  <a:pt x="36" y="103"/>
                  <a:pt x="42" y="111"/>
                  <a:pt x="46" y="122"/>
                </a:cubicBezTo>
                <a:cubicBezTo>
                  <a:pt x="49" y="127"/>
                  <a:pt x="50" y="135"/>
                  <a:pt x="51" y="141"/>
                </a:cubicBezTo>
                <a:cubicBezTo>
                  <a:pt x="52" y="146"/>
                  <a:pt x="54" y="148"/>
                  <a:pt x="60" y="148"/>
                </a:cubicBezTo>
                <a:cubicBezTo>
                  <a:pt x="61" y="148"/>
                  <a:pt x="62" y="148"/>
                  <a:pt x="64" y="148"/>
                </a:cubicBezTo>
                <a:cubicBezTo>
                  <a:pt x="64" y="89"/>
                  <a:pt x="64" y="89"/>
                  <a:pt x="64" y="89"/>
                </a:cubicBezTo>
                <a:cubicBezTo>
                  <a:pt x="55" y="89"/>
                  <a:pt x="55" y="89"/>
                  <a:pt x="55" y="89"/>
                </a:cubicBezTo>
                <a:cubicBezTo>
                  <a:pt x="51" y="89"/>
                  <a:pt x="47" y="87"/>
                  <a:pt x="44" y="85"/>
                </a:cubicBezTo>
                <a:cubicBezTo>
                  <a:pt x="41" y="82"/>
                  <a:pt x="40" y="78"/>
                  <a:pt x="40" y="74"/>
                </a:cubicBezTo>
                <a:cubicBezTo>
                  <a:pt x="40" y="70"/>
                  <a:pt x="41" y="66"/>
                  <a:pt x="44" y="64"/>
                </a:cubicBezTo>
                <a:cubicBezTo>
                  <a:pt x="47" y="61"/>
                  <a:pt x="51" y="59"/>
                  <a:pt x="55" y="59"/>
                </a:cubicBezTo>
                <a:cubicBezTo>
                  <a:pt x="63" y="59"/>
                  <a:pt x="69" y="66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83"/>
                  <a:pt x="69" y="83"/>
                  <a:pt x="69" y="83"/>
                </a:cubicBezTo>
                <a:cubicBezTo>
                  <a:pt x="73" y="83"/>
                  <a:pt x="73" y="83"/>
                  <a:pt x="73" y="83"/>
                </a:cubicBezTo>
                <a:cubicBezTo>
                  <a:pt x="81" y="83"/>
                  <a:pt x="81" y="83"/>
                  <a:pt x="81" y="83"/>
                </a:cubicBezTo>
                <a:cubicBezTo>
                  <a:pt x="81" y="74"/>
                  <a:pt x="81" y="74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2" y="70"/>
                  <a:pt x="83" y="66"/>
                  <a:pt x="86" y="64"/>
                </a:cubicBezTo>
                <a:cubicBezTo>
                  <a:pt x="89" y="61"/>
                  <a:pt x="92" y="59"/>
                  <a:pt x="96" y="59"/>
                </a:cubicBezTo>
                <a:cubicBezTo>
                  <a:pt x="100" y="59"/>
                  <a:pt x="104" y="61"/>
                  <a:pt x="107" y="64"/>
                </a:cubicBezTo>
                <a:cubicBezTo>
                  <a:pt x="110" y="66"/>
                  <a:pt x="111" y="70"/>
                  <a:pt x="111" y="74"/>
                </a:cubicBezTo>
                <a:cubicBezTo>
                  <a:pt x="111" y="78"/>
                  <a:pt x="110" y="82"/>
                  <a:pt x="107" y="85"/>
                </a:cubicBezTo>
                <a:cubicBezTo>
                  <a:pt x="104" y="87"/>
                  <a:pt x="100" y="89"/>
                  <a:pt x="96" y="89"/>
                </a:cubicBezTo>
                <a:cubicBezTo>
                  <a:pt x="87" y="89"/>
                  <a:pt x="87" y="89"/>
                  <a:pt x="87" y="89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9" y="148"/>
                  <a:pt x="90" y="148"/>
                  <a:pt x="91" y="148"/>
                </a:cubicBezTo>
                <a:cubicBezTo>
                  <a:pt x="97" y="148"/>
                  <a:pt x="99" y="146"/>
                  <a:pt x="100" y="141"/>
                </a:cubicBezTo>
                <a:cubicBezTo>
                  <a:pt x="101" y="135"/>
                  <a:pt x="102" y="127"/>
                  <a:pt x="104" y="122"/>
                </a:cubicBezTo>
                <a:cubicBezTo>
                  <a:pt x="109" y="111"/>
                  <a:pt x="115" y="103"/>
                  <a:pt x="120" y="93"/>
                </a:cubicBezTo>
                <a:cubicBezTo>
                  <a:pt x="126" y="82"/>
                  <a:pt x="129" y="70"/>
                  <a:pt x="125" y="58"/>
                </a:cubicBezTo>
                <a:close/>
                <a:moveTo>
                  <a:pt x="81" y="6"/>
                </a:moveTo>
                <a:cubicBezTo>
                  <a:pt x="81" y="3"/>
                  <a:pt x="78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2" y="0"/>
                  <a:pt x="70" y="3"/>
                  <a:pt x="70" y="6"/>
                </a:cubicBezTo>
                <a:cubicBezTo>
                  <a:pt x="70" y="16"/>
                  <a:pt x="70" y="16"/>
                  <a:pt x="70" y="16"/>
                </a:cubicBezTo>
                <a:cubicBezTo>
                  <a:pt x="70" y="19"/>
                  <a:pt x="72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8" y="21"/>
                  <a:pt x="81" y="19"/>
                  <a:pt x="81" y="16"/>
                </a:cubicBezTo>
                <a:lnTo>
                  <a:pt x="81" y="6"/>
                </a:lnTo>
                <a:close/>
                <a:moveTo>
                  <a:pt x="111" y="15"/>
                </a:moveTo>
                <a:cubicBezTo>
                  <a:pt x="113" y="12"/>
                  <a:pt x="112" y="9"/>
                  <a:pt x="109" y="7"/>
                </a:cubicBezTo>
                <a:cubicBezTo>
                  <a:pt x="109" y="7"/>
                  <a:pt x="109" y="7"/>
                  <a:pt x="109" y="7"/>
                </a:cubicBezTo>
                <a:cubicBezTo>
                  <a:pt x="107" y="6"/>
                  <a:pt x="103" y="7"/>
                  <a:pt x="102" y="9"/>
                </a:cubicBezTo>
                <a:cubicBezTo>
                  <a:pt x="97" y="18"/>
                  <a:pt x="97" y="18"/>
                  <a:pt x="97" y="18"/>
                </a:cubicBezTo>
                <a:cubicBezTo>
                  <a:pt x="95" y="21"/>
                  <a:pt x="96" y="24"/>
                  <a:pt x="99" y="26"/>
                </a:cubicBezTo>
                <a:cubicBezTo>
                  <a:pt x="99" y="26"/>
                  <a:pt x="99" y="26"/>
                  <a:pt x="99" y="26"/>
                </a:cubicBezTo>
                <a:cubicBezTo>
                  <a:pt x="102" y="27"/>
                  <a:pt x="105" y="26"/>
                  <a:pt x="107" y="24"/>
                </a:cubicBezTo>
                <a:lnTo>
                  <a:pt x="111" y="15"/>
                </a:lnTo>
                <a:close/>
                <a:moveTo>
                  <a:pt x="134" y="32"/>
                </a:moveTo>
                <a:cubicBezTo>
                  <a:pt x="136" y="30"/>
                  <a:pt x="136" y="27"/>
                  <a:pt x="134" y="25"/>
                </a:cubicBezTo>
                <a:cubicBezTo>
                  <a:pt x="134" y="25"/>
                  <a:pt x="134" y="25"/>
                  <a:pt x="134" y="25"/>
                </a:cubicBezTo>
                <a:cubicBezTo>
                  <a:pt x="132" y="22"/>
                  <a:pt x="129" y="22"/>
                  <a:pt x="127" y="24"/>
                </a:cubicBezTo>
                <a:cubicBezTo>
                  <a:pt x="119" y="31"/>
                  <a:pt x="119" y="31"/>
                  <a:pt x="119" y="31"/>
                </a:cubicBezTo>
                <a:cubicBezTo>
                  <a:pt x="117" y="33"/>
                  <a:pt x="117" y="36"/>
                  <a:pt x="119" y="39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21" y="41"/>
                  <a:pt x="124" y="41"/>
                  <a:pt x="126" y="39"/>
                </a:cubicBezTo>
                <a:lnTo>
                  <a:pt x="134" y="32"/>
                </a:lnTo>
                <a:close/>
                <a:moveTo>
                  <a:pt x="146" y="59"/>
                </a:moveTo>
                <a:cubicBezTo>
                  <a:pt x="149" y="59"/>
                  <a:pt x="151" y="56"/>
                  <a:pt x="150" y="53"/>
                </a:cubicBezTo>
                <a:cubicBezTo>
                  <a:pt x="150" y="53"/>
                  <a:pt x="150" y="53"/>
                  <a:pt x="150" y="53"/>
                </a:cubicBezTo>
                <a:cubicBezTo>
                  <a:pt x="150" y="50"/>
                  <a:pt x="147" y="48"/>
                  <a:pt x="144" y="48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1" y="51"/>
                  <a:pt x="129" y="54"/>
                  <a:pt x="129" y="57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30" y="60"/>
                  <a:pt x="133" y="62"/>
                  <a:pt x="136" y="61"/>
                </a:cubicBezTo>
                <a:lnTo>
                  <a:pt x="146" y="59"/>
                </a:lnTo>
                <a:close/>
                <a:moveTo>
                  <a:pt x="143" y="89"/>
                </a:moveTo>
                <a:cubicBezTo>
                  <a:pt x="146" y="89"/>
                  <a:pt x="149" y="87"/>
                  <a:pt x="150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0" y="81"/>
                  <a:pt x="148" y="79"/>
                  <a:pt x="145" y="78"/>
                </a:cubicBezTo>
                <a:cubicBezTo>
                  <a:pt x="136" y="76"/>
                  <a:pt x="136" y="76"/>
                  <a:pt x="136" y="76"/>
                </a:cubicBezTo>
                <a:cubicBezTo>
                  <a:pt x="133" y="75"/>
                  <a:pt x="130" y="77"/>
                  <a:pt x="129" y="80"/>
                </a:cubicBezTo>
                <a:cubicBezTo>
                  <a:pt x="129" y="80"/>
                  <a:pt x="129" y="80"/>
                  <a:pt x="129" y="80"/>
                </a:cubicBezTo>
                <a:cubicBezTo>
                  <a:pt x="128" y="83"/>
                  <a:pt x="130" y="86"/>
                  <a:pt x="133" y="87"/>
                </a:cubicBezTo>
                <a:lnTo>
                  <a:pt x="143" y="89"/>
                </a:lnTo>
                <a:close/>
                <a:moveTo>
                  <a:pt x="44" y="24"/>
                </a:moveTo>
                <a:cubicBezTo>
                  <a:pt x="45" y="26"/>
                  <a:pt x="48" y="27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4" y="24"/>
                  <a:pt x="55" y="21"/>
                  <a:pt x="53" y="18"/>
                </a:cubicBezTo>
                <a:cubicBezTo>
                  <a:pt x="48" y="9"/>
                  <a:pt x="48" y="9"/>
                  <a:pt x="48" y="9"/>
                </a:cubicBezTo>
                <a:cubicBezTo>
                  <a:pt x="47" y="7"/>
                  <a:pt x="44" y="6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38" y="9"/>
                  <a:pt x="37" y="12"/>
                  <a:pt x="39" y="15"/>
                </a:cubicBezTo>
                <a:lnTo>
                  <a:pt x="44" y="24"/>
                </a:lnTo>
                <a:close/>
                <a:moveTo>
                  <a:pt x="24" y="39"/>
                </a:moveTo>
                <a:cubicBezTo>
                  <a:pt x="26" y="41"/>
                  <a:pt x="30" y="41"/>
                  <a:pt x="32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4" y="36"/>
                  <a:pt x="33" y="33"/>
                  <a:pt x="31" y="31"/>
                </a:cubicBezTo>
                <a:cubicBezTo>
                  <a:pt x="24" y="24"/>
                  <a:pt x="24" y="24"/>
                  <a:pt x="24" y="24"/>
                </a:cubicBezTo>
                <a:cubicBezTo>
                  <a:pt x="21" y="22"/>
                  <a:pt x="18" y="22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4" y="27"/>
                  <a:pt x="14" y="30"/>
                  <a:pt x="16" y="32"/>
                </a:cubicBezTo>
                <a:lnTo>
                  <a:pt x="24" y="39"/>
                </a:lnTo>
                <a:close/>
                <a:moveTo>
                  <a:pt x="14" y="61"/>
                </a:moveTo>
                <a:cubicBezTo>
                  <a:pt x="17" y="62"/>
                  <a:pt x="20" y="60"/>
                  <a:pt x="21" y="57"/>
                </a:cubicBezTo>
                <a:cubicBezTo>
                  <a:pt x="21" y="57"/>
                  <a:pt x="21" y="57"/>
                  <a:pt x="21" y="57"/>
                </a:cubicBezTo>
                <a:cubicBezTo>
                  <a:pt x="21" y="54"/>
                  <a:pt x="19" y="51"/>
                  <a:pt x="16" y="50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8"/>
                  <a:pt x="1" y="50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1" y="59"/>
                  <a:pt x="4" y="59"/>
                </a:cubicBezTo>
                <a:lnTo>
                  <a:pt x="14" y="61"/>
                </a:lnTo>
                <a:close/>
                <a:moveTo>
                  <a:pt x="17" y="87"/>
                </a:moveTo>
                <a:cubicBezTo>
                  <a:pt x="20" y="86"/>
                  <a:pt x="22" y="83"/>
                  <a:pt x="2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77"/>
                  <a:pt x="18" y="75"/>
                  <a:pt x="15" y="76"/>
                </a:cubicBezTo>
                <a:cubicBezTo>
                  <a:pt x="5" y="78"/>
                  <a:pt x="5" y="78"/>
                  <a:pt x="5" y="78"/>
                </a:cubicBezTo>
                <a:cubicBezTo>
                  <a:pt x="2" y="79"/>
                  <a:pt x="0" y="81"/>
                  <a:pt x="0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1" y="87"/>
                  <a:pt x="4" y="89"/>
                  <a:pt x="7" y="89"/>
                </a:cubicBezTo>
                <a:lnTo>
                  <a:pt x="17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CB21DE4D-E911-4620-B860-FA46037F6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40" y="246177"/>
            <a:ext cx="250389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600" b="1" dirty="0">
                <a:solidFill>
                  <a:srgbClr val="6160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CONTEXTO </a:t>
            </a:r>
          </a:p>
          <a:p>
            <a:r>
              <a:rPr lang="en-US" altLang="en-US" sz="3600" b="1" dirty="0">
                <a:solidFill>
                  <a:srgbClr val="6160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GENERAL</a:t>
            </a:r>
            <a:endParaRPr lang="en-US" altLang="en-US" sz="1400" dirty="0">
              <a:solidFill>
                <a:srgbClr val="6160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Freeform 20">
            <a:extLst>
              <a:ext uri="{FF2B5EF4-FFF2-40B4-BE49-F238E27FC236}">
                <a16:creationId xmlns:a16="http://schemas.microsoft.com/office/drawing/2014/main" id="{7CECE553-2461-43C4-A6F9-2F82748026E8}"/>
              </a:ext>
            </a:extLst>
          </p:cNvPr>
          <p:cNvSpPr>
            <a:spLocks/>
          </p:cNvSpPr>
          <p:nvPr/>
        </p:nvSpPr>
        <p:spPr bwMode="auto">
          <a:xfrm>
            <a:off x="4573975" y="1990554"/>
            <a:ext cx="1828800" cy="1101176"/>
          </a:xfrm>
          <a:custGeom>
            <a:avLst/>
            <a:gdLst>
              <a:gd name="T0" fmla="*/ 1671637 w 419"/>
              <a:gd name="T1" fmla="*/ 3994 h 217"/>
              <a:gd name="T2" fmla="*/ 1671637 w 419"/>
              <a:gd name="T3" fmla="*/ 0 h 217"/>
              <a:gd name="T4" fmla="*/ 0 w 419"/>
              <a:gd name="T5" fmla="*/ 0 h 217"/>
              <a:gd name="T6" fmla="*/ 0 w 419"/>
              <a:gd name="T7" fmla="*/ 862781 h 217"/>
              <a:gd name="T8" fmla="*/ 0 w 419"/>
              <a:gd name="T9" fmla="*/ 866775 h 217"/>
              <a:gd name="T10" fmla="*/ 1671637 w 419"/>
              <a:gd name="T11" fmla="*/ 866775 h 217"/>
              <a:gd name="T12" fmla="*/ 1671637 w 419"/>
              <a:gd name="T13" fmla="*/ 862781 h 217"/>
              <a:gd name="T14" fmla="*/ 1671637 w 419"/>
              <a:gd name="T15" fmla="*/ 3994 h 2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9" h="217">
                <a:moveTo>
                  <a:pt x="419" y="1"/>
                </a:moveTo>
                <a:cubicBezTo>
                  <a:pt x="419" y="1"/>
                  <a:pt x="419" y="1"/>
                  <a:pt x="4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16"/>
                  <a:pt x="0" y="216"/>
                  <a:pt x="0" y="217"/>
                </a:cubicBezTo>
                <a:cubicBezTo>
                  <a:pt x="419" y="217"/>
                  <a:pt x="419" y="217"/>
                  <a:pt x="419" y="217"/>
                </a:cubicBezTo>
                <a:cubicBezTo>
                  <a:pt x="419" y="216"/>
                  <a:pt x="419" y="216"/>
                  <a:pt x="419" y="216"/>
                </a:cubicBezTo>
                <a:lnTo>
                  <a:pt x="419" y="1"/>
                </a:lnTo>
                <a:close/>
              </a:path>
            </a:pathLst>
          </a:custGeom>
          <a:solidFill>
            <a:srgbClr val="365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66" name="Freeform 27">
            <a:extLst>
              <a:ext uri="{FF2B5EF4-FFF2-40B4-BE49-F238E27FC236}">
                <a16:creationId xmlns:a16="http://schemas.microsoft.com/office/drawing/2014/main" id="{85235749-6431-47AA-A736-0421D99BD4E7}"/>
              </a:ext>
            </a:extLst>
          </p:cNvPr>
          <p:cNvSpPr>
            <a:spLocks/>
          </p:cNvSpPr>
          <p:nvPr/>
        </p:nvSpPr>
        <p:spPr bwMode="auto">
          <a:xfrm>
            <a:off x="2925463" y="3536675"/>
            <a:ext cx="1828800" cy="987360"/>
          </a:xfrm>
          <a:custGeom>
            <a:avLst/>
            <a:gdLst>
              <a:gd name="T0" fmla="*/ 1671637 w 419"/>
              <a:gd name="T1" fmla="*/ 0 h 216"/>
              <a:gd name="T2" fmla="*/ 1671637 w 419"/>
              <a:gd name="T3" fmla="*/ 0 h 216"/>
              <a:gd name="T4" fmla="*/ 0 w 419"/>
              <a:gd name="T5" fmla="*/ 0 h 216"/>
              <a:gd name="T6" fmla="*/ 0 w 419"/>
              <a:gd name="T7" fmla="*/ 858022 h 216"/>
              <a:gd name="T8" fmla="*/ 0 w 419"/>
              <a:gd name="T9" fmla="*/ 862013 h 216"/>
              <a:gd name="T10" fmla="*/ 1671637 w 419"/>
              <a:gd name="T11" fmla="*/ 862013 h 216"/>
              <a:gd name="T12" fmla="*/ 1671637 w 419"/>
              <a:gd name="T13" fmla="*/ 862013 h 216"/>
              <a:gd name="T14" fmla="*/ 1671637 w 419"/>
              <a:gd name="T15" fmla="*/ 0 h 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9" h="216">
                <a:moveTo>
                  <a:pt x="419" y="0"/>
                </a:moveTo>
                <a:cubicBezTo>
                  <a:pt x="419" y="0"/>
                  <a:pt x="419" y="0"/>
                  <a:pt x="4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16"/>
                  <a:pt x="0" y="216"/>
                  <a:pt x="0" y="216"/>
                </a:cubicBezTo>
                <a:cubicBezTo>
                  <a:pt x="419" y="216"/>
                  <a:pt x="419" y="216"/>
                  <a:pt x="419" y="216"/>
                </a:cubicBezTo>
                <a:cubicBezTo>
                  <a:pt x="419" y="216"/>
                  <a:pt x="419" y="216"/>
                  <a:pt x="419" y="216"/>
                </a:cubicBezTo>
                <a:lnTo>
                  <a:pt x="419" y="0"/>
                </a:lnTo>
                <a:close/>
              </a:path>
            </a:pathLst>
          </a:custGeom>
          <a:solidFill>
            <a:srgbClr val="E252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67" name="Freeform 28">
            <a:extLst>
              <a:ext uri="{FF2B5EF4-FFF2-40B4-BE49-F238E27FC236}">
                <a16:creationId xmlns:a16="http://schemas.microsoft.com/office/drawing/2014/main" id="{7E0EBFC3-F949-4531-9607-EF2B9A92C91D}"/>
              </a:ext>
            </a:extLst>
          </p:cNvPr>
          <p:cNvSpPr>
            <a:spLocks/>
          </p:cNvSpPr>
          <p:nvPr/>
        </p:nvSpPr>
        <p:spPr bwMode="auto">
          <a:xfrm>
            <a:off x="2449263" y="2005770"/>
            <a:ext cx="1828800" cy="1097280"/>
          </a:xfrm>
          <a:custGeom>
            <a:avLst/>
            <a:gdLst>
              <a:gd name="T0" fmla="*/ 1674812 w 420"/>
              <a:gd name="T1" fmla="*/ 3991 h 216"/>
              <a:gd name="T2" fmla="*/ 1674812 w 420"/>
              <a:gd name="T3" fmla="*/ 0 h 216"/>
              <a:gd name="T4" fmla="*/ 3988 w 420"/>
              <a:gd name="T5" fmla="*/ 0 h 216"/>
              <a:gd name="T6" fmla="*/ 3988 w 420"/>
              <a:gd name="T7" fmla="*/ 0 h 216"/>
              <a:gd name="T8" fmla="*/ 0 w 420"/>
              <a:gd name="T9" fmla="*/ 858022 h 216"/>
              <a:gd name="T10" fmla="*/ 3988 w 420"/>
              <a:gd name="T11" fmla="*/ 862013 h 216"/>
              <a:gd name="T12" fmla="*/ 1674812 w 420"/>
              <a:gd name="T13" fmla="*/ 862013 h 216"/>
              <a:gd name="T14" fmla="*/ 1674812 w 420"/>
              <a:gd name="T15" fmla="*/ 862013 h 216"/>
              <a:gd name="T16" fmla="*/ 1674812 w 420"/>
              <a:gd name="T17" fmla="*/ 3991 h 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20" h="216">
                <a:moveTo>
                  <a:pt x="420" y="1"/>
                </a:moveTo>
                <a:cubicBezTo>
                  <a:pt x="420" y="0"/>
                  <a:pt x="420" y="0"/>
                  <a:pt x="42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16"/>
                  <a:pt x="1" y="216"/>
                  <a:pt x="1" y="216"/>
                </a:cubicBezTo>
                <a:cubicBezTo>
                  <a:pt x="420" y="216"/>
                  <a:pt x="420" y="216"/>
                  <a:pt x="420" y="216"/>
                </a:cubicBezTo>
                <a:cubicBezTo>
                  <a:pt x="420" y="216"/>
                  <a:pt x="420" y="216"/>
                  <a:pt x="420" y="216"/>
                </a:cubicBezTo>
                <a:lnTo>
                  <a:pt x="420" y="1"/>
                </a:lnTo>
                <a:close/>
              </a:path>
            </a:pathLst>
          </a:custGeom>
          <a:solidFill>
            <a:srgbClr val="FAC9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1" name="Freeform 32">
            <a:extLst>
              <a:ext uri="{FF2B5EF4-FFF2-40B4-BE49-F238E27FC236}">
                <a16:creationId xmlns:a16="http://schemas.microsoft.com/office/drawing/2014/main" id="{201FCDE7-FEE7-4F07-A768-CDCD51A24811}"/>
              </a:ext>
            </a:extLst>
          </p:cNvPr>
          <p:cNvSpPr>
            <a:spLocks/>
          </p:cNvSpPr>
          <p:nvPr/>
        </p:nvSpPr>
        <p:spPr bwMode="auto">
          <a:xfrm>
            <a:off x="5009426" y="3536676"/>
            <a:ext cx="1828800" cy="987360"/>
          </a:xfrm>
          <a:custGeom>
            <a:avLst/>
            <a:gdLst>
              <a:gd name="T0" fmla="*/ 1676400 w 420"/>
              <a:gd name="T1" fmla="*/ 3994 h 217"/>
              <a:gd name="T2" fmla="*/ 1676400 w 420"/>
              <a:gd name="T3" fmla="*/ 0 h 217"/>
              <a:gd name="T4" fmla="*/ 0 w 420"/>
              <a:gd name="T5" fmla="*/ 0 h 217"/>
              <a:gd name="T6" fmla="*/ 0 w 420"/>
              <a:gd name="T7" fmla="*/ 862781 h 217"/>
              <a:gd name="T8" fmla="*/ 0 w 420"/>
              <a:gd name="T9" fmla="*/ 866775 h 217"/>
              <a:gd name="T10" fmla="*/ 1672409 w 420"/>
              <a:gd name="T11" fmla="*/ 866775 h 217"/>
              <a:gd name="T12" fmla="*/ 1676400 w 420"/>
              <a:gd name="T13" fmla="*/ 862781 h 217"/>
              <a:gd name="T14" fmla="*/ 1676400 w 420"/>
              <a:gd name="T15" fmla="*/ 3994 h 2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0" h="217">
                <a:moveTo>
                  <a:pt x="420" y="1"/>
                </a:moveTo>
                <a:cubicBezTo>
                  <a:pt x="420" y="1"/>
                  <a:pt x="420" y="1"/>
                  <a:pt x="4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16"/>
                  <a:pt x="0" y="216"/>
                  <a:pt x="0" y="217"/>
                </a:cubicBezTo>
                <a:cubicBezTo>
                  <a:pt x="419" y="217"/>
                  <a:pt x="419" y="217"/>
                  <a:pt x="419" y="217"/>
                </a:cubicBezTo>
                <a:cubicBezTo>
                  <a:pt x="419" y="216"/>
                  <a:pt x="420" y="216"/>
                  <a:pt x="420" y="216"/>
                </a:cubicBezTo>
                <a:lnTo>
                  <a:pt x="420" y="1"/>
                </a:lnTo>
                <a:close/>
              </a:path>
            </a:pathLst>
          </a:custGeom>
          <a:solidFill>
            <a:srgbClr val="3093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3" name="Rectangle 37">
            <a:extLst>
              <a:ext uri="{FF2B5EF4-FFF2-40B4-BE49-F238E27FC236}">
                <a16:creationId xmlns:a16="http://schemas.microsoft.com/office/drawing/2014/main" id="{89133849-FEC5-48B0-AAEF-5E324F279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114" y="2291146"/>
            <a:ext cx="124393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25" b="1" dirty="0">
                <a:solidFill>
                  <a:srgbClr val="FFFFFF"/>
                </a:solidFill>
                <a:latin typeface="Montserrat" panose="02000505000000020004" pitchFamily="2" charset="0"/>
              </a:rPr>
              <a:t>INSTITUCIÓN</a:t>
            </a:r>
            <a:endParaRPr lang="en-US" altLang="en-US" sz="1350" dirty="0"/>
          </a:p>
        </p:txBody>
      </p:sp>
      <p:sp>
        <p:nvSpPr>
          <p:cNvPr id="74" name="Rectangle 39">
            <a:extLst>
              <a:ext uri="{FF2B5EF4-FFF2-40B4-BE49-F238E27FC236}">
                <a16:creationId xmlns:a16="http://schemas.microsoft.com/office/drawing/2014/main" id="{54F90250-A72A-425C-AC54-63968C19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704" y="2421723"/>
            <a:ext cx="400751" cy="4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925" dirty="0">
                <a:solidFill>
                  <a:srgbClr val="FFFFFF"/>
                </a:solidFill>
                <a:latin typeface="Montserrat" panose="02000505000000020004" pitchFamily="2" charset="0"/>
              </a:rPr>
              <a:t>E1</a:t>
            </a:r>
            <a:endParaRPr lang="en-US" altLang="en-US" sz="1350" dirty="0"/>
          </a:p>
        </p:txBody>
      </p:sp>
      <p:sp>
        <p:nvSpPr>
          <p:cNvPr id="75" name="Rectangle 40">
            <a:extLst>
              <a:ext uri="{FF2B5EF4-FFF2-40B4-BE49-F238E27FC236}">
                <a16:creationId xmlns:a16="http://schemas.microsoft.com/office/drawing/2014/main" id="{0A062006-EC78-438E-A7F2-97DDCAEC3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929" y="3745497"/>
            <a:ext cx="793487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25" b="1" dirty="0">
                <a:solidFill>
                  <a:srgbClr val="FFFFFF"/>
                </a:solidFill>
                <a:latin typeface="Montserrat" panose="02000505000000020004" pitchFamily="2" charset="0"/>
              </a:rPr>
              <a:t>TÍTULOS</a:t>
            </a:r>
            <a:endParaRPr lang="en-US" altLang="en-US" sz="1350" dirty="0"/>
          </a:p>
        </p:txBody>
      </p:sp>
      <p:sp>
        <p:nvSpPr>
          <p:cNvPr id="76" name="Rectangle 42">
            <a:extLst>
              <a:ext uri="{FF2B5EF4-FFF2-40B4-BE49-F238E27FC236}">
                <a16:creationId xmlns:a16="http://schemas.microsoft.com/office/drawing/2014/main" id="{8A331540-C540-4661-8F1E-C369B3EB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230" y="3901360"/>
            <a:ext cx="479298" cy="4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925" dirty="0">
                <a:solidFill>
                  <a:srgbClr val="FFFFFF"/>
                </a:solidFill>
                <a:latin typeface="Montserrat" panose="02000505000000020004" pitchFamily="2" charset="0"/>
              </a:rPr>
              <a:t>E2</a:t>
            </a:r>
            <a:endParaRPr lang="en-US" altLang="en-US" sz="1350" dirty="0"/>
          </a:p>
        </p:txBody>
      </p:sp>
      <p:sp>
        <p:nvSpPr>
          <p:cNvPr id="77" name="Rectangle 43">
            <a:extLst>
              <a:ext uri="{FF2B5EF4-FFF2-40B4-BE49-F238E27FC236}">
                <a16:creationId xmlns:a16="http://schemas.microsoft.com/office/drawing/2014/main" id="{76047C5A-9809-4FC0-A737-E58C91B74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684" y="2284330"/>
            <a:ext cx="135614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25" b="1" dirty="0">
                <a:solidFill>
                  <a:srgbClr val="FFFFFF"/>
                </a:solidFill>
                <a:latin typeface="Montserrat" panose="02000505000000020004" pitchFamily="2" charset="0"/>
              </a:rPr>
              <a:t>ÁREA CONOC.</a:t>
            </a:r>
            <a:endParaRPr lang="en-US" altLang="en-US" sz="1350" dirty="0"/>
          </a:p>
        </p:txBody>
      </p:sp>
      <p:sp>
        <p:nvSpPr>
          <p:cNvPr id="78" name="Rectangle 45">
            <a:extLst>
              <a:ext uri="{FF2B5EF4-FFF2-40B4-BE49-F238E27FC236}">
                <a16:creationId xmlns:a16="http://schemas.microsoft.com/office/drawing/2014/main" id="{8C8B1D38-9EBC-41D5-8E95-414EA083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935" y="2427864"/>
            <a:ext cx="474489" cy="4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925" dirty="0">
                <a:solidFill>
                  <a:srgbClr val="FFFFFF"/>
                </a:solidFill>
                <a:latin typeface="Montserrat" panose="02000505000000020004" pitchFamily="2" charset="0"/>
              </a:rPr>
              <a:t>E3</a:t>
            </a:r>
            <a:endParaRPr lang="en-US" altLang="en-US" sz="1350" dirty="0"/>
          </a:p>
        </p:txBody>
      </p:sp>
      <p:sp>
        <p:nvSpPr>
          <p:cNvPr id="79" name="Rectangle 46">
            <a:extLst>
              <a:ext uri="{FF2B5EF4-FFF2-40B4-BE49-F238E27FC236}">
                <a16:creationId xmlns:a16="http://schemas.microsoft.com/office/drawing/2014/main" id="{F4796456-0B57-42E7-8F58-CE4AC173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030" y="3759430"/>
            <a:ext cx="15505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25" b="1" dirty="0">
                <a:solidFill>
                  <a:srgbClr val="FFFFFF"/>
                </a:solidFill>
                <a:latin typeface="Montserrat" panose="02000505000000020004" pitchFamily="2" charset="0"/>
              </a:rPr>
              <a:t>ESTUDIANTES</a:t>
            </a:r>
            <a:endParaRPr lang="en-US" altLang="en-US" sz="1350" dirty="0"/>
          </a:p>
        </p:txBody>
      </p:sp>
      <p:sp>
        <p:nvSpPr>
          <p:cNvPr id="80" name="Rectangle 48">
            <a:extLst>
              <a:ext uri="{FF2B5EF4-FFF2-40B4-BE49-F238E27FC236}">
                <a16:creationId xmlns:a16="http://schemas.microsoft.com/office/drawing/2014/main" id="{FE82F7A7-B1CB-439B-9C23-6BD58210A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765" y="3923130"/>
            <a:ext cx="472886" cy="4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925" dirty="0">
                <a:solidFill>
                  <a:srgbClr val="FFFFFF"/>
                </a:solidFill>
                <a:latin typeface="Montserrat" panose="02000505000000020004" pitchFamily="2" charset="0"/>
              </a:rPr>
              <a:t>E4</a:t>
            </a:r>
            <a:endParaRPr lang="en-US" altLang="en-US" sz="1350" dirty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F62B2D5E-C09B-4E03-8AB4-121BF9B9D0C6}"/>
              </a:ext>
            </a:extLst>
          </p:cNvPr>
          <p:cNvSpPr/>
          <p:nvPr/>
        </p:nvSpPr>
        <p:spPr>
          <a:xfrm>
            <a:off x="165100" y="143603"/>
            <a:ext cx="8851900" cy="657079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CB0E9C6-C75A-49A2-BE0F-62284FB12E50}"/>
              </a:ext>
            </a:extLst>
          </p:cNvPr>
          <p:cNvSpPr/>
          <p:nvPr/>
        </p:nvSpPr>
        <p:spPr>
          <a:xfrm>
            <a:off x="2169980" y="1534821"/>
            <a:ext cx="4920240" cy="404704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angle 9">
            <a:extLst>
              <a:ext uri="{FF2B5EF4-FFF2-40B4-BE49-F238E27FC236}">
                <a16:creationId xmlns:a16="http://schemas.microsoft.com/office/drawing/2014/main" id="{F4B709B8-59A9-4981-A150-DA861652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341" y="4892877"/>
            <a:ext cx="40457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6160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CONTEXTO ESPECÍFICO</a:t>
            </a:r>
            <a:endParaRPr lang="en-US" altLang="en-US" sz="1100" dirty="0">
              <a:solidFill>
                <a:srgbClr val="6160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TextBox 93">
            <a:extLst>
              <a:ext uri="{FF2B5EF4-FFF2-40B4-BE49-F238E27FC236}">
                <a16:creationId xmlns:a16="http://schemas.microsoft.com/office/drawing/2014/main" id="{EF2C9B00-FD46-4910-B71F-CD01ECD5E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931" y="252301"/>
            <a:ext cx="30360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 dirty="0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Fuente: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 dirty="0" err="1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Adaptación</a:t>
            </a:r>
            <a:r>
              <a:rPr lang="en-US" sz="1600" dirty="0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600" dirty="0" err="1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propia</a:t>
            </a:r>
            <a:r>
              <a:rPr lang="en-US" sz="1600" dirty="0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 a </a:t>
            </a:r>
            <a:r>
              <a:rPr lang="en-US" sz="1600" dirty="0" err="1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partir</a:t>
            </a:r>
            <a:r>
              <a:rPr lang="en-US" sz="1600" dirty="0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 de </a:t>
            </a:r>
            <a:r>
              <a:rPr lang="en-US" sz="1600" dirty="0" err="1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Zabalza</a:t>
            </a:r>
            <a:r>
              <a:rPr lang="en-US" sz="1600" dirty="0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 (2002)</a:t>
            </a:r>
            <a:endParaRPr lang="ru-RU" altLang="ru-RU" sz="1800" dirty="0">
              <a:solidFill>
                <a:srgbClr val="CC0033"/>
              </a:solidFill>
              <a:latin typeface="Yanone Kaffeesatz" panose="00000500000000000000" pitchFamily="50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93"/>
          <p:cNvSpPr txBox="1">
            <a:spLocks noChangeArrowheads="1"/>
          </p:cNvSpPr>
          <p:nvPr/>
        </p:nvSpPr>
        <p:spPr bwMode="auto">
          <a:xfrm>
            <a:off x="719138" y="2528888"/>
            <a:ext cx="14001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50"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5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Oval 7"/>
          <p:cNvSpPr>
            <a:spLocks noChangeArrowheads="1"/>
          </p:cNvSpPr>
          <p:nvPr/>
        </p:nvSpPr>
        <p:spPr bwMode="auto">
          <a:xfrm>
            <a:off x="1028700" y="3717131"/>
            <a:ext cx="782241" cy="785813"/>
          </a:xfrm>
          <a:prstGeom prst="ellipse">
            <a:avLst/>
          </a:pr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2052" name="Oval 8"/>
          <p:cNvSpPr>
            <a:spLocks noChangeArrowheads="1"/>
          </p:cNvSpPr>
          <p:nvPr/>
        </p:nvSpPr>
        <p:spPr bwMode="auto">
          <a:xfrm>
            <a:off x="3223022" y="3717131"/>
            <a:ext cx="785813" cy="785813"/>
          </a:xfrm>
          <a:prstGeom prst="ellipse">
            <a:avLst/>
          </a:pr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2053" name="Oval 9"/>
          <p:cNvSpPr>
            <a:spLocks noChangeArrowheads="1"/>
          </p:cNvSpPr>
          <p:nvPr/>
        </p:nvSpPr>
        <p:spPr bwMode="auto">
          <a:xfrm>
            <a:off x="5242323" y="3717131"/>
            <a:ext cx="782240" cy="785813"/>
          </a:xfrm>
          <a:prstGeom prst="ellipse">
            <a:avLst/>
          </a:pr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2054" name="Oval 10"/>
          <p:cNvSpPr>
            <a:spLocks noChangeArrowheads="1"/>
          </p:cNvSpPr>
          <p:nvPr/>
        </p:nvSpPr>
        <p:spPr bwMode="auto">
          <a:xfrm>
            <a:off x="7260431" y="3717131"/>
            <a:ext cx="782241" cy="785813"/>
          </a:xfrm>
          <a:prstGeom prst="ellipse">
            <a:avLst/>
          </a:pr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2055" name="Oval 11"/>
          <p:cNvSpPr>
            <a:spLocks noChangeArrowheads="1"/>
          </p:cNvSpPr>
          <p:nvPr/>
        </p:nvSpPr>
        <p:spPr bwMode="auto">
          <a:xfrm>
            <a:off x="1028700" y="1333501"/>
            <a:ext cx="782241" cy="783431"/>
          </a:xfrm>
          <a:prstGeom prst="ellipse">
            <a:avLst/>
          </a:pr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2056" name="Oval 12"/>
          <p:cNvSpPr>
            <a:spLocks noChangeArrowheads="1"/>
          </p:cNvSpPr>
          <p:nvPr/>
        </p:nvSpPr>
        <p:spPr bwMode="auto">
          <a:xfrm>
            <a:off x="3223022" y="1333501"/>
            <a:ext cx="785813" cy="783431"/>
          </a:xfrm>
          <a:prstGeom prst="ellipse">
            <a:avLst/>
          </a:pr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2057" name="Oval 13"/>
          <p:cNvSpPr>
            <a:spLocks noChangeArrowheads="1"/>
          </p:cNvSpPr>
          <p:nvPr/>
        </p:nvSpPr>
        <p:spPr bwMode="auto">
          <a:xfrm>
            <a:off x="5242323" y="1333501"/>
            <a:ext cx="782240" cy="783431"/>
          </a:xfrm>
          <a:prstGeom prst="ellipse">
            <a:avLst/>
          </a:pr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2058" name="Oval 14"/>
          <p:cNvSpPr>
            <a:spLocks noChangeArrowheads="1"/>
          </p:cNvSpPr>
          <p:nvPr/>
        </p:nvSpPr>
        <p:spPr bwMode="auto">
          <a:xfrm>
            <a:off x="7260431" y="1333501"/>
            <a:ext cx="782241" cy="783431"/>
          </a:xfrm>
          <a:prstGeom prst="ellipse">
            <a:avLst/>
          </a:pr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2059" name="Rectangle 15"/>
          <p:cNvSpPr>
            <a:spLocks noChangeArrowheads="1"/>
          </p:cNvSpPr>
          <p:nvPr/>
        </p:nvSpPr>
        <p:spPr bwMode="auto">
          <a:xfrm>
            <a:off x="940594" y="4616054"/>
            <a:ext cx="987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50" b="1">
                <a:solidFill>
                  <a:srgbClr val="23929E"/>
                </a:solidFill>
                <a:latin typeface="Open Sans Semibold" panose="020B0706030804020204" pitchFamily="34" charset="0"/>
              </a:rPr>
              <a:t>OPTION 5</a:t>
            </a:r>
            <a:endParaRPr lang="en-US" altLang="en-US" sz="1350"/>
          </a:p>
        </p:txBody>
      </p:sp>
      <p:sp>
        <p:nvSpPr>
          <p:cNvPr id="2060" name="Rectangle 16"/>
          <p:cNvSpPr>
            <a:spLocks noChangeArrowheads="1"/>
          </p:cNvSpPr>
          <p:nvPr/>
        </p:nvSpPr>
        <p:spPr bwMode="auto">
          <a:xfrm>
            <a:off x="3138487" y="4616054"/>
            <a:ext cx="987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50" b="1" dirty="0">
                <a:solidFill>
                  <a:srgbClr val="2F526B"/>
                </a:solidFill>
                <a:latin typeface="Open Sans Semibold" panose="020B0706030804020204" pitchFamily="34" charset="0"/>
              </a:rPr>
              <a:t>OPTION 6</a:t>
            </a:r>
            <a:endParaRPr lang="en-US" altLang="en-US" sz="1350" dirty="0">
              <a:solidFill>
                <a:srgbClr val="2F526B"/>
              </a:solidFill>
            </a:endParaRPr>
          </a:p>
        </p:txBody>
      </p:sp>
      <p:sp>
        <p:nvSpPr>
          <p:cNvPr id="2061" name="Rectangle 17"/>
          <p:cNvSpPr>
            <a:spLocks noChangeArrowheads="1"/>
          </p:cNvSpPr>
          <p:nvPr/>
        </p:nvSpPr>
        <p:spPr bwMode="auto">
          <a:xfrm>
            <a:off x="5154216" y="4616054"/>
            <a:ext cx="987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50" b="1">
                <a:solidFill>
                  <a:srgbClr val="C3C5C4"/>
                </a:solidFill>
                <a:latin typeface="Open Sans Semibold" panose="020B0706030804020204" pitchFamily="34" charset="0"/>
              </a:rPr>
              <a:t>OPTION 7</a:t>
            </a:r>
            <a:endParaRPr lang="en-US" altLang="en-US" sz="1350">
              <a:solidFill>
                <a:srgbClr val="C3C5C4"/>
              </a:solidFill>
            </a:endParaRPr>
          </a:p>
        </p:txBody>
      </p:sp>
      <p:sp>
        <p:nvSpPr>
          <p:cNvPr id="2062" name="Rectangle 18"/>
          <p:cNvSpPr>
            <a:spLocks noChangeArrowheads="1"/>
          </p:cNvSpPr>
          <p:nvPr/>
        </p:nvSpPr>
        <p:spPr bwMode="auto">
          <a:xfrm>
            <a:off x="7169944" y="4616054"/>
            <a:ext cx="987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50" b="1">
                <a:solidFill>
                  <a:srgbClr val="61605E"/>
                </a:solidFill>
                <a:latin typeface="Open Sans Semibold" panose="020B0706030804020204" pitchFamily="34" charset="0"/>
              </a:rPr>
              <a:t>OPTION 8</a:t>
            </a:r>
            <a:endParaRPr lang="en-US" altLang="en-US" sz="1350">
              <a:solidFill>
                <a:srgbClr val="61605E"/>
              </a:solidFill>
            </a:endParaRPr>
          </a:p>
        </p:txBody>
      </p:sp>
      <p:sp>
        <p:nvSpPr>
          <p:cNvPr id="2063" name="Rectangle 19"/>
          <p:cNvSpPr>
            <a:spLocks noChangeArrowheads="1"/>
          </p:cNvSpPr>
          <p:nvPr/>
        </p:nvSpPr>
        <p:spPr bwMode="auto">
          <a:xfrm>
            <a:off x="940594" y="2232422"/>
            <a:ext cx="987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50" b="1" dirty="0">
                <a:solidFill>
                  <a:srgbClr val="61605E"/>
                </a:solidFill>
                <a:latin typeface="Open Sans Semibold" panose="020B0706030804020204" pitchFamily="34" charset="0"/>
              </a:rPr>
              <a:t>OPTION 1</a:t>
            </a:r>
            <a:endParaRPr lang="en-US" altLang="en-US" sz="1350" dirty="0">
              <a:solidFill>
                <a:srgbClr val="61605E"/>
              </a:solidFill>
            </a:endParaRPr>
          </a:p>
        </p:txBody>
      </p:sp>
      <p:sp>
        <p:nvSpPr>
          <p:cNvPr id="2064" name="Rectangle 20"/>
          <p:cNvSpPr>
            <a:spLocks noChangeArrowheads="1"/>
          </p:cNvSpPr>
          <p:nvPr/>
        </p:nvSpPr>
        <p:spPr bwMode="auto">
          <a:xfrm>
            <a:off x="3138487" y="2232422"/>
            <a:ext cx="987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50" b="1">
                <a:solidFill>
                  <a:srgbClr val="C3C5C4"/>
                </a:solidFill>
                <a:latin typeface="Open Sans Semibold" panose="020B0706030804020204" pitchFamily="34" charset="0"/>
              </a:rPr>
              <a:t>OPTION 2</a:t>
            </a:r>
            <a:endParaRPr lang="en-US" altLang="en-US" sz="1350">
              <a:solidFill>
                <a:srgbClr val="C3C5C4"/>
              </a:solidFill>
            </a:endParaRPr>
          </a:p>
        </p:txBody>
      </p:sp>
      <p:sp>
        <p:nvSpPr>
          <p:cNvPr id="2065" name="Rectangle 21"/>
          <p:cNvSpPr>
            <a:spLocks noChangeArrowheads="1"/>
          </p:cNvSpPr>
          <p:nvPr/>
        </p:nvSpPr>
        <p:spPr bwMode="auto">
          <a:xfrm>
            <a:off x="5154216" y="2232422"/>
            <a:ext cx="987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50" b="1">
                <a:solidFill>
                  <a:srgbClr val="E2412A"/>
                </a:solidFill>
                <a:latin typeface="Open Sans Semibold" panose="020B0706030804020204" pitchFamily="34" charset="0"/>
              </a:rPr>
              <a:t>OPTION 3</a:t>
            </a:r>
            <a:endParaRPr lang="en-US" altLang="en-US" sz="1350">
              <a:solidFill>
                <a:srgbClr val="E2412A"/>
              </a:solidFill>
            </a:endParaRPr>
          </a:p>
        </p:txBody>
      </p:sp>
      <p:sp>
        <p:nvSpPr>
          <p:cNvPr id="2066" name="Rectangle 22"/>
          <p:cNvSpPr>
            <a:spLocks noChangeArrowheads="1"/>
          </p:cNvSpPr>
          <p:nvPr/>
        </p:nvSpPr>
        <p:spPr bwMode="auto">
          <a:xfrm>
            <a:off x="7169944" y="2232422"/>
            <a:ext cx="987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50" b="1">
                <a:solidFill>
                  <a:srgbClr val="FAC344"/>
                </a:solidFill>
                <a:latin typeface="Open Sans Semibold" panose="020B0706030804020204" pitchFamily="34" charset="0"/>
              </a:rPr>
              <a:t>OPTION 4</a:t>
            </a:r>
            <a:endParaRPr lang="en-US" altLang="en-US" sz="1350">
              <a:solidFill>
                <a:srgbClr val="FAC344"/>
              </a:solidFill>
            </a:endParaRPr>
          </a:p>
        </p:txBody>
      </p:sp>
      <p:sp>
        <p:nvSpPr>
          <p:cNvPr id="2067" name="Freeform 23"/>
          <p:cNvSpPr>
            <a:spLocks noEditPoints="1"/>
          </p:cNvSpPr>
          <p:nvPr/>
        </p:nvSpPr>
        <p:spPr bwMode="auto">
          <a:xfrm>
            <a:off x="3290887" y="3906441"/>
            <a:ext cx="652463" cy="329803"/>
          </a:xfrm>
          <a:custGeom>
            <a:avLst/>
            <a:gdLst>
              <a:gd name="T0" fmla="*/ 1015761185 w 230"/>
              <a:gd name="T1" fmla="*/ 1566381102 h 116"/>
              <a:gd name="T2" fmla="*/ 1244663942 w 230"/>
              <a:gd name="T3" fmla="*/ 1063416745 h 116"/>
              <a:gd name="T4" fmla="*/ 1444956691 w 230"/>
              <a:gd name="T5" fmla="*/ 948452056 h 116"/>
              <a:gd name="T6" fmla="*/ 1559408069 w 230"/>
              <a:gd name="T7" fmla="*/ 14371060 h 116"/>
              <a:gd name="T8" fmla="*/ 2117359958 w 230"/>
              <a:gd name="T9" fmla="*/ 388003458 h 116"/>
              <a:gd name="T10" fmla="*/ 1959989785 w 230"/>
              <a:gd name="T11" fmla="*/ 1005932505 h 116"/>
              <a:gd name="T12" fmla="*/ 2147483646 w 230"/>
              <a:gd name="T13" fmla="*/ 1264600214 h 116"/>
              <a:gd name="T14" fmla="*/ 2147483646 w 230"/>
              <a:gd name="T15" fmla="*/ 1566381102 h 116"/>
              <a:gd name="T16" fmla="*/ 1673859448 w 230"/>
              <a:gd name="T17" fmla="*/ 86222570 h 116"/>
              <a:gd name="T18" fmla="*/ 1487875485 w 230"/>
              <a:gd name="T19" fmla="*/ 833487366 h 116"/>
              <a:gd name="T20" fmla="*/ 1387729110 w 230"/>
              <a:gd name="T21" fmla="*/ 1106526135 h 116"/>
              <a:gd name="T22" fmla="*/ 987147395 w 230"/>
              <a:gd name="T23" fmla="*/ 1408307023 h 116"/>
              <a:gd name="T24" fmla="*/ 1673859448 w 230"/>
              <a:gd name="T25" fmla="*/ 1580752162 h 116"/>
              <a:gd name="T26" fmla="*/ 2147483646 w 230"/>
              <a:gd name="T27" fmla="*/ 1408307023 h 116"/>
              <a:gd name="T28" fmla="*/ 1959989785 w 230"/>
              <a:gd name="T29" fmla="*/ 1106526135 h 116"/>
              <a:gd name="T30" fmla="*/ 1859843411 w 230"/>
              <a:gd name="T31" fmla="*/ 833487366 h 116"/>
              <a:gd name="T32" fmla="*/ 1673859448 w 230"/>
              <a:gd name="T33" fmla="*/ 86222570 h 116"/>
              <a:gd name="T34" fmla="*/ 2147483646 w 230"/>
              <a:gd name="T35" fmla="*/ 1666974732 h 116"/>
              <a:gd name="T36" fmla="*/ 2147483646 w 230"/>
              <a:gd name="T37" fmla="*/ 1609494283 h 116"/>
              <a:gd name="T38" fmla="*/ 2147483646 w 230"/>
              <a:gd name="T39" fmla="*/ 1580752162 h 116"/>
              <a:gd name="T40" fmla="*/ 2147483646 w 230"/>
              <a:gd name="T41" fmla="*/ 1465787473 h 116"/>
              <a:gd name="T42" fmla="*/ 2147483646 w 230"/>
              <a:gd name="T43" fmla="*/ 1278971274 h 116"/>
              <a:gd name="T44" fmla="*/ 2147483646 w 230"/>
              <a:gd name="T45" fmla="*/ 1063416745 h 116"/>
              <a:gd name="T46" fmla="*/ 2147483646 w 230"/>
              <a:gd name="T47" fmla="*/ 574819657 h 116"/>
              <a:gd name="T48" fmla="*/ 2147483646 w 230"/>
              <a:gd name="T49" fmla="*/ 1063416745 h 116"/>
              <a:gd name="T50" fmla="*/ 2147483646 w 230"/>
              <a:gd name="T51" fmla="*/ 1264600214 h 116"/>
              <a:gd name="T52" fmla="*/ 2147483646 w 230"/>
              <a:gd name="T53" fmla="*/ 1178377644 h 116"/>
              <a:gd name="T54" fmla="*/ 2147483646 w 230"/>
              <a:gd name="T55" fmla="*/ 761635857 h 116"/>
              <a:gd name="T56" fmla="*/ 2147483646 w 230"/>
              <a:gd name="T57" fmla="*/ 488597088 h 116"/>
              <a:gd name="T58" fmla="*/ 2147483646 w 230"/>
              <a:gd name="T59" fmla="*/ 1149639315 h 116"/>
              <a:gd name="T60" fmla="*/ 2147483646 w 230"/>
              <a:gd name="T61" fmla="*/ 1221490824 h 116"/>
              <a:gd name="T62" fmla="*/ 2147483646 w 230"/>
              <a:gd name="T63" fmla="*/ 1595123222 h 116"/>
              <a:gd name="T64" fmla="*/ 615179469 w 230"/>
              <a:gd name="T65" fmla="*/ 1666974732 h 116"/>
              <a:gd name="T66" fmla="*/ 0 w 230"/>
              <a:gd name="T67" fmla="*/ 1465787473 h 116"/>
              <a:gd name="T68" fmla="*/ 371967926 w 230"/>
              <a:gd name="T69" fmla="*/ 1149639315 h 116"/>
              <a:gd name="T70" fmla="*/ 414886720 w 230"/>
              <a:gd name="T71" fmla="*/ 1063416745 h 116"/>
              <a:gd name="T72" fmla="*/ 615179469 w 230"/>
              <a:gd name="T73" fmla="*/ 359261338 h 116"/>
              <a:gd name="T74" fmla="*/ 815468436 w 230"/>
              <a:gd name="T75" fmla="*/ 1063416745 h 116"/>
              <a:gd name="T76" fmla="*/ 858387230 w 230"/>
              <a:gd name="T77" fmla="*/ 1149639315 h 116"/>
              <a:gd name="T78" fmla="*/ 801163432 w 230"/>
              <a:gd name="T79" fmla="*/ 1221490824 h 116"/>
              <a:gd name="T80" fmla="*/ 872696016 w 230"/>
              <a:gd name="T81" fmla="*/ 675413287 h 116"/>
              <a:gd name="T82" fmla="*/ 543646885 w 230"/>
              <a:gd name="T83" fmla="*/ 459854968 h 116"/>
              <a:gd name="T84" fmla="*/ 515033094 w 230"/>
              <a:gd name="T85" fmla="*/ 1120897195 h 116"/>
              <a:gd name="T86" fmla="*/ 314744128 w 230"/>
              <a:gd name="T87" fmla="*/ 1264600214 h 116"/>
              <a:gd name="T88" fmla="*/ 143065169 w 230"/>
              <a:gd name="T89" fmla="*/ 1508900653 h 116"/>
              <a:gd name="T90" fmla="*/ 829777222 w 230"/>
              <a:gd name="T91" fmla="*/ 1566381102 h 116"/>
              <a:gd name="T92" fmla="*/ 615179469 w 230"/>
              <a:gd name="T93" fmla="*/ 1666974732 h 11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30" h="116">
                <a:moveTo>
                  <a:pt x="117" y="116"/>
                </a:moveTo>
                <a:cubicBezTo>
                  <a:pt x="104" y="116"/>
                  <a:pt x="93" y="116"/>
                  <a:pt x="82" y="113"/>
                </a:cubicBezTo>
                <a:cubicBezTo>
                  <a:pt x="78" y="112"/>
                  <a:pt x="74" y="111"/>
                  <a:pt x="71" y="109"/>
                </a:cubicBezTo>
                <a:cubicBezTo>
                  <a:pt x="65" y="106"/>
                  <a:pt x="63" y="102"/>
                  <a:pt x="62" y="99"/>
                </a:cubicBezTo>
                <a:cubicBezTo>
                  <a:pt x="62" y="95"/>
                  <a:pt x="63" y="91"/>
                  <a:pt x="66" y="88"/>
                </a:cubicBezTo>
                <a:cubicBezTo>
                  <a:pt x="72" y="82"/>
                  <a:pt x="78" y="78"/>
                  <a:pt x="87" y="74"/>
                </a:cubicBezTo>
                <a:cubicBezTo>
                  <a:pt x="90" y="73"/>
                  <a:pt x="92" y="72"/>
                  <a:pt x="95" y="71"/>
                </a:cubicBezTo>
                <a:cubicBezTo>
                  <a:pt x="97" y="70"/>
                  <a:pt x="97" y="70"/>
                  <a:pt x="97" y="70"/>
                </a:cubicBezTo>
                <a:cubicBezTo>
                  <a:pt x="99" y="69"/>
                  <a:pt x="100" y="68"/>
                  <a:pt x="101" y="66"/>
                </a:cubicBezTo>
                <a:cubicBezTo>
                  <a:pt x="101" y="65"/>
                  <a:pt x="100" y="63"/>
                  <a:pt x="99" y="62"/>
                </a:cubicBezTo>
                <a:cubicBezTo>
                  <a:pt x="90" y="53"/>
                  <a:pt x="85" y="41"/>
                  <a:pt x="86" y="27"/>
                </a:cubicBezTo>
                <a:cubicBezTo>
                  <a:pt x="87" y="13"/>
                  <a:pt x="94" y="5"/>
                  <a:pt x="109" y="1"/>
                </a:cubicBezTo>
                <a:cubicBezTo>
                  <a:pt x="111" y="0"/>
                  <a:pt x="114" y="0"/>
                  <a:pt x="117" y="0"/>
                </a:cubicBezTo>
                <a:cubicBezTo>
                  <a:pt x="120" y="0"/>
                  <a:pt x="123" y="0"/>
                  <a:pt x="125" y="1"/>
                </a:cubicBezTo>
                <a:cubicBezTo>
                  <a:pt x="140" y="5"/>
                  <a:pt x="147" y="13"/>
                  <a:pt x="148" y="27"/>
                </a:cubicBezTo>
                <a:cubicBezTo>
                  <a:pt x="148" y="41"/>
                  <a:pt x="144" y="53"/>
                  <a:pt x="135" y="62"/>
                </a:cubicBezTo>
                <a:cubicBezTo>
                  <a:pt x="133" y="63"/>
                  <a:pt x="133" y="65"/>
                  <a:pt x="133" y="66"/>
                </a:cubicBezTo>
                <a:cubicBezTo>
                  <a:pt x="134" y="68"/>
                  <a:pt x="135" y="69"/>
                  <a:pt x="137" y="70"/>
                </a:cubicBezTo>
                <a:cubicBezTo>
                  <a:pt x="139" y="71"/>
                  <a:pt x="139" y="71"/>
                  <a:pt x="139" y="71"/>
                </a:cubicBezTo>
                <a:cubicBezTo>
                  <a:pt x="142" y="72"/>
                  <a:pt x="144" y="73"/>
                  <a:pt x="147" y="74"/>
                </a:cubicBezTo>
                <a:cubicBezTo>
                  <a:pt x="156" y="78"/>
                  <a:pt x="162" y="82"/>
                  <a:pt x="167" y="88"/>
                </a:cubicBezTo>
                <a:cubicBezTo>
                  <a:pt x="170" y="90"/>
                  <a:pt x="172" y="95"/>
                  <a:pt x="171" y="99"/>
                </a:cubicBezTo>
                <a:cubicBezTo>
                  <a:pt x="170" y="104"/>
                  <a:pt x="167" y="107"/>
                  <a:pt x="163" y="109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0" y="111"/>
                  <a:pt x="156" y="112"/>
                  <a:pt x="152" y="113"/>
                </a:cubicBezTo>
                <a:cubicBezTo>
                  <a:pt x="141" y="116"/>
                  <a:pt x="130" y="116"/>
                  <a:pt x="117" y="116"/>
                </a:cubicBezTo>
                <a:close/>
                <a:moveTo>
                  <a:pt x="117" y="6"/>
                </a:moveTo>
                <a:cubicBezTo>
                  <a:pt x="115" y="6"/>
                  <a:pt x="112" y="7"/>
                  <a:pt x="110" y="7"/>
                </a:cubicBezTo>
                <a:cubicBezTo>
                  <a:pt x="98" y="10"/>
                  <a:pt x="93" y="16"/>
                  <a:pt x="92" y="27"/>
                </a:cubicBezTo>
                <a:cubicBezTo>
                  <a:pt x="92" y="40"/>
                  <a:pt x="96" y="50"/>
                  <a:pt x="104" y="58"/>
                </a:cubicBezTo>
                <a:cubicBezTo>
                  <a:pt x="106" y="60"/>
                  <a:pt x="108" y="64"/>
                  <a:pt x="107" y="68"/>
                </a:cubicBezTo>
                <a:cubicBezTo>
                  <a:pt x="106" y="71"/>
                  <a:pt x="103" y="74"/>
                  <a:pt x="99" y="76"/>
                </a:cubicBezTo>
                <a:cubicBezTo>
                  <a:pt x="97" y="77"/>
                  <a:pt x="97" y="77"/>
                  <a:pt x="97" y="77"/>
                </a:cubicBezTo>
                <a:cubicBezTo>
                  <a:pt x="95" y="78"/>
                  <a:pt x="92" y="79"/>
                  <a:pt x="90" y="80"/>
                </a:cubicBezTo>
                <a:cubicBezTo>
                  <a:pt x="81" y="84"/>
                  <a:pt x="76" y="87"/>
                  <a:pt x="71" y="92"/>
                </a:cubicBezTo>
                <a:cubicBezTo>
                  <a:pt x="69" y="94"/>
                  <a:pt x="68" y="96"/>
                  <a:pt x="69" y="98"/>
                </a:cubicBezTo>
                <a:cubicBezTo>
                  <a:pt x="69" y="100"/>
                  <a:pt x="71" y="102"/>
                  <a:pt x="74" y="104"/>
                </a:cubicBezTo>
                <a:cubicBezTo>
                  <a:pt x="77" y="105"/>
                  <a:pt x="80" y="106"/>
                  <a:pt x="83" y="107"/>
                </a:cubicBezTo>
                <a:cubicBezTo>
                  <a:pt x="93" y="109"/>
                  <a:pt x="104" y="110"/>
                  <a:pt x="117" y="110"/>
                </a:cubicBezTo>
                <a:cubicBezTo>
                  <a:pt x="130" y="110"/>
                  <a:pt x="141" y="109"/>
                  <a:pt x="151" y="107"/>
                </a:cubicBezTo>
                <a:cubicBezTo>
                  <a:pt x="154" y="106"/>
                  <a:pt x="157" y="105"/>
                  <a:pt x="160" y="104"/>
                </a:cubicBezTo>
                <a:cubicBezTo>
                  <a:pt x="163" y="102"/>
                  <a:pt x="164" y="101"/>
                  <a:pt x="165" y="98"/>
                </a:cubicBezTo>
                <a:cubicBezTo>
                  <a:pt x="165" y="96"/>
                  <a:pt x="164" y="93"/>
                  <a:pt x="163" y="92"/>
                </a:cubicBezTo>
                <a:cubicBezTo>
                  <a:pt x="158" y="87"/>
                  <a:pt x="153" y="84"/>
                  <a:pt x="144" y="80"/>
                </a:cubicBezTo>
                <a:cubicBezTo>
                  <a:pt x="142" y="79"/>
                  <a:pt x="139" y="78"/>
                  <a:pt x="137" y="77"/>
                </a:cubicBezTo>
                <a:cubicBezTo>
                  <a:pt x="135" y="76"/>
                  <a:pt x="135" y="76"/>
                  <a:pt x="135" y="76"/>
                </a:cubicBezTo>
                <a:cubicBezTo>
                  <a:pt x="131" y="74"/>
                  <a:pt x="128" y="71"/>
                  <a:pt x="127" y="68"/>
                </a:cubicBezTo>
                <a:cubicBezTo>
                  <a:pt x="126" y="64"/>
                  <a:pt x="128" y="60"/>
                  <a:pt x="130" y="58"/>
                </a:cubicBezTo>
                <a:cubicBezTo>
                  <a:pt x="138" y="50"/>
                  <a:pt x="142" y="40"/>
                  <a:pt x="142" y="27"/>
                </a:cubicBezTo>
                <a:cubicBezTo>
                  <a:pt x="141" y="16"/>
                  <a:pt x="136" y="10"/>
                  <a:pt x="124" y="7"/>
                </a:cubicBezTo>
                <a:cubicBezTo>
                  <a:pt x="122" y="7"/>
                  <a:pt x="119" y="6"/>
                  <a:pt x="117" y="6"/>
                </a:cubicBezTo>
                <a:close/>
                <a:moveTo>
                  <a:pt x="161" y="107"/>
                </a:moveTo>
                <a:cubicBezTo>
                  <a:pt x="161" y="107"/>
                  <a:pt x="161" y="107"/>
                  <a:pt x="161" y="107"/>
                </a:cubicBezTo>
                <a:close/>
                <a:moveTo>
                  <a:pt x="191" y="116"/>
                </a:moveTo>
                <a:cubicBezTo>
                  <a:pt x="188" y="116"/>
                  <a:pt x="188" y="116"/>
                  <a:pt x="188" y="116"/>
                </a:cubicBezTo>
                <a:cubicBezTo>
                  <a:pt x="182" y="116"/>
                  <a:pt x="180" y="116"/>
                  <a:pt x="174" y="115"/>
                </a:cubicBezTo>
                <a:cubicBezTo>
                  <a:pt x="172" y="115"/>
                  <a:pt x="171" y="113"/>
                  <a:pt x="171" y="112"/>
                </a:cubicBezTo>
                <a:cubicBezTo>
                  <a:pt x="171" y="110"/>
                  <a:pt x="173" y="109"/>
                  <a:pt x="174" y="109"/>
                </a:cubicBezTo>
                <a:cubicBezTo>
                  <a:pt x="181" y="110"/>
                  <a:pt x="182" y="110"/>
                  <a:pt x="189" y="110"/>
                </a:cubicBezTo>
                <a:cubicBezTo>
                  <a:pt x="191" y="110"/>
                  <a:pt x="191" y="110"/>
                  <a:pt x="191" y="110"/>
                </a:cubicBezTo>
                <a:cubicBezTo>
                  <a:pt x="199" y="110"/>
                  <a:pt x="207" y="109"/>
                  <a:pt x="214" y="108"/>
                </a:cubicBezTo>
                <a:cubicBezTo>
                  <a:pt x="216" y="107"/>
                  <a:pt x="218" y="107"/>
                  <a:pt x="220" y="106"/>
                </a:cubicBezTo>
                <a:cubicBezTo>
                  <a:pt x="222" y="105"/>
                  <a:pt x="222" y="104"/>
                  <a:pt x="223" y="102"/>
                </a:cubicBezTo>
                <a:cubicBezTo>
                  <a:pt x="223" y="101"/>
                  <a:pt x="222" y="100"/>
                  <a:pt x="222" y="99"/>
                </a:cubicBezTo>
                <a:cubicBezTo>
                  <a:pt x="219" y="96"/>
                  <a:pt x="215" y="93"/>
                  <a:pt x="209" y="91"/>
                </a:cubicBezTo>
                <a:cubicBezTo>
                  <a:pt x="207" y="90"/>
                  <a:pt x="206" y="89"/>
                  <a:pt x="204" y="89"/>
                </a:cubicBezTo>
                <a:cubicBezTo>
                  <a:pt x="202" y="88"/>
                  <a:pt x="202" y="88"/>
                  <a:pt x="202" y="88"/>
                </a:cubicBezTo>
                <a:cubicBezTo>
                  <a:pt x="199" y="87"/>
                  <a:pt x="197" y="84"/>
                  <a:pt x="197" y="82"/>
                </a:cubicBezTo>
                <a:cubicBezTo>
                  <a:pt x="196" y="79"/>
                  <a:pt x="197" y="76"/>
                  <a:pt x="199" y="74"/>
                </a:cubicBezTo>
                <a:cubicBezTo>
                  <a:pt x="205" y="68"/>
                  <a:pt x="207" y="62"/>
                  <a:pt x="207" y="53"/>
                </a:cubicBezTo>
                <a:cubicBezTo>
                  <a:pt x="206" y="46"/>
                  <a:pt x="203" y="42"/>
                  <a:pt x="195" y="40"/>
                </a:cubicBezTo>
                <a:cubicBezTo>
                  <a:pt x="194" y="40"/>
                  <a:pt x="192" y="40"/>
                  <a:pt x="190" y="40"/>
                </a:cubicBezTo>
                <a:cubicBezTo>
                  <a:pt x="189" y="40"/>
                  <a:pt x="187" y="40"/>
                  <a:pt x="186" y="40"/>
                </a:cubicBezTo>
                <a:cubicBezTo>
                  <a:pt x="178" y="42"/>
                  <a:pt x="175" y="46"/>
                  <a:pt x="174" y="53"/>
                </a:cubicBezTo>
                <a:cubicBezTo>
                  <a:pt x="174" y="62"/>
                  <a:pt x="176" y="68"/>
                  <a:pt x="182" y="74"/>
                </a:cubicBezTo>
                <a:cubicBezTo>
                  <a:pt x="184" y="76"/>
                  <a:pt x="185" y="79"/>
                  <a:pt x="185" y="82"/>
                </a:cubicBezTo>
                <a:cubicBezTo>
                  <a:pt x="184" y="84"/>
                  <a:pt x="182" y="86"/>
                  <a:pt x="180" y="88"/>
                </a:cubicBezTo>
                <a:cubicBezTo>
                  <a:pt x="179" y="88"/>
                  <a:pt x="179" y="88"/>
                  <a:pt x="179" y="88"/>
                </a:cubicBezTo>
                <a:cubicBezTo>
                  <a:pt x="177" y="88"/>
                  <a:pt x="176" y="88"/>
                  <a:pt x="175" y="86"/>
                </a:cubicBezTo>
                <a:cubicBezTo>
                  <a:pt x="174" y="84"/>
                  <a:pt x="175" y="82"/>
                  <a:pt x="177" y="82"/>
                </a:cubicBezTo>
                <a:cubicBezTo>
                  <a:pt x="177" y="82"/>
                  <a:pt x="177" y="82"/>
                  <a:pt x="177" y="82"/>
                </a:cubicBezTo>
                <a:cubicBezTo>
                  <a:pt x="178" y="81"/>
                  <a:pt x="179" y="81"/>
                  <a:pt x="179" y="81"/>
                </a:cubicBezTo>
                <a:cubicBezTo>
                  <a:pt x="179" y="80"/>
                  <a:pt x="178" y="79"/>
                  <a:pt x="177" y="78"/>
                </a:cubicBezTo>
                <a:cubicBezTo>
                  <a:pt x="171" y="72"/>
                  <a:pt x="168" y="63"/>
                  <a:pt x="168" y="53"/>
                </a:cubicBezTo>
                <a:cubicBezTo>
                  <a:pt x="168" y="46"/>
                  <a:pt x="171" y="37"/>
                  <a:pt x="184" y="34"/>
                </a:cubicBezTo>
                <a:cubicBezTo>
                  <a:pt x="186" y="34"/>
                  <a:pt x="188" y="33"/>
                  <a:pt x="190" y="33"/>
                </a:cubicBezTo>
                <a:cubicBezTo>
                  <a:pt x="193" y="33"/>
                  <a:pt x="195" y="34"/>
                  <a:pt x="197" y="34"/>
                </a:cubicBezTo>
                <a:cubicBezTo>
                  <a:pt x="210" y="37"/>
                  <a:pt x="213" y="46"/>
                  <a:pt x="213" y="53"/>
                </a:cubicBezTo>
                <a:cubicBezTo>
                  <a:pt x="213" y="63"/>
                  <a:pt x="210" y="72"/>
                  <a:pt x="204" y="78"/>
                </a:cubicBezTo>
                <a:cubicBezTo>
                  <a:pt x="203" y="79"/>
                  <a:pt x="203" y="79"/>
                  <a:pt x="203" y="80"/>
                </a:cubicBezTo>
                <a:cubicBezTo>
                  <a:pt x="203" y="81"/>
                  <a:pt x="204" y="82"/>
                  <a:pt x="205" y="82"/>
                </a:cubicBezTo>
                <a:cubicBezTo>
                  <a:pt x="206" y="83"/>
                  <a:pt x="206" y="83"/>
                  <a:pt x="206" y="83"/>
                </a:cubicBezTo>
                <a:cubicBezTo>
                  <a:pt x="208" y="83"/>
                  <a:pt x="210" y="84"/>
                  <a:pt x="212" y="85"/>
                </a:cubicBezTo>
                <a:cubicBezTo>
                  <a:pt x="218" y="88"/>
                  <a:pt x="223" y="91"/>
                  <a:pt x="226" y="95"/>
                </a:cubicBezTo>
                <a:cubicBezTo>
                  <a:pt x="228" y="97"/>
                  <a:pt x="230" y="100"/>
                  <a:pt x="229" y="104"/>
                </a:cubicBezTo>
                <a:cubicBezTo>
                  <a:pt x="228" y="107"/>
                  <a:pt x="226" y="110"/>
                  <a:pt x="223" y="111"/>
                </a:cubicBezTo>
                <a:cubicBezTo>
                  <a:pt x="220" y="112"/>
                  <a:pt x="218" y="113"/>
                  <a:pt x="215" y="114"/>
                </a:cubicBezTo>
                <a:cubicBezTo>
                  <a:pt x="208" y="116"/>
                  <a:pt x="200" y="116"/>
                  <a:pt x="191" y="116"/>
                </a:cubicBezTo>
                <a:close/>
                <a:moveTo>
                  <a:pt x="43" y="116"/>
                </a:moveTo>
                <a:cubicBezTo>
                  <a:pt x="33" y="116"/>
                  <a:pt x="24" y="116"/>
                  <a:pt x="16" y="114"/>
                </a:cubicBezTo>
                <a:cubicBezTo>
                  <a:pt x="13" y="113"/>
                  <a:pt x="10" y="112"/>
                  <a:pt x="8" y="111"/>
                </a:cubicBezTo>
                <a:cubicBezTo>
                  <a:pt x="3" y="109"/>
                  <a:pt x="1" y="106"/>
                  <a:pt x="0" y="102"/>
                </a:cubicBezTo>
                <a:cubicBezTo>
                  <a:pt x="0" y="99"/>
                  <a:pt x="1" y="96"/>
                  <a:pt x="4" y="93"/>
                </a:cubicBezTo>
                <a:cubicBezTo>
                  <a:pt x="8" y="89"/>
                  <a:pt x="13" y="86"/>
                  <a:pt x="20" y="82"/>
                </a:cubicBezTo>
                <a:cubicBezTo>
                  <a:pt x="22" y="81"/>
                  <a:pt x="24" y="81"/>
                  <a:pt x="26" y="80"/>
                </a:cubicBezTo>
                <a:cubicBezTo>
                  <a:pt x="27" y="79"/>
                  <a:pt x="27" y="79"/>
                  <a:pt x="27" y="79"/>
                </a:cubicBezTo>
                <a:cubicBezTo>
                  <a:pt x="29" y="79"/>
                  <a:pt x="30" y="78"/>
                  <a:pt x="30" y="77"/>
                </a:cubicBezTo>
                <a:cubicBezTo>
                  <a:pt x="30" y="76"/>
                  <a:pt x="29" y="75"/>
                  <a:pt x="29" y="74"/>
                </a:cubicBezTo>
                <a:cubicBezTo>
                  <a:pt x="21" y="67"/>
                  <a:pt x="18" y="58"/>
                  <a:pt x="18" y="47"/>
                </a:cubicBezTo>
                <a:cubicBezTo>
                  <a:pt x="19" y="39"/>
                  <a:pt x="22" y="30"/>
                  <a:pt x="36" y="26"/>
                </a:cubicBezTo>
                <a:cubicBezTo>
                  <a:pt x="39" y="26"/>
                  <a:pt x="41" y="25"/>
                  <a:pt x="43" y="25"/>
                </a:cubicBezTo>
                <a:cubicBezTo>
                  <a:pt x="45" y="25"/>
                  <a:pt x="47" y="26"/>
                  <a:pt x="50" y="26"/>
                </a:cubicBezTo>
                <a:cubicBezTo>
                  <a:pt x="64" y="30"/>
                  <a:pt x="67" y="39"/>
                  <a:pt x="68" y="47"/>
                </a:cubicBezTo>
                <a:cubicBezTo>
                  <a:pt x="68" y="58"/>
                  <a:pt x="65" y="67"/>
                  <a:pt x="57" y="74"/>
                </a:cubicBezTo>
                <a:cubicBezTo>
                  <a:pt x="57" y="75"/>
                  <a:pt x="56" y="76"/>
                  <a:pt x="56" y="77"/>
                </a:cubicBezTo>
                <a:cubicBezTo>
                  <a:pt x="56" y="78"/>
                  <a:pt x="57" y="79"/>
                  <a:pt x="59" y="79"/>
                </a:cubicBezTo>
                <a:cubicBezTo>
                  <a:pt x="60" y="80"/>
                  <a:pt x="60" y="80"/>
                  <a:pt x="60" y="80"/>
                </a:cubicBezTo>
                <a:cubicBezTo>
                  <a:pt x="62" y="80"/>
                  <a:pt x="63" y="82"/>
                  <a:pt x="62" y="84"/>
                </a:cubicBezTo>
                <a:cubicBezTo>
                  <a:pt x="61" y="86"/>
                  <a:pt x="60" y="86"/>
                  <a:pt x="58" y="86"/>
                </a:cubicBezTo>
                <a:cubicBezTo>
                  <a:pt x="56" y="85"/>
                  <a:pt x="56" y="85"/>
                  <a:pt x="56" y="85"/>
                </a:cubicBezTo>
                <a:cubicBezTo>
                  <a:pt x="53" y="84"/>
                  <a:pt x="51" y="81"/>
                  <a:pt x="50" y="78"/>
                </a:cubicBezTo>
                <a:cubicBezTo>
                  <a:pt x="49" y="75"/>
                  <a:pt x="50" y="72"/>
                  <a:pt x="53" y="70"/>
                </a:cubicBezTo>
                <a:cubicBezTo>
                  <a:pt x="59" y="64"/>
                  <a:pt x="62" y="56"/>
                  <a:pt x="61" y="47"/>
                </a:cubicBezTo>
                <a:cubicBezTo>
                  <a:pt x="61" y="39"/>
                  <a:pt x="57" y="34"/>
                  <a:pt x="48" y="32"/>
                </a:cubicBezTo>
                <a:cubicBezTo>
                  <a:pt x="46" y="32"/>
                  <a:pt x="45" y="32"/>
                  <a:pt x="43" y="32"/>
                </a:cubicBezTo>
                <a:cubicBezTo>
                  <a:pt x="41" y="32"/>
                  <a:pt x="40" y="32"/>
                  <a:pt x="38" y="32"/>
                </a:cubicBezTo>
                <a:cubicBezTo>
                  <a:pt x="29" y="34"/>
                  <a:pt x="25" y="39"/>
                  <a:pt x="25" y="47"/>
                </a:cubicBezTo>
                <a:cubicBezTo>
                  <a:pt x="24" y="56"/>
                  <a:pt x="27" y="64"/>
                  <a:pt x="33" y="70"/>
                </a:cubicBezTo>
                <a:cubicBezTo>
                  <a:pt x="36" y="72"/>
                  <a:pt x="37" y="75"/>
                  <a:pt x="36" y="78"/>
                </a:cubicBezTo>
                <a:cubicBezTo>
                  <a:pt x="35" y="81"/>
                  <a:pt x="33" y="84"/>
                  <a:pt x="30" y="85"/>
                </a:cubicBezTo>
                <a:cubicBezTo>
                  <a:pt x="28" y="86"/>
                  <a:pt x="28" y="86"/>
                  <a:pt x="28" y="86"/>
                </a:cubicBezTo>
                <a:cubicBezTo>
                  <a:pt x="26" y="87"/>
                  <a:pt x="24" y="87"/>
                  <a:pt x="22" y="88"/>
                </a:cubicBezTo>
                <a:cubicBezTo>
                  <a:pt x="16" y="91"/>
                  <a:pt x="12" y="94"/>
                  <a:pt x="8" y="97"/>
                </a:cubicBezTo>
                <a:cubicBezTo>
                  <a:pt x="7" y="99"/>
                  <a:pt x="6" y="100"/>
                  <a:pt x="6" y="101"/>
                </a:cubicBezTo>
                <a:cubicBezTo>
                  <a:pt x="7" y="103"/>
                  <a:pt x="8" y="104"/>
                  <a:pt x="10" y="105"/>
                </a:cubicBezTo>
                <a:cubicBezTo>
                  <a:pt x="12" y="106"/>
                  <a:pt x="15" y="107"/>
                  <a:pt x="17" y="107"/>
                </a:cubicBezTo>
                <a:cubicBezTo>
                  <a:pt x="25" y="109"/>
                  <a:pt x="33" y="110"/>
                  <a:pt x="43" y="110"/>
                </a:cubicBezTo>
                <a:cubicBezTo>
                  <a:pt x="49" y="110"/>
                  <a:pt x="54" y="110"/>
                  <a:pt x="58" y="109"/>
                </a:cubicBezTo>
                <a:cubicBezTo>
                  <a:pt x="60" y="109"/>
                  <a:pt x="62" y="110"/>
                  <a:pt x="62" y="112"/>
                </a:cubicBezTo>
                <a:cubicBezTo>
                  <a:pt x="62" y="114"/>
                  <a:pt x="61" y="115"/>
                  <a:pt x="59" y="115"/>
                </a:cubicBezTo>
                <a:cubicBezTo>
                  <a:pt x="54" y="116"/>
                  <a:pt x="49" y="116"/>
                  <a:pt x="4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68" name="Freeform 24"/>
          <p:cNvSpPr>
            <a:spLocks noEditPoints="1"/>
          </p:cNvSpPr>
          <p:nvPr/>
        </p:nvSpPr>
        <p:spPr bwMode="auto">
          <a:xfrm>
            <a:off x="7408069" y="3881438"/>
            <a:ext cx="488156" cy="439341"/>
          </a:xfrm>
          <a:custGeom>
            <a:avLst/>
            <a:gdLst>
              <a:gd name="T0" fmla="*/ 400954137 w 172"/>
              <a:gd name="T1" fmla="*/ 1142634294 h 155"/>
              <a:gd name="T2" fmla="*/ 529834955 w 172"/>
              <a:gd name="T3" fmla="*/ 1842499782 h 155"/>
              <a:gd name="T4" fmla="*/ 801912057 w 172"/>
              <a:gd name="T5" fmla="*/ 1713951440 h 155"/>
              <a:gd name="T6" fmla="*/ 673031239 w 172"/>
              <a:gd name="T7" fmla="*/ 1014089731 h 155"/>
              <a:gd name="T8" fmla="*/ 701673523 w 172"/>
              <a:gd name="T9" fmla="*/ 1142634294 h 155"/>
              <a:gd name="T10" fmla="*/ 673031239 w 172"/>
              <a:gd name="T11" fmla="*/ 1742518998 h 155"/>
              <a:gd name="T12" fmla="*/ 501192671 w 172"/>
              <a:gd name="T13" fmla="*/ 1713951440 h 155"/>
              <a:gd name="T14" fmla="*/ 529834955 w 172"/>
              <a:gd name="T15" fmla="*/ 1114070515 h 155"/>
              <a:gd name="T16" fmla="*/ 701673523 w 172"/>
              <a:gd name="T17" fmla="*/ 1142634294 h 155"/>
              <a:gd name="T18" fmla="*/ 902150592 w 172"/>
              <a:gd name="T19" fmla="*/ 942672725 h 155"/>
              <a:gd name="T20" fmla="*/ 1031027626 w 172"/>
              <a:gd name="T21" fmla="*/ 1842499782 h 155"/>
              <a:gd name="T22" fmla="*/ 1303104728 w 172"/>
              <a:gd name="T23" fmla="*/ 1713951440 h 155"/>
              <a:gd name="T24" fmla="*/ 1174227694 w 172"/>
              <a:gd name="T25" fmla="*/ 814128162 h 155"/>
              <a:gd name="T26" fmla="*/ 1202866194 w 172"/>
              <a:gd name="T27" fmla="*/ 942672725 h 155"/>
              <a:gd name="T28" fmla="*/ 1174227694 w 172"/>
              <a:gd name="T29" fmla="*/ 1742518998 h 155"/>
              <a:gd name="T30" fmla="*/ 1002389126 w 172"/>
              <a:gd name="T31" fmla="*/ 1713951440 h 155"/>
              <a:gd name="T32" fmla="*/ 1031027626 w 172"/>
              <a:gd name="T33" fmla="*/ 914108947 h 155"/>
              <a:gd name="T34" fmla="*/ 1202866194 w 172"/>
              <a:gd name="T35" fmla="*/ 942672725 h 155"/>
              <a:gd name="T36" fmla="*/ 1403343262 w 172"/>
              <a:gd name="T37" fmla="*/ 771278715 h 155"/>
              <a:gd name="T38" fmla="*/ 1532224081 w 172"/>
              <a:gd name="T39" fmla="*/ 1842499782 h 155"/>
              <a:gd name="T40" fmla="*/ 1804301183 w 172"/>
              <a:gd name="T41" fmla="*/ 1713951440 h 155"/>
              <a:gd name="T42" fmla="*/ 1675420365 w 172"/>
              <a:gd name="T43" fmla="*/ 642730373 h 155"/>
              <a:gd name="T44" fmla="*/ 1704062649 w 172"/>
              <a:gd name="T45" fmla="*/ 771278715 h 155"/>
              <a:gd name="T46" fmla="*/ 1675420365 w 172"/>
              <a:gd name="T47" fmla="*/ 1742518998 h 155"/>
              <a:gd name="T48" fmla="*/ 1503581797 w 172"/>
              <a:gd name="T49" fmla="*/ 1713951440 h 155"/>
              <a:gd name="T50" fmla="*/ 1532224081 w 172"/>
              <a:gd name="T51" fmla="*/ 742711157 h 155"/>
              <a:gd name="T52" fmla="*/ 1704062649 w 172"/>
              <a:gd name="T53" fmla="*/ 771278715 h 155"/>
              <a:gd name="T54" fmla="*/ 1904539717 w 172"/>
              <a:gd name="T55" fmla="*/ 1713951440 h 155"/>
              <a:gd name="T56" fmla="*/ 2147483646 w 172"/>
              <a:gd name="T57" fmla="*/ 1842499782 h 155"/>
              <a:gd name="T58" fmla="*/ 2147483646 w 172"/>
              <a:gd name="T59" fmla="*/ 599884705 h 155"/>
              <a:gd name="T60" fmla="*/ 2033416751 w 172"/>
              <a:gd name="T61" fmla="*/ 457054473 h 155"/>
              <a:gd name="T62" fmla="*/ 2147483646 w 172"/>
              <a:gd name="T63" fmla="*/ 599884705 h 155"/>
              <a:gd name="T64" fmla="*/ 2147483646 w 172"/>
              <a:gd name="T65" fmla="*/ 1742518998 h 155"/>
              <a:gd name="T66" fmla="*/ 2004778251 w 172"/>
              <a:gd name="T67" fmla="*/ 1713951440 h 155"/>
              <a:gd name="T68" fmla="*/ 2033416751 w 172"/>
              <a:gd name="T69" fmla="*/ 571317147 h 155"/>
              <a:gd name="T70" fmla="*/ 2147483646 w 172"/>
              <a:gd name="T71" fmla="*/ 599884705 h 155"/>
              <a:gd name="T72" fmla="*/ 1933178217 w 172"/>
              <a:gd name="T73" fmla="*/ 128544563 h 155"/>
              <a:gd name="T74" fmla="*/ 1976139751 w 172"/>
              <a:gd name="T75" fmla="*/ 57131337 h 155"/>
              <a:gd name="T76" fmla="*/ 2062059036 w 172"/>
              <a:gd name="T77" fmla="*/ 214243458 h 155"/>
              <a:gd name="T78" fmla="*/ 1976139751 w 172"/>
              <a:gd name="T79" fmla="*/ 214243458 h 155"/>
              <a:gd name="T80" fmla="*/ 472554171 w 172"/>
              <a:gd name="T81" fmla="*/ 785560604 h 155"/>
              <a:gd name="T82" fmla="*/ 415277171 w 172"/>
              <a:gd name="T83" fmla="*/ 742711157 h 155"/>
              <a:gd name="T84" fmla="*/ 1274466228 w 172"/>
              <a:gd name="T85" fmla="*/ 442772584 h 155"/>
              <a:gd name="T86" fmla="*/ 2147483646 w 172"/>
              <a:gd name="T87" fmla="*/ 2128156466 h 155"/>
              <a:gd name="T88" fmla="*/ 2147483646 w 172"/>
              <a:gd name="T89" fmla="*/ 2085310798 h 155"/>
              <a:gd name="T90" fmla="*/ 157519318 w 172"/>
              <a:gd name="T91" fmla="*/ 2028175682 h 155"/>
              <a:gd name="T92" fmla="*/ 0 w 172"/>
              <a:gd name="T93" fmla="*/ 357073689 h 155"/>
              <a:gd name="T94" fmla="*/ 200477068 w 172"/>
              <a:gd name="T95" fmla="*/ 171394010 h 155"/>
              <a:gd name="T96" fmla="*/ 415277171 w 172"/>
              <a:gd name="T97" fmla="*/ 357073689 h 155"/>
              <a:gd name="T98" fmla="*/ 257757852 w 172"/>
              <a:gd name="T99" fmla="*/ 1985330014 h 155"/>
              <a:gd name="T100" fmla="*/ 2147483646 w 172"/>
              <a:gd name="T101" fmla="*/ 1856781672 h 155"/>
              <a:gd name="T102" fmla="*/ 2147483646 w 172"/>
              <a:gd name="T103" fmla="*/ 2028175682 h 15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72" h="155">
                <a:moveTo>
                  <a:pt x="37" y="71"/>
                </a:moveTo>
                <a:cubicBezTo>
                  <a:pt x="32" y="71"/>
                  <a:pt x="28" y="75"/>
                  <a:pt x="28" y="8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28" y="125"/>
                  <a:pt x="32" y="129"/>
                  <a:pt x="37" y="129"/>
                </a:cubicBezTo>
                <a:cubicBezTo>
                  <a:pt x="47" y="129"/>
                  <a:pt x="47" y="129"/>
                  <a:pt x="47" y="129"/>
                </a:cubicBezTo>
                <a:cubicBezTo>
                  <a:pt x="52" y="129"/>
                  <a:pt x="56" y="125"/>
                  <a:pt x="56" y="120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75"/>
                  <a:pt x="52" y="71"/>
                  <a:pt x="47" y="71"/>
                </a:cubicBezTo>
                <a:lnTo>
                  <a:pt x="37" y="71"/>
                </a:lnTo>
                <a:close/>
                <a:moveTo>
                  <a:pt x="49" y="80"/>
                </a:moveTo>
                <a:cubicBezTo>
                  <a:pt x="49" y="120"/>
                  <a:pt x="49" y="120"/>
                  <a:pt x="49" y="120"/>
                </a:cubicBezTo>
                <a:cubicBezTo>
                  <a:pt x="49" y="121"/>
                  <a:pt x="48" y="122"/>
                  <a:pt x="47" y="122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36" y="122"/>
                  <a:pt x="35" y="121"/>
                  <a:pt x="35" y="12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9"/>
                  <a:pt x="36" y="78"/>
                  <a:pt x="37" y="78"/>
                </a:cubicBezTo>
                <a:cubicBezTo>
                  <a:pt x="47" y="78"/>
                  <a:pt x="47" y="78"/>
                  <a:pt x="47" y="78"/>
                </a:cubicBezTo>
                <a:cubicBezTo>
                  <a:pt x="48" y="78"/>
                  <a:pt x="49" y="79"/>
                  <a:pt x="49" y="80"/>
                </a:cubicBezTo>
                <a:close/>
                <a:moveTo>
                  <a:pt x="72" y="57"/>
                </a:moveTo>
                <a:cubicBezTo>
                  <a:pt x="67" y="57"/>
                  <a:pt x="63" y="61"/>
                  <a:pt x="63" y="66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3" y="125"/>
                  <a:pt x="67" y="129"/>
                  <a:pt x="72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7" y="129"/>
                  <a:pt x="91" y="125"/>
                  <a:pt x="91" y="120"/>
                </a:cubicBezTo>
                <a:cubicBezTo>
                  <a:pt x="91" y="66"/>
                  <a:pt x="91" y="66"/>
                  <a:pt x="91" y="66"/>
                </a:cubicBezTo>
                <a:cubicBezTo>
                  <a:pt x="91" y="61"/>
                  <a:pt x="87" y="57"/>
                  <a:pt x="82" y="57"/>
                </a:cubicBezTo>
                <a:lnTo>
                  <a:pt x="72" y="57"/>
                </a:lnTo>
                <a:close/>
                <a:moveTo>
                  <a:pt x="84" y="66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121"/>
                  <a:pt x="83" y="122"/>
                  <a:pt x="82" y="122"/>
                </a:cubicBezTo>
                <a:cubicBezTo>
                  <a:pt x="72" y="122"/>
                  <a:pt x="72" y="122"/>
                  <a:pt x="72" y="122"/>
                </a:cubicBezTo>
                <a:cubicBezTo>
                  <a:pt x="71" y="122"/>
                  <a:pt x="70" y="121"/>
                  <a:pt x="70" y="120"/>
                </a:cubicBezTo>
                <a:cubicBezTo>
                  <a:pt x="70" y="66"/>
                  <a:pt x="70" y="66"/>
                  <a:pt x="70" y="66"/>
                </a:cubicBezTo>
                <a:cubicBezTo>
                  <a:pt x="70" y="65"/>
                  <a:pt x="71" y="64"/>
                  <a:pt x="72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3" y="64"/>
                  <a:pt x="84" y="65"/>
                  <a:pt x="84" y="66"/>
                </a:cubicBezTo>
                <a:close/>
                <a:moveTo>
                  <a:pt x="107" y="45"/>
                </a:moveTo>
                <a:cubicBezTo>
                  <a:pt x="102" y="45"/>
                  <a:pt x="98" y="49"/>
                  <a:pt x="98" y="54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25"/>
                  <a:pt x="102" y="129"/>
                  <a:pt x="107" y="129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22" y="129"/>
                  <a:pt x="126" y="125"/>
                  <a:pt x="126" y="120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26" y="49"/>
                  <a:pt x="122" y="45"/>
                  <a:pt x="117" y="45"/>
                </a:cubicBezTo>
                <a:lnTo>
                  <a:pt x="107" y="45"/>
                </a:lnTo>
                <a:close/>
                <a:moveTo>
                  <a:pt x="119" y="54"/>
                </a:moveTo>
                <a:cubicBezTo>
                  <a:pt x="119" y="120"/>
                  <a:pt x="119" y="120"/>
                  <a:pt x="119" y="120"/>
                </a:cubicBezTo>
                <a:cubicBezTo>
                  <a:pt x="119" y="121"/>
                  <a:pt x="118" y="122"/>
                  <a:pt x="117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6" y="122"/>
                  <a:pt x="105" y="121"/>
                  <a:pt x="105" y="120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5" y="53"/>
                  <a:pt x="106" y="52"/>
                  <a:pt x="107" y="52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8" y="52"/>
                  <a:pt x="119" y="53"/>
                  <a:pt x="119" y="54"/>
                </a:cubicBezTo>
                <a:close/>
                <a:moveTo>
                  <a:pt x="133" y="42"/>
                </a:moveTo>
                <a:cubicBezTo>
                  <a:pt x="133" y="120"/>
                  <a:pt x="133" y="120"/>
                  <a:pt x="133" y="120"/>
                </a:cubicBezTo>
                <a:cubicBezTo>
                  <a:pt x="133" y="125"/>
                  <a:pt x="137" y="129"/>
                  <a:pt x="142" y="129"/>
                </a:cubicBezTo>
                <a:cubicBezTo>
                  <a:pt x="152" y="129"/>
                  <a:pt x="152" y="129"/>
                  <a:pt x="152" y="129"/>
                </a:cubicBezTo>
                <a:cubicBezTo>
                  <a:pt x="157" y="129"/>
                  <a:pt x="161" y="125"/>
                  <a:pt x="161" y="120"/>
                </a:cubicBezTo>
                <a:cubicBezTo>
                  <a:pt x="161" y="42"/>
                  <a:pt x="161" y="42"/>
                  <a:pt x="161" y="42"/>
                </a:cubicBezTo>
                <a:cubicBezTo>
                  <a:pt x="161" y="36"/>
                  <a:pt x="157" y="32"/>
                  <a:pt x="152" y="32"/>
                </a:cubicBezTo>
                <a:cubicBezTo>
                  <a:pt x="142" y="32"/>
                  <a:pt x="142" y="32"/>
                  <a:pt x="142" y="32"/>
                </a:cubicBezTo>
                <a:cubicBezTo>
                  <a:pt x="137" y="32"/>
                  <a:pt x="133" y="36"/>
                  <a:pt x="133" y="42"/>
                </a:cubicBezTo>
                <a:close/>
                <a:moveTo>
                  <a:pt x="154" y="42"/>
                </a:moveTo>
                <a:cubicBezTo>
                  <a:pt x="154" y="120"/>
                  <a:pt x="154" y="120"/>
                  <a:pt x="154" y="120"/>
                </a:cubicBezTo>
                <a:cubicBezTo>
                  <a:pt x="154" y="121"/>
                  <a:pt x="153" y="122"/>
                  <a:pt x="152" y="122"/>
                </a:cubicBezTo>
                <a:cubicBezTo>
                  <a:pt x="142" y="122"/>
                  <a:pt x="142" y="122"/>
                  <a:pt x="142" y="122"/>
                </a:cubicBezTo>
                <a:cubicBezTo>
                  <a:pt x="141" y="122"/>
                  <a:pt x="140" y="121"/>
                  <a:pt x="140" y="120"/>
                </a:cubicBezTo>
                <a:cubicBezTo>
                  <a:pt x="140" y="42"/>
                  <a:pt x="140" y="42"/>
                  <a:pt x="140" y="42"/>
                </a:cubicBezTo>
                <a:cubicBezTo>
                  <a:pt x="140" y="40"/>
                  <a:pt x="141" y="40"/>
                  <a:pt x="142" y="40"/>
                </a:cubicBezTo>
                <a:cubicBezTo>
                  <a:pt x="152" y="40"/>
                  <a:pt x="152" y="40"/>
                  <a:pt x="152" y="40"/>
                </a:cubicBezTo>
                <a:cubicBezTo>
                  <a:pt x="153" y="40"/>
                  <a:pt x="154" y="40"/>
                  <a:pt x="154" y="42"/>
                </a:cubicBezTo>
                <a:close/>
                <a:moveTo>
                  <a:pt x="89" y="31"/>
                </a:moveTo>
                <a:cubicBezTo>
                  <a:pt x="112" y="22"/>
                  <a:pt x="134" y="9"/>
                  <a:pt x="135" y="9"/>
                </a:cubicBezTo>
                <a:cubicBezTo>
                  <a:pt x="130" y="0"/>
                  <a:pt x="130" y="0"/>
                  <a:pt x="130" y="0"/>
                </a:cubicBezTo>
                <a:cubicBezTo>
                  <a:pt x="138" y="4"/>
                  <a:pt x="138" y="4"/>
                  <a:pt x="138" y="4"/>
                </a:cubicBezTo>
                <a:cubicBezTo>
                  <a:pt x="146" y="7"/>
                  <a:pt x="146" y="7"/>
                  <a:pt x="146" y="7"/>
                </a:cubicBezTo>
                <a:cubicBezTo>
                  <a:pt x="144" y="15"/>
                  <a:pt x="144" y="15"/>
                  <a:pt x="144" y="15"/>
                </a:cubicBezTo>
                <a:cubicBezTo>
                  <a:pt x="142" y="24"/>
                  <a:pt x="142" y="24"/>
                  <a:pt x="142" y="24"/>
                </a:cubicBezTo>
                <a:cubicBezTo>
                  <a:pt x="138" y="15"/>
                  <a:pt x="138" y="15"/>
                  <a:pt x="138" y="15"/>
                </a:cubicBezTo>
                <a:cubicBezTo>
                  <a:pt x="134" y="17"/>
                  <a:pt x="113" y="30"/>
                  <a:pt x="91" y="38"/>
                </a:cubicBezTo>
                <a:cubicBezTo>
                  <a:pt x="66" y="48"/>
                  <a:pt x="33" y="55"/>
                  <a:pt x="33" y="55"/>
                </a:cubicBezTo>
                <a:cubicBezTo>
                  <a:pt x="33" y="55"/>
                  <a:pt x="33" y="55"/>
                  <a:pt x="32" y="55"/>
                </a:cubicBezTo>
                <a:cubicBezTo>
                  <a:pt x="31" y="55"/>
                  <a:pt x="29" y="53"/>
                  <a:pt x="29" y="52"/>
                </a:cubicBezTo>
                <a:cubicBezTo>
                  <a:pt x="28" y="50"/>
                  <a:pt x="30" y="48"/>
                  <a:pt x="32" y="47"/>
                </a:cubicBezTo>
                <a:cubicBezTo>
                  <a:pt x="32" y="47"/>
                  <a:pt x="64" y="41"/>
                  <a:pt x="89" y="31"/>
                </a:cubicBezTo>
                <a:close/>
                <a:moveTo>
                  <a:pt x="172" y="142"/>
                </a:moveTo>
                <a:cubicBezTo>
                  <a:pt x="166" y="149"/>
                  <a:pt x="166" y="149"/>
                  <a:pt x="166" y="149"/>
                </a:cubicBezTo>
                <a:cubicBezTo>
                  <a:pt x="161" y="155"/>
                  <a:pt x="161" y="155"/>
                  <a:pt x="161" y="155"/>
                </a:cubicBezTo>
                <a:cubicBezTo>
                  <a:pt x="161" y="146"/>
                  <a:pt x="161" y="146"/>
                  <a:pt x="161" y="146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2" y="146"/>
                  <a:pt x="11" y="144"/>
                  <a:pt x="11" y="142"/>
                </a:cubicBezTo>
                <a:cubicBezTo>
                  <a:pt x="11" y="25"/>
                  <a:pt x="11" y="25"/>
                  <a:pt x="11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7" y="19"/>
                  <a:pt x="7" y="19"/>
                  <a:pt x="7" y="19"/>
                </a:cubicBezTo>
                <a:cubicBezTo>
                  <a:pt x="14" y="12"/>
                  <a:pt x="14" y="12"/>
                  <a:pt x="14" y="12"/>
                </a:cubicBezTo>
                <a:cubicBezTo>
                  <a:pt x="21" y="19"/>
                  <a:pt x="21" y="19"/>
                  <a:pt x="21" y="19"/>
                </a:cubicBezTo>
                <a:cubicBezTo>
                  <a:pt x="29" y="25"/>
                  <a:pt x="29" y="25"/>
                  <a:pt x="29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139"/>
                  <a:pt x="18" y="139"/>
                  <a:pt x="18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30"/>
                  <a:pt x="161" y="130"/>
                  <a:pt x="161" y="130"/>
                </a:cubicBezTo>
                <a:cubicBezTo>
                  <a:pt x="166" y="136"/>
                  <a:pt x="166" y="136"/>
                  <a:pt x="166" y="136"/>
                </a:cubicBezTo>
                <a:lnTo>
                  <a:pt x="172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69" name="Freeform 25"/>
          <p:cNvSpPr>
            <a:spLocks noEditPoints="1"/>
          </p:cNvSpPr>
          <p:nvPr/>
        </p:nvSpPr>
        <p:spPr bwMode="auto">
          <a:xfrm>
            <a:off x="5403057" y="1491854"/>
            <a:ext cx="479822" cy="417909"/>
          </a:xfrm>
          <a:custGeom>
            <a:avLst/>
            <a:gdLst>
              <a:gd name="T0" fmla="*/ 272281619 w 169"/>
              <a:gd name="T1" fmla="*/ 2112148096 h 147"/>
              <a:gd name="T2" fmla="*/ 0 w 169"/>
              <a:gd name="T3" fmla="*/ 1364995034 h 147"/>
              <a:gd name="T4" fmla="*/ 100314081 w 169"/>
              <a:gd name="T5" fmla="*/ 1364995034 h 147"/>
              <a:gd name="T6" fmla="*/ 272281619 w 169"/>
              <a:gd name="T7" fmla="*/ 2011569435 h 147"/>
              <a:gd name="T8" fmla="*/ 2147483646 w 169"/>
              <a:gd name="T9" fmla="*/ 1824782117 h 147"/>
              <a:gd name="T10" fmla="*/ 2147483646 w 169"/>
              <a:gd name="T11" fmla="*/ 1321888811 h 147"/>
              <a:gd name="T12" fmla="*/ 2147483646 w 169"/>
              <a:gd name="T13" fmla="*/ 1824782117 h 147"/>
              <a:gd name="T14" fmla="*/ 1304086842 w 169"/>
              <a:gd name="T15" fmla="*/ 1508676129 h 147"/>
              <a:gd name="T16" fmla="*/ 974480188 w 169"/>
              <a:gd name="T17" fmla="*/ 1364995034 h 147"/>
              <a:gd name="T18" fmla="*/ 1117787100 w 169"/>
              <a:gd name="T19" fmla="*/ 977046603 h 147"/>
              <a:gd name="T20" fmla="*/ 1447393754 w 169"/>
              <a:gd name="T21" fmla="*/ 1135101493 h 147"/>
              <a:gd name="T22" fmla="*/ 1304086842 w 169"/>
              <a:gd name="T23" fmla="*/ 1508676129 h 147"/>
              <a:gd name="T24" fmla="*/ 1074794269 w 169"/>
              <a:gd name="T25" fmla="*/ 1135101493 h 147"/>
              <a:gd name="T26" fmla="*/ 1117787100 w 169"/>
              <a:gd name="T27" fmla="*/ 1408097467 h 147"/>
              <a:gd name="T28" fmla="*/ 1332747468 w 169"/>
              <a:gd name="T29" fmla="*/ 1364995034 h 147"/>
              <a:gd name="T30" fmla="*/ 1304086842 w 169"/>
              <a:gd name="T31" fmla="*/ 1077625265 h 147"/>
              <a:gd name="T32" fmla="*/ 2135260118 w 169"/>
              <a:gd name="T33" fmla="*/ 1293152592 h 147"/>
              <a:gd name="T34" fmla="*/ 1547707836 w 169"/>
              <a:gd name="T35" fmla="*/ 1250046368 h 147"/>
              <a:gd name="T36" fmla="*/ 2135260118 w 169"/>
              <a:gd name="T37" fmla="*/ 1192573931 h 147"/>
              <a:gd name="T38" fmla="*/ 2147483646 w 169"/>
              <a:gd name="T39" fmla="*/ 660944405 h 147"/>
              <a:gd name="T40" fmla="*/ 272281619 w 169"/>
              <a:gd name="T41" fmla="*/ 488523302 h 147"/>
              <a:gd name="T42" fmla="*/ 100314081 w 169"/>
              <a:gd name="T43" fmla="*/ 1020152827 h 147"/>
              <a:gd name="T44" fmla="*/ 831177061 w 169"/>
              <a:gd name="T45" fmla="*/ 1192573931 h 147"/>
              <a:gd name="T46" fmla="*/ 831177061 w 169"/>
              <a:gd name="T47" fmla="*/ 1293152592 h 147"/>
              <a:gd name="T48" fmla="*/ 0 w 169"/>
              <a:gd name="T49" fmla="*/ 1020152827 h 147"/>
              <a:gd name="T50" fmla="*/ 272281619 w 169"/>
              <a:gd name="T51" fmla="*/ 373578426 h 147"/>
              <a:gd name="T52" fmla="*/ 2147483646 w 169"/>
              <a:gd name="T53" fmla="*/ 660944405 h 147"/>
              <a:gd name="T54" fmla="*/ 2147483646 w 169"/>
              <a:gd name="T55" fmla="*/ 1077625265 h 147"/>
              <a:gd name="T56" fmla="*/ 1605029086 w 169"/>
              <a:gd name="T57" fmla="*/ 287365979 h 147"/>
              <a:gd name="T58" fmla="*/ 1418729343 w 169"/>
              <a:gd name="T59" fmla="*/ 114948666 h 147"/>
              <a:gd name="T60" fmla="*/ 859837686 w 169"/>
              <a:gd name="T61" fmla="*/ 229893541 h 147"/>
              <a:gd name="T62" fmla="*/ 759523605 w 169"/>
              <a:gd name="T63" fmla="*/ 229893541 h 147"/>
              <a:gd name="T64" fmla="*/ 1418729343 w 169"/>
              <a:gd name="T65" fmla="*/ 0 h 147"/>
              <a:gd name="T66" fmla="*/ 1605029086 w 169"/>
              <a:gd name="T67" fmla="*/ 287365979 h 1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69" h="147">
                <a:moveTo>
                  <a:pt x="149" y="147"/>
                </a:moveTo>
                <a:cubicBezTo>
                  <a:pt x="19" y="147"/>
                  <a:pt x="19" y="147"/>
                  <a:pt x="19" y="147"/>
                </a:cubicBezTo>
                <a:cubicBezTo>
                  <a:pt x="9" y="147"/>
                  <a:pt x="0" y="138"/>
                  <a:pt x="0" y="127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3"/>
                  <a:pt x="2" y="92"/>
                  <a:pt x="4" y="92"/>
                </a:cubicBezTo>
                <a:cubicBezTo>
                  <a:pt x="6" y="92"/>
                  <a:pt x="7" y="93"/>
                  <a:pt x="7" y="95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4"/>
                  <a:pt x="13" y="140"/>
                  <a:pt x="19" y="140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156" y="140"/>
                  <a:pt x="162" y="134"/>
                  <a:pt x="162" y="127"/>
                </a:cubicBezTo>
                <a:cubicBezTo>
                  <a:pt x="162" y="96"/>
                  <a:pt x="162" y="96"/>
                  <a:pt x="162" y="96"/>
                </a:cubicBezTo>
                <a:cubicBezTo>
                  <a:pt x="162" y="94"/>
                  <a:pt x="163" y="92"/>
                  <a:pt x="165" y="92"/>
                </a:cubicBezTo>
                <a:cubicBezTo>
                  <a:pt x="167" y="92"/>
                  <a:pt x="169" y="94"/>
                  <a:pt x="169" y="96"/>
                </a:cubicBezTo>
                <a:cubicBezTo>
                  <a:pt x="169" y="127"/>
                  <a:pt x="169" y="127"/>
                  <a:pt x="169" y="127"/>
                </a:cubicBezTo>
                <a:cubicBezTo>
                  <a:pt x="169" y="138"/>
                  <a:pt x="160" y="147"/>
                  <a:pt x="149" y="147"/>
                </a:cubicBezTo>
                <a:close/>
                <a:moveTo>
                  <a:pt x="91" y="105"/>
                </a:moveTo>
                <a:cubicBezTo>
                  <a:pt x="78" y="105"/>
                  <a:pt x="78" y="105"/>
                  <a:pt x="78" y="105"/>
                </a:cubicBezTo>
                <a:cubicBezTo>
                  <a:pt x="72" y="105"/>
                  <a:pt x="68" y="100"/>
                  <a:pt x="68" y="95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73"/>
                  <a:pt x="72" y="68"/>
                  <a:pt x="78" y="68"/>
                </a:cubicBezTo>
                <a:cubicBezTo>
                  <a:pt x="91" y="68"/>
                  <a:pt x="91" y="68"/>
                  <a:pt x="91" y="68"/>
                </a:cubicBezTo>
                <a:cubicBezTo>
                  <a:pt x="97" y="68"/>
                  <a:pt x="101" y="73"/>
                  <a:pt x="101" y="79"/>
                </a:cubicBezTo>
                <a:cubicBezTo>
                  <a:pt x="101" y="95"/>
                  <a:pt x="101" y="95"/>
                  <a:pt x="101" y="95"/>
                </a:cubicBezTo>
                <a:cubicBezTo>
                  <a:pt x="101" y="100"/>
                  <a:pt x="97" y="105"/>
                  <a:pt x="91" y="105"/>
                </a:cubicBezTo>
                <a:close/>
                <a:moveTo>
                  <a:pt x="78" y="75"/>
                </a:moveTo>
                <a:cubicBezTo>
                  <a:pt x="77" y="75"/>
                  <a:pt x="75" y="77"/>
                  <a:pt x="75" y="79"/>
                </a:cubicBezTo>
                <a:cubicBezTo>
                  <a:pt x="75" y="95"/>
                  <a:pt x="75" y="95"/>
                  <a:pt x="75" y="95"/>
                </a:cubicBezTo>
                <a:cubicBezTo>
                  <a:pt x="75" y="97"/>
                  <a:pt x="77" y="98"/>
                  <a:pt x="78" y="98"/>
                </a:cubicBezTo>
                <a:cubicBezTo>
                  <a:pt x="91" y="98"/>
                  <a:pt x="91" y="98"/>
                  <a:pt x="91" y="98"/>
                </a:cubicBezTo>
                <a:cubicBezTo>
                  <a:pt x="92" y="98"/>
                  <a:pt x="93" y="97"/>
                  <a:pt x="93" y="95"/>
                </a:cubicBezTo>
                <a:cubicBezTo>
                  <a:pt x="93" y="79"/>
                  <a:pt x="93" y="79"/>
                  <a:pt x="93" y="79"/>
                </a:cubicBezTo>
                <a:cubicBezTo>
                  <a:pt x="93" y="77"/>
                  <a:pt x="92" y="75"/>
                  <a:pt x="91" y="75"/>
                </a:cubicBezTo>
                <a:lnTo>
                  <a:pt x="78" y="75"/>
                </a:lnTo>
                <a:close/>
                <a:moveTo>
                  <a:pt x="149" y="90"/>
                </a:moveTo>
                <a:cubicBezTo>
                  <a:pt x="111" y="90"/>
                  <a:pt x="111" y="90"/>
                  <a:pt x="111" y="90"/>
                </a:cubicBezTo>
                <a:cubicBezTo>
                  <a:pt x="109" y="90"/>
                  <a:pt x="108" y="89"/>
                  <a:pt x="108" y="87"/>
                </a:cubicBezTo>
                <a:cubicBezTo>
                  <a:pt x="108" y="85"/>
                  <a:pt x="109" y="83"/>
                  <a:pt x="111" y="83"/>
                </a:cubicBezTo>
                <a:cubicBezTo>
                  <a:pt x="149" y="83"/>
                  <a:pt x="149" y="83"/>
                  <a:pt x="149" y="83"/>
                </a:cubicBezTo>
                <a:cubicBezTo>
                  <a:pt x="156" y="83"/>
                  <a:pt x="162" y="77"/>
                  <a:pt x="162" y="71"/>
                </a:cubicBezTo>
                <a:cubicBezTo>
                  <a:pt x="162" y="46"/>
                  <a:pt x="162" y="46"/>
                  <a:pt x="162" y="46"/>
                </a:cubicBezTo>
                <a:cubicBezTo>
                  <a:pt x="162" y="39"/>
                  <a:pt x="156" y="34"/>
                  <a:pt x="149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13" y="34"/>
                  <a:pt x="7" y="39"/>
                  <a:pt x="7" y="46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77"/>
                  <a:pt x="13" y="83"/>
                  <a:pt x="19" y="83"/>
                </a:cubicBezTo>
                <a:cubicBezTo>
                  <a:pt x="58" y="83"/>
                  <a:pt x="58" y="83"/>
                  <a:pt x="58" y="83"/>
                </a:cubicBezTo>
                <a:cubicBezTo>
                  <a:pt x="60" y="83"/>
                  <a:pt x="62" y="85"/>
                  <a:pt x="62" y="87"/>
                </a:cubicBezTo>
                <a:cubicBezTo>
                  <a:pt x="62" y="89"/>
                  <a:pt x="60" y="90"/>
                  <a:pt x="58" y="90"/>
                </a:cubicBezTo>
                <a:cubicBezTo>
                  <a:pt x="19" y="90"/>
                  <a:pt x="19" y="90"/>
                  <a:pt x="19" y="90"/>
                </a:cubicBezTo>
                <a:cubicBezTo>
                  <a:pt x="9" y="90"/>
                  <a:pt x="0" y="82"/>
                  <a:pt x="0" y="7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5"/>
                  <a:pt x="9" y="26"/>
                  <a:pt x="19" y="26"/>
                </a:cubicBezTo>
                <a:cubicBezTo>
                  <a:pt x="149" y="26"/>
                  <a:pt x="149" y="26"/>
                  <a:pt x="149" y="26"/>
                </a:cubicBezTo>
                <a:cubicBezTo>
                  <a:pt x="160" y="26"/>
                  <a:pt x="169" y="35"/>
                  <a:pt x="169" y="46"/>
                </a:cubicBezTo>
                <a:cubicBezTo>
                  <a:pt x="169" y="73"/>
                  <a:pt x="169" y="73"/>
                  <a:pt x="169" y="73"/>
                </a:cubicBezTo>
                <a:cubicBezTo>
                  <a:pt x="169" y="74"/>
                  <a:pt x="169" y="75"/>
                  <a:pt x="168" y="75"/>
                </a:cubicBezTo>
                <a:cubicBezTo>
                  <a:pt x="166" y="84"/>
                  <a:pt x="159" y="90"/>
                  <a:pt x="149" y="90"/>
                </a:cubicBezTo>
                <a:close/>
                <a:moveTo>
                  <a:pt x="112" y="20"/>
                </a:moveTo>
                <a:cubicBezTo>
                  <a:pt x="110" y="20"/>
                  <a:pt x="109" y="18"/>
                  <a:pt x="109" y="16"/>
                </a:cubicBezTo>
                <a:cubicBezTo>
                  <a:pt x="109" y="11"/>
                  <a:pt x="104" y="8"/>
                  <a:pt x="99" y="8"/>
                </a:cubicBezTo>
                <a:cubicBezTo>
                  <a:pt x="70" y="8"/>
                  <a:pt x="70" y="8"/>
                  <a:pt x="70" y="8"/>
                </a:cubicBezTo>
                <a:cubicBezTo>
                  <a:pt x="65" y="8"/>
                  <a:pt x="60" y="11"/>
                  <a:pt x="60" y="16"/>
                </a:cubicBezTo>
                <a:cubicBezTo>
                  <a:pt x="60" y="18"/>
                  <a:pt x="58" y="20"/>
                  <a:pt x="56" y="20"/>
                </a:cubicBezTo>
                <a:cubicBezTo>
                  <a:pt x="54" y="20"/>
                  <a:pt x="53" y="18"/>
                  <a:pt x="53" y="16"/>
                </a:cubicBezTo>
                <a:cubicBezTo>
                  <a:pt x="53" y="7"/>
                  <a:pt x="61" y="0"/>
                  <a:pt x="70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6" y="7"/>
                  <a:pt x="116" y="16"/>
                </a:cubicBezTo>
                <a:cubicBezTo>
                  <a:pt x="116" y="18"/>
                  <a:pt x="115" y="20"/>
                  <a:pt x="11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70" name="Freeform 26"/>
          <p:cNvSpPr>
            <a:spLocks noEditPoints="1"/>
          </p:cNvSpPr>
          <p:nvPr/>
        </p:nvSpPr>
        <p:spPr bwMode="auto">
          <a:xfrm>
            <a:off x="1181100" y="1438275"/>
            <a:ext cx="476250" cy="559594"/>
          </a:xfrm>
          <a:custGeom>
            <a:avLst/>
            <a:gdLst>
              <a:gd name="T0" fmla="*/ 985777024 w 168"/>
              <a:gd name="T1" fmla="*/ 2147483646 h 197"/>
              <a:gd name="T2" fmla="*/ 985777024 w 168"/>
              <a:gd name="T3" fmla="*/ 2147483646 h 197"/>
              <a:gd name="T4" fmla="*/ 1428659286 w 168"/>
              <a:gd name="T5" fmla="*/ 2147483646 h 197"/>
              <a:gd name="T6" fmla="*/ 1485805506 w 168"/>
              <a:gd name="T7" fmla="*/ 2147483646 h 197"/>
              <a:gd name="T8" fmla="*/ 828622083 w 168"/>
              <a:gd name="T9" fmla="*/ 2147483646 h 197"/>
              <a:gd name="T10" fmla="*/ 1485805506 w 168"/>
              <a:gd name="T11" fmla="*/ 2147483646 h 197"/>
              <a:gd name="T12" fmla="*/ 1485805506 w 168"/>
              <a:gd name="T13" fmla="*/ 2147483646 h 197"/>
              <a:gd name="T14" fmla="*/ 942914524 w 168"/>
              <a:gd name="T15" fmla="*/ 2147483646 h 197"/>
              <a:gd name="T16" fmla="*/ 771475863 w 168"/>
              <a:gd name="T17" fmla="*/ 2147483646 h 197"/>
              <a:gd name="T18" fmla="*/ 728617143 w 168"/>
              <a:gd name="T19" fmla="*/ 2036943975 h 197"/>
              <a:gd name="T20" fmla="*/ 414311042 w 168"/>
              <a:gd name="T21" fmla="*/ 1047161819 h 197"/>
              <a:gd name="T22" fmla="*/ 1942979048 w 168"/>
              <a:gd name="T23" fmla="*/ 1047161819 h 197"/>
              <a:gd name="T24" fmla="*/ 1628672946 w 168"/>
              <a:gd name="T25" fmla="*/ 2036943975 h 197"/>
              <a:gd name="T26" fmla="*/ 1585814226 w 168"/>
              <a:gd name="T27" fmla="*/ 2147483646 h 197"/>
              <a:gd name="T28" fmla="*/ 1185786905 w 168"/>
              <a:gd name="T29" fmla="*/ 2147483646 h 197"/>
              <a:gd name="T30" fmla="*/ 1414371786 w 168"/>
              <a:gd name="T31" fmla="*/ 2147483646 h 197"/>
              <a:gd name="T32" fmla="*/ 1500093006 w 168"/>
              <a:gd name="T33" fmla="*/ 2147483646 h 197"/>
              <a:gd name="T34" fmla="*/ 1742965387 w 168"/>
              <a:gd name="T35" fmla="*/ 1577914240 h 197"/>
              <a:gd name="T36" fmla="*/ 1171499405 w 168"/>
              <a:gd name="T37" fmla="*/ 602475107 h 197"/>
              <a:gd name="T38" fmla="*/ 600037202 w 168"/>
              <a:gd name="T39" fmla="*/ 1577914240 h 197"/>
              <a:gd name="T40" fmla="*/ 857197083 w 168"/>
              <a:gd name="T41" fmla="*/ 2147483646 h 197"/>
              <a:gd name="T42" fmla="*/ 942914524 w 168"/>
              <a:gd name="T43" fmla="*/ 2147483646 h 197"/>
              <a:gd name="T44" fmla="*/ 257159881 w 168"/>
              <a:gd name="T45" fmla="*/ 1291019709 h 197"/>
              <a:gd name="T46" fmla="*/ 0 w 168"/>
              <a:gd name="T47" fmla="*/ 1247986855 h 197"/>
              <a:gd name="T48" fmla="*/ 257159881 w 168"/>
              <a:gd name="T49" fmla="*/ 1190607191 h 197"/>
              <a:gd name="T50" fmla="*/ 257159881 w 168"/>
              <a:gd name="T51" fmla="*/ 1291019709 h 197"/>
              <a:gd name="T52" fmla="*/ 2100130208 w 168"/>
              <a:gd name="T53" fmla="*/ 1262329877 h 197"/>
              <a:gd name="T54" fmla="*/ 2100130208 w 168"/>
              <a:gd name="T55" fmla="*/ 1147574337 h 197"/>
              <a:gd name="T56" fmla="*/ 2147483646 w 168"/>
              <a:gd name="T57" fmla="*/ 1204954001 h 197"/>
              <a:gd name="T58" fmla="*/ 700042143 w 168"/>
              <a:gd name="T59" fmla="*/ 1219297023 h 197"/>
              <a:gd name="T60" fmla="*/ 657183423 w 168"/>
              <a:gd name="T61" fmla="*/ 1147574337 h 197"/>
              <a:gd name="T62" fmla="*/ 1200074405 w 168"/>
              <a:gd name="T63" fmla="*/ 760267288 h 197"/>
              <a:gd name="T64" fmla="*/ 1200074405 w 168"/>
              <a:gd name="T65" fmla="*/ 860679806 h 197"/>
              <a:gd name="T66" fmla="*/ 700042143 w 168"/>
              <a:gd name="T67" fmla="*/ 1219297023 h 197"/>
              <a:gd name="T68" fmla="*/ 1814399107 w 168"/>
              <a:gd name="T69" fmla="*/ 616821916 h 197"/>
              <a:gd name="T70" fmla="*/ 1985837768 w 168"/>
              <a:gd name="T71" fmla="*/ 372960239 h 197"/>
              <a:gd name="T72" fmla="*/ 2071555208 w 168"/>
              <a:gd name="T73" fmla="*/ 444686713 h 197"/>
              <a:gd name="T74" fmla="*/ 1842970327 w 168"/>
              <a:gd name="T75" fmla="*/ 631164938 h 197"/>
              <a:gd name="T76" fmla="*/ 485744762 w 168"/>
              <a:gd name="T77" fmla="*/ 616821916 h 197"/>
              <a:gd name="T78" fmla="*/ 300018601 w 168"/>
              <a:gd name="T79" fmla="*/ 372960239 h 197"/>
              <a:gd name="T80" fmla="*/ 557178482 w 168"/>
              <a:gd name="T81" fmla="*/ 545099230 h 197"/>
              <a:gd name="T82" fmla="*/ 514315982 w 168"/>
              <a:gd name="T83" fmla="*/ 631164938 h 197"/>
              <a:gd name="T84" fmla="*/ 1128640685 w 168"/>
              <a:gd name="T85" fmla="*/ 344270407 h 197"/>
              <a:gd name="T86" fmla="*/ 1171499405 w 168"/>
              <a:gd name="T87" fmla="*/ 0 h 197"/>
              <a:gd name="T88" fmla="*/ 1228649405 w 168"/>
              <a:gd name="T89" fmla="*/ 344270407 h 19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8" h="197">
                <a:moveTo>
                  <a:pt x="97" y="197"/>
                </a:moveTo>
                <a:cubicBezTo>
                  <a:pt x="69" y="197"/>
                  <a:pt x="69" y="197"/>
                  <a:pt x="69" y="197"/>
                </a:cubicBezTo>
                <a:cubicBezTo>
                  <a:pt x="67" y="197"/>
                  <a:pt x="66" y="195"/>
                  <a:pt x="66" y="193"/>
                </a:cubicBezTo>
                <a:cubicBezTo>
                  <a:pt x="66" y="191"/>
                  <a:pt x="67" y="189"/>
                  <a:pt x="69" y="189"/>
                </a:cubicBezTo>
                <a:cubicBezTo>
                  <a:pt x="97" y="189"/>
                  <a:pt x="97" y="189"/>
                  <a:pt x="97" y="189"/>
                </a:cubicBezTo>
                <a:cubicBezTo>
                  <a:pt x="99" y="189"/>
                  <a:pt x="100" y="191"/>
                  <a:pt x="100" y="193"/>
                </a:cubicBezTo>
                <a:cubicBezTo>
                  <a:pt x="100" y="195"/>
                  <a:pt x="99" y="197"/>
                  <a:pt x="97" y="197"/>
                </a:cubicBezTo>
                <a:close/>
                <a:moveTo>
                  <a:pt x="104" y="184"/>
                </a:moveTo>
                <a:cubicBezTo>
                  <a:pt x="62" y="184"/>
                  <a:pt x="62" y="184"/>
                  <a:pt x="62" y="184"/>
                </a:cubicBezTo>
                <a:cubicBezTo>
                  <a:pt x="60" y="184"/>
                  <a:pt x="58" y="182"/>
                  <a:pt x="58" y="180"/>
                </a:cubicBezTo>
                <a:cubicBezTo>
                  <a:pt x="58" y="178"/>
                  <a:pt x="60" y="177"/>
                  <a:pt x="62" y="177"/>
                </a:cubicBezTo>
                <a:cubicBezTo>
                  <a:pt x="104" y="177"/>
                  <a:pt x="104" y="177"/>
                  <a:pt x="104" y="177"/>
                </a:cubicBezTo>
                <a:cubicBezTo>
                  <a:pt x="106" y="177"/>
                  <a:pt x="108" y="178"/>
                  <a:pt x="108" y="180"/>
                </a:cubicBezTo>
                <a:cubicBezTo>
                  <a:pt x="108" y="182"/>
                  <a:pt x="106" y="184"/>
                  <a:pt x="104" y="184"/>
                </a:cubicBezTo>
                <a:close/>
                <a:moveTo>
                  <a:pt x="83" y="170"/>
                </a:moveTo>
                <a:cubicBezTo>
                  <a:pt x="75" y="170"/>
                  <a:pt x="67" y="170"/>
                  <a:pt x="66" y="170"/>
                </a:cubicBezTo>
                <a:cubicBezTo>
                  <a:pt x="66" y="170"/>
                  <a:pt x="66" y="170"/>
                  <a:pt x="66" y="170"/>
                </a:cubicBezTo>
                <a:cubicBezTo>
                  <a:pt x="59" y="170"/>
                  <a:pt x="55" y="168"/>
                  <a:pt x="54" y="161"/>
                </a:cubicBezTo>
                <a:cubicBezTo>
                  <a:pt x="53" y="158"/>
                  <a:pt x="53" y="155"/>
                  <a:pt x="53" y="152"/>
                </a:cubicBezTo>
                <a:cubicBezTo>
                  <a:pt x="53" y="149"/>
                  <a:pt x="53" y="145"/>
                  <a:pt x="51" y="142"/>
                </a:cubicBezTo>
                <a:cubicBezTo>
                  <a:pt x="45" y="132"/>
                  <a:pt x="42" y="125"/>
                  <a:pt x="36" y="114"/>
                </a:cubicBezTo>
                <a:cubicBezTo>
                  <a:pt x="30" y="103"/>
                  <a:pt x="25" y="88"/>
                  <a:pt x="29" y="73"/>
                </a:cubicBezTo>
                <a:cubicBezTo>
                  <a:pt x="33" y="54"/>
                  <a:pt x="53" y="35"/>
                  <a:pt x="82" y="35"/>
                </a:cubicBezTo>
                <a:cubicBezTo>
                  <a:pt x="112" y="35"/>
                  <a:pt x="132" y="54"/>
                  <a:pt x="136" y="73"/>
                </a:cubicBezTo>
                <a:cubicBezTo>
                  <a:pt x="140" y="88"/>
                  <a:pt x="134" y="103"/>
                  <a:pt x="129" y="114"/>
                </a:cubicBezTo>
                <a:cubicBezTo>
                  <a:pt x="123" y="125"/>
                  <a:pt x="120" y="132"/>
                  <a:pt x="114" y="142"/>
                </a:cubicBezTo>
                <a:cubicBezTo>
                  <a:pt x="112" y="145"/>
                  <a:pt x="112" y="149"/>
                  <a:pt x="112" y="152"/>
                </a:cubicBezTo>
                <a:cubicBezTo>
                  <a:pt x="112" y="155"/>
                  <a:pt x="112" y="158"/>
                  <a:pt x="111" y="161"/>
                </a:cubicBezTo>
                <a:cubicBezTo>
                  <a:pt x="110" y="168"/>
                  <a:pt x="106" y="170"/>
                  <a:pt x="99" y="170"/>
                </a:cubicBezTo>
                <a:cubicBezTo>
                  <a:pt x="98" y="170"/>
                  <a:pt x="91" y="170"/>
                  <a:pt x="83" y="170"/>
                </a:cubicBezTo>
                <a:close/>
                <a:moveTo>
                  <a:pt x="66" y="163"/>
                </a:moveTo>
                <a:cubicBezTo>
                  <a:pt x="67" y="163"/>
                  <a:pt x="98" y="163"/>
                  <a:pt x="99" y="163"/>
                </a:cubicBezTo>
                <a:cubicBezTo>
                  <a:pt x="103" y="163"/>
                  <a:pt x="103" y="162"/>
                  <a:pt x="104" y="159"/>
                </a:cubicBezTo>
                <a:cubicBezTo>
                  <a:pt x="104" y="157"/>
                  <a:pt x="105" y="155"/>
                  <a:pt x="105" y="152"/>
                </a:cubicBezTo>
                <a:cubicBezTo>
                  <a:pt x="105" y="148"/>
                  <a:pt x="105" y="143"/>
                  <a:pt x="107" y="139"/>
                </a:cubicBezTo>
                <a:cubicBezTo>
                  <a:pt x="113" y="128"/>
                  <a:pt x="117" y="121"/>
                  <a:pt x="122" y="110"/>
                </a:cubicBezTo>
                <a:cubicBezTo>
                  <a:pt x="126" y="103"/>
                  <a:pt x="133" y="88"/>
                  <a:pt x="129" y="74"/>
                </a:cubicBezTo>
                <a:cubicBezTo>
                  <a:pt x="125" y="59"/>
                  <a:pt x="108" y="42"/>
                  <a:pt x="82" y="42"/>
                </a:cubicBezTo>
                <a:cubicBezTo>
                  <a:pt x="57" y="42"/>
                  <a:pt x="40" y="59"/>
                  <a:pt x="36" y="74"/>
                </a:cubicBezTo>
                <a:cubicBezTo>
                  <a:pt x="32" y="88"/>
                  <a:pt x="39" y="103"/>
                  <a:pt x="42" y="110"/>
                </a:cubicBezTo>
                <a:cubicBezTo>
                  <a:pt x="48" y="121"/>
                  <a:pt x="52" y="128"/>
                  <a:pt x="58" y="139"/>
                </a:cubicBezTo>
                <a:cubicBezTo>
                  <a:pt x="60" y="143"/>
                  <a:pt x="60" y="148"/>
                  <a:pt x="60" y="152"/>
                </a:cubicBezTo>
                <a:cubicBezTo>
                  <a:pt x="60" y="155"/>
                  <a:pt x="60" y="157"/>
                  <a:pt x="61" y="159"/>
                </a:cubicBezTo>
                <a:cubicBezTo>
                  <a:pt x="62" y="162"/>
                  <a:pt x="62" y="163"/>
                  <a:pt x="66" y="163"/>
                </a:cubicBezTo>
                <a:cubicBezTo>
                  <a:pt x="66" y="163"/>
                  <a:pt x="66" y="163"/>
                  <a:pt x="66" y="163"/>
                </a:cubicBezTo>
                <a:close/>
                <a:moveTo>
                  <a:pt x="18" y="90"/>
                </a:moveTo>
                <a:cubicBezTo>
                  <a:pt x="4" y="90"/>
                  <a:pt x="4" y="90"/>
                  <a:pt x="4" y="90"/>
                </a:cubicBezTo>
                <a:cubicBezTo>
                  <a:pt x="1" y="90"/>
                  <a:pt x="0" y="89"/>
                  <a:pt x="0" y="87"/>
                </a:cubicBezTo>
                <a:cubicBezTo>
                  <a:pt x="0" y="84"/>
                  <a:pt x="1" y="83"/>
                  <a:pt x="4" y="83"/>
                </a:cubicBezTo>
                <a:cubicBezTo>
                  <a:pt x="18" y="83"/>
                  <a:pt x="18" y="83"/>
                  <a:pt x="18" y="83"/>
                </a:cubicBezTo>
                <a:cubicBezTo>
                  <a:pt x="20" y="83"/>
                  <a:pt x="22" y="84"/>
                  <a:pt x="22" y="87"/>
                </a:cubicBezTo>
                <a:cubicBezTo>
                  <a:pt x="22" y="89"/>
                  <a:pt x="20" y="90"/>
                  <a:pt x="18" y="90"/>
                </a:cubicBezTo>
                <a:close/>
                <a:moveTo>
                  <a:pt x="165" y="88"/>
                </a:moveTo>
                <a:cubicBezTo>
                  <a:pt x="147" y="88"/>
                  <a:pt x="147" y="88"/>
                  <a:pt x="147" y="88"/>
                </a:cubicBezTo>
                <a:cubicBezTo>
                  <a:pt x="145" y="88"/>
                  <a:pt x="143" y="86"/>
                  <a:pt x="143" y="84"/>
                </a:cubicBezTo>
                <a:cubicBezTo>
                  <a:pt x="143" y="82"/>
                  <a:pt x="145" y="80"/>
                  <a:pt x="147" y="80"/>
                </a:cubicBezTo>
                <a:cubicBezTo>
                  <a:pt x="165" y="80"/>
                  <a:pt x="165" y="80"/>
                  <a:pt x="165" y="80"/>
                </a:cubicBezTo>
                <a:cubicBezTo>
                  <a:pt x="167" y="80"/>
                  <a:pt x="168" y="82"/>
                  <a:pt x="168" y="84"/>
                </a:cubicBezTo>
                <a:cubicBezTo>
                  <a:pt x="168" y="86"/>
                  <a:pt x="167" y="88"/>
                  <a:pt x="165" y="88"/>
                </a:cubicBezTo>
                <a:close/>
                <a:moveTo>
                  <a:pt x="49" y="85"/>
                </a:moveTo>
                <a:cubicBezTo>
                  <a:pt x="49" y="85"/>
                  <a:pt x="49" y="84"/>
                  <a:pt x="49" y="84"/>
                </a:cubicBezTo>
                <a:cubicBezTo>
                  <a:pt x="47" y="84"/>
                  <a:pt x="45" y="82"/>
                  <a:pt x="46" y="80"/>
                </a:cubicBezTo>
                <a:cubicBezTo>
                  <a:pt x="49" y="66"/>
                  <a:pt x="64" y="53"/>
                  <a:pt x="84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7" y="53"/>
                  <a:pt x="88" y="54"/>
                  <a:pt x="88" y="56"/>
                </a:cubicBezTo>
                <a:cubicBezTo>
                  <a:pt x="88" y="58"/>
                  <a:pt x="87" y="60"/>
                  <a:pt x="84" y="60"/>
                </a:cubicBezTo>
                <a:cubicBezTo>
                  <a:pt x="68" y="60"/>
                  <a:pt x="56" y="71"/>
                  <a:pt x="53" y="82"/>
                </a:cubicBezTo>
                <a:cubicBezTo>
                  <a:pt x="53" y="83"/>
                  <a:pt x="51" y="85"/>
                  <a:pt x="49" y="85"/>
                </a:cubicBezTo>
                <a:close/>
                <a:moveTo>
                  <a:pt x="129" y="44"/>
                </a:moveTo>
                <a:cubicBezTo>
                  <a:pt x="129" y="44"/>
                  <a:pt x="128" y="44"/>
                  <a:pt x="127" y="43"/>
                </a:cubicBezTo>
                <a:cubicBezTo>
                  <a:pt x="125" y="42"/>
                  <a:pt x="125" y="39"/>
                  <a:pt x="127" y="38"/>
                </a:cubicBezTo>
                <a:cubicBezTo>
                  <a:pt x="139" y="26"/>
                  <a:pt x="139" y="26"/>
                  <a:pt x="139" y="26"/>
                </a:cubicBezTo>
                <a:cubicBezTo>
                  <a:pt x="141" y="24"/>
                  <a:pt x="143" y="24"/>
                  <a:pt x="145" y="26"/>
                </a:cubicBezTo>
                <a:cubicBezTo>
                  <a:pt x="146" y="27"/>
                  <a:pt x="146" y="29"/>
                  <a:pt x="145" y="31"/>
                </a:cubicBezTo>
                <a:cubicBezTo>
                  <a:pt x="132" y="43"/>
                  <a:pt x="132" y="43"/>
                  <a:pt x="132" y="43"/>
                </a:cubicBezTo>
                <a:cubicBezTo>
                  <a:pt x="131" y="44"/>
                  <a:pt x="130" y="44"/>
                  <a:pt x="129" y="44"/>
                </a:cubicBezTo>
                <a:close/>
                <a:moveTo>
                  <a:pt x="36" y="44"/>
                </a:moveTo>
                <a:cubicBezTo>
                  <a:pt x="35" y="44"/>
                  <a:pt x="35" y="44"/>
                  <a:pt x="34" y="43"/>
                </a:cubicBezTo>
                <a:cubicBezTo>
                  <a:pt x="21" y="31"/>
                  <a:pt x="21" y="31"/>
                  <a:pt x="21" y="31"/>
                </a:cubicBezTo>
                <a:cubicBezTo>
                  <a:pt x="20" y="29"/>
                  <a:pt x="20" y="27"/>
                  <a:pt x="21" y="26"/>
                </a:cubicBezTo>
                <a:cubicBezTo>
                  <a:pt x="23" y="24"/>
                  <a:pt x="25" y="24"/>
                  <a:pt x="27" y="26"/>
                </a:cubicBezTo>
                <a:cubicBezTo>
                  <a:pt x="39" y="38"/>
                  <a:pt x="39" y="38"/>
                  <a:pt x="39" y="38"/>
                </a:cubicBezTo>
                <a:cubicBezTo>
                  <a:pt x="40" y="39"/>
                  <a:pt x="40" y="42"/>
                  <a:pt x="39" y="43"/>
                </a:cubicBezTo>
                <a:cubicBezTo>
                  <a:pt x="38" y="44"/>
                  <a:pt x="37" y="44"/>
                  <a:pt x="36" y="44"/>
                </a:cubicBezTo>
                <a:close/>
                <a:moveTo>
                  <a:pt x="82" y="28"/>
                </a:moveTo>
                <a:cubicBezTo>
                  <a:pt x="80" y="28"/>
                  <a:pt x="79" y="26"/>
                  <a:pt x="79" y="24"/>
                </a:cubicBezTo>
                <a:cubicBezTo>
                  <a:pt x="79" y="3"/>
                  <a:pt x="79" y="3"/>
                  <a:pt x="79" y="3"/>
                </a:cubicBezTo>
                <a:cubicBezTo>
                  <a:pt x="79" y="1"/>
                  <a:pt x="80" y="0"/>
                  <a:pt x="82" y="0"/>
                </a:cubicBezTo>
                <a:cubicBezTo>
                  <a:pt x="84" y="0"/>
                  <a:pt x="86" y="1"/>
                  <a:pt x="86" y="3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26"/>
                  <a:pt x="84" y="28"/>
                  <a:pt x="8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71" name="Freeform 27"/>
          <p:cNvSpPr>
            <a:spLocks noEditPoints="1"/>
          </p:cNvSpPr>
          <p:nvPr/>
        </p:nvSpPr>
        <p:spPr bwMode="auto">
          <a:xfrm>
            <a:off x="7428310" y="1495425"/>
            <a:ext cx="458390" cy="447675"/>
          </a:xfrm>
          <a:custGeom>
            <a:avLst/>
            <a:gdLst>
              <a:gd name="T0" fmla="*/ 1366436812 w 162"/>
              <a:gd name="T1" fmla="*/ 114177903 h 158"/>
              <a:gd name="T2" fmla="*/ 1380671433 w 162"/>
              <a:gd name="T3" fmla="*/ 114177903 h 158"/>
              <a:gd name="T4" fmla="*/ 2147483646 w 162"/>
              <a:gd name="T5" fmla="*/ 927688380 h 158"/>
              <a:gd name="T6" fmla="*/ 2147483646 w 162"/>
              <a:gd name="T7" fmla="*/ 941961090 h 158"/>
              <a:gd name="T8" fmla="*/ 2147483646 w 162"/>
              <a:gd name="T9" fmla="*/ 941961090 h 158"/>
              <a:gd name="T10" fmla="*/ 1352205964 w 162"/>
              <a:gd name="T11" fmla="*/ 941961090 h 158"/>
              <a:gd name="T12" fmla="*/ 1352205964 w 162"/>
              <a:gd name="T13" fmla="*/ 128450613 h 158"/>
              <a:gd name="T14" fmla="*/ 1366436812 w 162"/>
              <a:gd name="T15" fmla="*/ 114177903 h 158"/>
              <a:gd name="T16" fmla="*/ 982128463 w 162"/>
              <a:gd name="T17" fmla="*/ 256897449 h 158"/>
              <a:gd name="T18" fmla="*/ 996363084 w 162"/>
              <a:gd name="T19" fmla="*/ 271170159 h 158"/>
              <a:gd name="T20" fmla="*/ 996363084 w 162"/>
              <a:gd name="T21" fmla="*/ 1098953346 h 158"/>
              <a:gd name="T22" fmla="*/ 1195632682 w 162"/>
              <a:gd name="T23" fmla="*/ 1298763732 h 158"/>
              <a:gd name="T24" fmla="*/ 2021191636 w 162"/>
              <a:gd name="T25" fmla="*/ 1298763732 h 158"/>
              <a:gd name="T26" fmla="*/ 2035422484 w 162"/>
              <a:gd name="T27" fmla="*/ 1313036442 h 158"/>
              <a:gd name="T28" fmla="*/ 2035422484 w 162"/>
              <a:gd name="T29" fmla="*/ 1327309152 h 158"/>
              <a:gd name="T30" fmla="*/ 1095997883 w 162"/>
              <a:gd name="T31" fmla="*/ 2140819628 h 158"/>
              <a:gd name="T32" fmla="*/ 996363084 w 162"/>
              <a:gd name="T33" fmla="*/ 2140819628 h 158"/>
              <a:gd name="T34" fmla="*/ 156569509 w 162"/>
              <a:gd name="T35" fmla="*/ 1298763732 h 158"/>
              <a:gd name="T36" fmla="*/ 967893842 w 162"/>
              <a:gd name="T37" fmla="*/ 256897449 h 158"/>
              <a:gd name="T38" fmla="*/ 982128463 w 162"/>
              <a:gd name="T39" fmla="*/ 256897449 h 158"/>
              <a:gd name="T40" fmla="*/ 1366436812 w 162"/>
              <a:gd name="T41" fmla="*/ 0 h 158"/>
              <a:gd name="T42" fmla="*/ 1252567392 w 162"/>
              <a:gd name="T43" fmla="*/ 128450613 h 158"/>
              <a:gd name="T44" fmla="*/ 1252567392 w 162"/>
              <a:gd name="T45" fmla="*/ 999048153 h 158"/>
              <a:gd name="T46" fmla="*/ 1295271254 w 162"/>
              <a:gd name="T47" fmla="*/ 1041866283 h 158"/>
              <a:gd name="T48" fmla="*/ 2147483646 w 162"/>
              <a:gd name="T49" fmla="*/ 1041866283 h 158"/>
              <a:gd name="T50" fmla="*/ 2147483646 w 162"/>
              <a:gd name="T51" fmla="*/ 913415670 h 158"/>
              <a:gd name="T52" fmla="*/ 1394906054 w 162"/>
              <a:gd name="T53" fmla="*/ 0 h 158"/>
              <a:gd name="T54" fmla="*/ 1366436812 w 162"/>
              <a:gd name="T55" fmla="*/ 0 h 158"/>
              <a:gd name="T56" fmla="*/ 982128463 w 162"/>
              <a:gd name="T57" fmla="*/ 156992256 h 158"/>
              <a:gd name="T58" fmla="*/ 953659222 w 162"/>
              <a:gd name="T59" fmla="*/ 156992256 h 158"/>
              <a:gd name="T60" fmla="*/ 56934710 w 162"/>
              <a:gd name="T61" fmla="*/ 1313036442 h 158"/>
              <a:gd name="T62" fmla="*/ 982128463 w 162"/>
              <a:gd name="T63" fmla="*/ 2147483646 h 158"/>
              <a:gd name="T64" fmla="*/ 1095997883 w 162"/>
              <a:gd name="T65" fmla="*/ 2147483646 h 158"/>
              <a:gd name="T66" fmla="*/ 2147483646 w 162"/>
              <a:gd name="T67" fmla="*/ 1341581862 h 158"/>
              <a:gd name="T68" fmla="*/ 2021191636 w 162"/>
              <a:gd name="T69" fmla="*/ 1198858539 h 158"/>
              <a:gd name="T70" fmla="*/ 1195632682 w 162"/>
              <a:gd name="T71" fmla="*/ 1198858539 h 158"/>
              <a:gd name="T72" fmla="*/ 1095997883 w 162"/>
              <a:gd name="T73" fmla="*/ 1098953346 h 158"/>
              <a:gd name="T74" fmla="*/ 1095997883 w 162"/>
              <a:gd name="T75" fmla="*/ 271170159 h 158"/>
              <a:gd name="T76" fmla="*/ 982128463 w 162"/>
              <a:gd name="T77" fmla="*/ 156992256 h 15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2" h="158">
                <a:moveTo>
                  <a:pt x="96" y="8"/>
                </a:moveTo>
                <a:cubicBezTo>
                  <a:pt x="97" y="8"/>
                  <a:pt x="97" y="8"/>
                  <a:pt x="97" y="8"/>
                </a:cubicBezTo>
                <a:cubicBezTo>
                  <a:pt x="126" y="12"/>
                  <a:pt x="150" y="35"/>
                  <a:pt x="154" y="65"/>
                </a:cubicBezTo>
                <a:cubicBezTo>
                  <a:pt x="154" y="65"/>
                  <a:pt x="154" y="65"/>
                  <a:pt x="153" y="66"/>
                </a:cubicBezTo>
                <a:cubicBezTo>
                  <a:pt x="153" y="66"/>
                  <a:pt x="153" y="66"/>
                  <a:pt x="152" y="66"/>
                </a:cubicBezTo>
                <a:cubicBezTo>
                  <a:pt x="95" y="66"/>
                  <a:pt x="95" y="66"/>
                  <a:pt x="95" y="66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8"/>
                  <a:pt x="96" y="8"/>
                  <a:pt x="96" y="8"/>
                </a:cubicBezTo>
                <a:moveTo>
                  <a:pt x="69" y="18"/>
                </a:moveTo>
                <a:cubicBezTo>
                  <a:pt x="70" y="18"/>
                  <a:pt x="70" y="18"/>
                  <a:pt x="70" y="19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85"/>
                  <a:pt x="76" y="91"/>
                  <a:pt x="84" y="91"/>
                </a:cubicBezTo>
                <a:cubicBezTo>
                  <a:pt x="142" y="91"/>
                  <a:pt x="142" y="91"/>
                  <a:pt x="142" y="91"/>
                </a:cubicBezTo>
                <a:cubicBezTo>
                  <a:pt x="142" y="91"/>
                  <a:pt x="143" y="91"/>
                  <a:pt x="143" y="92"/>
                </a:cubicBezTo>
                <a:cubicBezTo>
                  <a:pt x="143" y="92"/>
                  <a:pt x="143" y="92"/>
                  <a:pt x="143" y="93"/>
                </a:cubicBezTo>
                <a:cubicBezTo>
                  <a:pt x="139" y="126"/>
                  <a:pt x="110" y="150"/>
                  <a:pt x="77" y="150"/>
                </a:cubicBezTo>
                <a:cubicBezTo>
                  <a:pt x="75" y="150"/>
                  <a:pt x="72" y="150"/>
                  <a:pt x="70" y="150"/>
                </a:cubicBezTo>
                <a:cubicBezTo>
                  <a:pt x="39" y="146"/>
                  <a:pt x="15" y="122"/>
                  <a:pt x="11" y="91"/>
                </a:cubicBezTo>
                <a:cubicBezTo>
                  <a:pt x="7" y="55"/>
                  <a:pt x="32" y="23"/>
                  <a:pt x="68" y="18"/>
                </a:cubicBezTo>
                <a:cubicBezTo>
                  <a:pt x="68" y="18"/>
                  <a:pt x="69" y="18"/>
                  <a:pt x="69" y="18"/>
                </a:cubicBezTo>
                <a:moveTo>
                  <a:pt x="96" y="0"/>
                </a:moveTo>
                <a:cubicBezTo>
                  <a:pt x="92" y="0"/>
                  <a:pt x="88" y="4"/>
                  <a:pt x="88" y="9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72"/>
                  <a:pt x="89" y="73"/>
                  <a:pt x="91" y="73"/>
                </a:cubicBezTo>
                <a:cubicBezTo>
                  <a:pt x="152" y="73"/>
                  <a:pt x="152" y="73"/>
                  <a:pt x="152" y="73"/>
                </a:cubicBezTo>
                <a:cubicBezTo>
                  <a:pt x="158" y="73"/>
                  <a:pt x="162" y="69"/>
                  <a:pt x="161" y="64"/>
                </a:cubicBezTo>
                <a:cubicBezTo>
                  <a:pt x="157" y="31"/>
                  <a:pt x="131" y="5"/>
                  <a:pt x="98" y="0"/>
                </a:cubicBezTo>
                <a:cubicBezTo>
                  <a:pt x="97" y="0"/>
                  <a:pt x="97" y="0"/>
                  <a:pt x="96" y="0"/>
                </a:cubicBezTo>
                <a:close/>
                <a:moveTo>
                  <a:pt x="69" y="11"/>
                </a:moveTo>
                <a:cubicBezTo>
                  <a:pt x="68" y="11"/>
                  <a:pt x="68" y="11"/>
                  <a:pt x="67" y="11"/>
                </a:cubicBezTo>
                <a:cubicBezTo>
                  <a:pt x="29" y="16"/>
                  <a:pt x="0" y="51"/>
                  <a:pt x="4" y="92"/>
                </a:cubicBezTo>
                <a:cubicBezTo>
                  <a:pt x="8" y="126"/>
                  <a:pt x="35" y="154"/>
                  <a:pt x="69" y="157"/>
                </a:cubicBezTo>
                <a:cubicBezTo>
                  <a:pt x="72" y="158"/>
                  <a:pt x="75" y="158"/>
                  <a:pt x="77" y="158"/>
                </a:cubicBezTo>
                <a:cubicBezTo>
                  <a:pt x="115" y="158"/>
                  <a:pt x="146" y="130"/>
                  <a:pt x="151" y="94"/>
                </a:cubicBezTo>
                <a:cubicBezTo>
                  <a:pt x="151" y="88"/>
                  <a:pt x="148" y="84"/>
                  <a:pt x="14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0" y="84"/>
                  <a:pt x="77" y="81"/>
                  <a:pt x="77" y="77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4"/>
                  <a:pt x="74" y="11"/>
                  <a:pt x="69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72" name="Freeform 28"/>
          <p:cNvSpPr>
            <a:spLocks noEditPoints="1"/>
          </p:cNvSpPr>
          <p:nvPr/>
        </p:nvSpPr>
        <p:spPr bwMode="auto">
          <a:xfrm>
            <a:off x="3350419" y="1460898"/>
            <a:ext cx="529829" cy="531019"/>
          </a:xfrm>
          <a:custGeom>
            <a:avLst/>
            <a:gdLst>
              <a:gd name="T0" fmla="*/ 1084620328 w 187"/>
              <a:gd name="T1" fmla="*/ 2147483646 h 187"/>
              <a:gd name="T2" fmla="*/ 884823039 w 187"/>
              <a:gd name="T3" fmla="*/ 2147483646 h 187"/>
              <a:gd name="T4" fmla="*/ 485224685 w 187"/>
              <a:gd name="T5" fmla="*/ 2147483646 h 187"/>
              <a:gd name="T6" fmla="*/ 442411520 w 187"/>
              <a:gd name="T7" fmla="*/ 1820612456 h 187"/>
              <a:gd name="T8" fmla="*/ 356785190 w 187"/>
              <a:gd name="T9" fmla="*/ 1619915765 h 187"/>
              <a:gd name="T10" fmla="*/ 0 w 187"/>
              <a:gd name="T11" fmla="*/ 1204183931 h 187"/>
              <a:gd name="T12" fmla="*/ 385326040 w 187"/>
              <a:gd name="T13" fmla="*/ 1032160359 h 187"/>
              <a:gd name="T14" fmla="*/ 285427396 w 187"/>
              <a:gd name="T15" fmla="*/ 630763192 h 187"/>
              <a:gd name="T16" fmla="*/ 627940272 w 187"/>
              <a:gd name="T17" fmla="*/ 286712263 h 187"/>
              <a:gd name="T18" fmla="*/ 1027538626 w 187"/>
              <a:gd name="T19" fmla="*/ 387058715 h 187"/>
              <a:gd name="T20" fmla="*/ 1198791286 w 187"/>
              <a:gd name="T21" fmla="*/ 0 h 187"/>
              <a:gd name="T22" fmla="*/ 1612661955 w 187"/>
              <a:gd name="T23" fmla="*/ 358389382 h 187"/>
              <a:gd name="T24" fmla="*/ 1826731558 w 187"/>
              <a:gd name="T25" fmla="*/ 444401168 h 187"/>
              <a:gd name="T26" fmla="*/ 2147483646 w 187"/>
              <a:gd name="T27" fmla="*/ 487408953 h 187"/>
              <a:gd name="T28" fmla="*/ 2147483646 w 187"/>
              <a:gd name="T29" fmla="*/ 874467668 h 187"/>
              <a:gd name="T30" fmla="*/ 2147483646 w 187"/>
              <a:gd name="T31" fmla="*/ 1089499026 h 187"/>
              <a:gd name="T32" fmla="*/ 2147483646 w 187"/>
              <a:gd name="T33" fmla="*/ 1462223074 h 187"/>
              <a:gd name="T34" fmla="*/ 2147483646 w 187"/>
              <a:gd name="T35" fmla="*/ 1648585098 h 187"/>
              <a:gd name="T36" fmla="*/ 2147483646 w 187"/>
              <a:gd name="T37" fmla="*/ 2035647600 h 187"/>
              <a:gd name="T38" fmla="*/ 2040801161 w 187"/>
              <a:gd name="T39" fmla="*/ 2147483646 h 187"/>
              <a:gd name="T40" fmla="*/ 1641202806 w 187"/>
              <a:gd name="T41" fmla="*/ 2147483646 h 187"/>
              <a:gd name="T42" fmla="*/ 1469950146 w 187"/>
              <a:gd name="T43" fmla="*/ 2147483646 h 187"/>
              <a:gd name="T44" fmla="*/ 1498490997 w 187"/>
              <a:gd name="T45" fmla="*/ 2147483646 h 187"/>
              <a:gd name="T46" fmla="*/ 1898089351 w 187"/>
              <a:gd name="T47" fmla="*/ 2135994052 h 187"/>
              <a:gd name="T48" fmla="*/ 2126431268 w 187"/>
              <a:gd name="T49" fmla="*/ 1892289575 h 187"/>
              <a:gd name="T50" fmla="*/ 2147483646 w 187"/>
              <a:gd name="T51" fmla="*/ 1505230860 h 187"/>
              <a:gd name="T52" fmla="*/ 2147483646 w 187"/>
              <a:gd name="T53" fmla="*/ 1175514598 h 187"/>
              <a:gd name="T54" fmla="*/ 2126431268 w 187"/>
              <a:gd name="T55" fmla="*/ 774117430 h 187"/>
              <a:gd name="T56" fmla="*/ 1898089351 w 187"/>
              <a:gd name="T57" fmla="*/ 544751406 h 187"/>
              <a:gd name="T58" fmla="*/ 1498490997 w 187"/>
              <a:gd name="T59" fmla="*/ 372724048 h 187"/>
              <a:gd name="T60" fmla="*/ 1170250436 w 187"/>
              <a:gd name="T61" fmla="*/ 372724048 h 187"/>
              <a:gd name="T62" fmla="*/ 770652081 w 187"/>
              <a:gd name="T63" fmla="*/ 544751406 h 187"/>
              <a:gd name="T64" fmla="*/ 542310164 w 187"/>
              <a:gd name="T65" fmla="*/ 774117430 h 187"/>
              <a:gd name="T66" fmla="*/ 385326040 w 187"/>
              <a:gd name="T67" fmla="*/ 1175514598 h 187"/>
              <a:gd name="T68" fmla="*/ 385326040 w 187"/>
              <a:gd name="T69" fmla="*/ 1505230860 h 187"/>
              <a:gd name="T70" fmla="*/ 542310164 w 187"/>
              <a:gd name="T71" fmla="*/ 1892289575 h 187"/>
              <a:gd name="T72" fmla="*/ 770652081 w 187"/>
              <a:gd name="T73" fmla="*/ 2135994052 h 187"/>
              <a:gd name="T74" fmla="*/ 1170250436 w 187"/>
              <a:gd name="T75" fmla="*/ 2147483646 h 187"/>
              <a:gd name="T76" fmla="*/ 385326040 w 187"/>
              <a:gd name="T77" fmla="*/ 2107324719 h 187"/>
              <a:gd name="T78" fmla="*/ 2147483646 w 187"/>
              <a:gd name="T79" fmla="*/ 1462223074 h 187"/>
              <a:gd name="T80" fmla="*/ 128443273 w 187"/>
              <a:gd name="T81" fmla="*/ 1462223074 h 187"/>
              <a:gd name="T82" fmla="*/ 114170958 w 187"/>
              <a:gd name="T83" fmla="*/ 1462223074 h 187"/>
              <a:gd name="T84" fmla="*/ 2112158954 w 187"/>
              <a:gd name="T85" fmla="*/ 387058715 h 187"/>
              <a:gd name="T86" fmla="*/ 2097886640 w 187"/>
              <a:gd name="T87" fmla="*/ 387058715 h 187"/>
              <a:gd name="T88" fmla="*/ 956180833 w 187"/>
              <a:gd name="T89" fmla="*/ 1705927551 h 187"/>
              <a:gd name="T90" fmla="*/ 1712560599 w 187"/>
              <a:gd name="T91" fmla="*/ 960479454 h 187"/>
              <a:gd name="T92" fmla="*/ 1341506873 w 187"/>
              <a:gd name="T93" fmla="*/ 1863620242 h 187"/>
              <a:gd name="T94" fmla="*/ 941908519 w 187"/>
              <a:gd name="T95" fmla="*/ 1232857050 h 187"/>
              <a:gd name="T96" fmla="*/ 1427133203 w 187"/>
              <a:gd name="T97" fmla="*/ 1734600670 h 187"/>
              <a:gd name="T98" fmla="*/ 1327234559 w 187"/>
              <a:gd name="T99" fmla="*/ 931810121 h 18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7" h="187">
                <a:moveTo>
                  <a:pt x="103" y="187"/>
                </a:moveTo>
                <a:cubicBezTo>
                  <a:pt x="84" y="187"/>
                  <a:pt x="84" y="187"/>
                  <a:pt x="84" y="187"/>
                </a:cubicBezTo>
                <a:cubicBezTo>
                  <a:pt x="81" y="187"/>
                  <a:pt x="77" y="184"/>
                  <a:pt x="76" y="180"/>
                </a:cubicBezTo>
                <a:cubicBezTo>
                  <a:pt x="74" y="161"/>
                  <a:pt x="74" y="161"/>
                  <a:pt x="74" y="161"/>
                </a:cubicBezTo>
                <a:cubicBezTo>
                  <a:pt x="74" y="161"/>
                  <a:pt x="73" y="160"/>
                  <a:pt x="72" y="160"/>
                </a:cubicBezTo>
                <a:cubicBezTo>
                  <a:pt x="69" y="159"/>
                  <a:pt x="65" y="157"/>
                  <a:pt x="62" y="155"/>
                </a:cubicBezTo>
                <a:cubicBezTo>
                  <a:pt x="61" y="155"/>
                  <a:pt x="60" y="155"/>
                  <a:pt x="59" y="156"/>
                </a:cubicBezTo>
                <a:cubicBezTo>
                  <a:pt x="44" y="166"/>
                  <a:pt x="44" y="166"/>
                  <a:pt x="44" y="166"/>
                </a:cubicBezTo>
                <a:cubicBezTo>
                  <a:pt x="41" y="169"/>
                  <a:pt x="37" y="168"/>
                  <a:pt x="34" y="166"/>
                </a:cubicBezTo>
                <a:cubicBezTo>
                  <a:pt x="21" y="153"/>
                  <a:pt x="21" y="153"/>
                  <a:pt x="21" y="153"/>
                </a:cubicBezTo>
                <a:cubicBezTo>
                  <a:pt x="18" y="150"/>
                  <a:pt x="18" y="145"/>
                  <a:pt x="20" y="142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32" y="127"/>
                  <a:pt x="32" y="126"/>
                  <a:pt x="31" y="125"/>
                </a:cubicBezTo>
                <a:cubicBezTo>
                  <a:pt x="30" y="122"/>
                  <a:pt x="28" y="118"/>
                  <a:pt x="27" y="115"/>
                </a:cubicBezTo>
                <a:cubicBezTo>
                  <a:pt x="27" y="114"/>
                  <a:pt x="26" y="113"/>
                  <a:pt x="25" y="113"/>
                </a:cubicBezTo>
                <a:cubicBezTo>
                  <a:pt x="7" y="110"/>
                  <a:pt x="7" y="110"/>
                  <a:pt x="7" y="110"/>
                </a:cubicBezTo>
                <a:cubicBezTo>
                  <a:pt x="3" y="110"/>
                  <a:pt x="0" y="106"/>
                  <a:pt x="0" y="102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0"/>
                  <a:pt x="3" y="77"/>
                  <a:pt x="7" y="76"/>
                </a:cubicBez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2"/>
                </a:cubicBezTo>
                <a:cubicBezTo>
                  <a:pt x="28" y="68"/>
                  <a:pt x="30" y="65"/>
                  <a:pt x="31" y="61"/>
                </a:cubicBezTo>
                <a:cubicBezTo>
                  <a:pt x="32" y="60"/>
                  <a:pt x="32" y="60"/>
                  <a:pt x="31" y="59"/>
                </a:cubicBezTo>
                <a:cubicBezTo>
                  <a:pt x="20" y="44"/>
                  <a:pt x="20" y="44"/>
                  <a:pt x="20" y="44"/>
                </a:cubicBezTo>
                <a:cubicBezTo>
                  <a:pt x="18" y="41"/>
                  <a:pt x="18" y="36"/>
                  <a:pt x="21" y="34"/>
                </a:cubicBezTo>
                <a:cubicBezTo>
                  <a:pt x="34" y="21"/>
                  <a:pt x="34" y="21"/>
                  <a:pt x="34" y="21"/>
                </a:cubicBezTo>
                <a:cubicBezTo>
                  <a:pt x="37" y="18"/>
                  <a:pt x="41" y="18"/>
                  <a:pt x="44" y="20"/>
                </a:cubicBezTo>
                <a:cubicBezTo>
                  <a:pt x="59" y="31"/>
                  <a:pt x="59" y="31"/>
                  <a:pt x="59" y="31"/>
                </a:cubicBezTo>
                <a:cubicBezTo>
                  <a:pt x="60" y="31"/>
                  <a:pt x="61" y="31"/>
                  <a:pt x="62" y="31"/>
                </a:cubicBezTo>
                <a:cubicBezTo>
                  <a:pt x="65" y="29"/>
                  <a:pt x="69" y="28"/>
                  <a:pt x="72" y="27"/>
                </a:cubicBezTo>
                <a:cubicBezTo>
                  <a:pt x="73" y="26"/>
                  <a:pt x="74" y="26"/>
                  <a:pt x="74" y="25"/>
                </a:cubicBezTo>
                <a:cubicBezTo>
                  <a:pt x="76" y="7"/>
                  <a:pt x="76" y="7"/>
                  <a:pt x="76" y="7"/>
                </a:cubicBezTo>
                <a:cubicBezTo>
                  <a:pt x="77" y="3"/>
                  <a:pt x="81" y="0"/>
                  <a:pt x="84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7" y="0"/>
                  <a:pt x="110" y="3"/>
                  <a:pt x="111" y="7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4" y="26"/>
                  <a:pt x="114" y="26"/>
                  <a:pt x="115" y="27"/>
                </a:cubicBezTo>
                <a:cubicBezTo>
                  <a:pt x="119" y="28"/>
                  <a:pt x="122" y="29"/>
                  <a:pt x="126" y="31"/>
                </a:cubicBezTo>
                <a:cubicBezTo>
                  <a:pt x="126" y="31"/>
                  <a:pt x="127" y="31"/>
                  <a:pt x="128" y="31"/>
                </a:cubicBezTo>
                <a:cubicBezTo>
                  <a:pt x="143" y="20"/>
                  <a:pt x="143" y="20"/>
                  <a:pt x="143" y="20"/>
                </a:cubicBezTo>
                <a:cubicBezTo>
                  <a:pt x="146" y="18"/>
                  <a:pt x="150" y="18"/>
                  <a:pt x="153" y="21"/>
                </a:cubicBezTo>
                <a:cubicBezTo>
                  <a:pt x="166" y="34"/>
                  <a:pt x="166" y="34"/>
                  <a:pt x="166" y="34"/>
                </a:cubicBezTo>
                <a:cubicBezTo>
                  <a:pt x="169" y="36"/>
                  <a:pt x="169" y="41"/>
                  <a:pt x="167" y="44"/>
                </a:cubicBezTo>
                <a:cubicBezTo>
                  <a:pt x="156" y="59"/>
                  <a:pt x="156" y="59"/>
                  <a:pt x="156" y="59"/>
                </a:cubicBezTo>
                <a:cubicBezTo>
                  <a:pt x="155" y="60"/>
                  <a:pt x="155" y="60"/>
                  <a:pt x="156" y="61"/>
                </a:cubicBezTo>
                <a:cubicBezTo>
                  <a:pt x="158" y="65"/>
                  <a:pt x="159" y="68"/>
                  <a:pt x="160" y="72"/>
                </a:cubicBezTo>
                <a:cubicBezTo>
                  <a:pt x="160" y="73"/>
                  <a:pt x="161" y="73"/>
                  <a:pt x="162" y="73"/>
                </a:cubicBezTo>
                <a:cubicBezTo>
                  <a:pt x="180" y="76"/>
                  <a:pt x="180" y="76"/>
                  <a:pt x="180" y="76"/>
                </a:cubicBezTo>
                <a:cubicBezTo>
                  <a:pt x="180" y="76"/>
                  <a:pt x="180" y="76"/>
                  <a:pt x="180" y="76"/>
                </a:cubicBezTo>
                <a:cubicBezTo>
                  <a:pt x="184" y="77"/>
                  <a:pt x="187" y="80"/>
                  <a:pt x="187" y="84"/>
                </a:cubicBezTo>
                <a:cubicBezTo>
                  <a:pt x="187" y="102"/>
                  <a:pt x="187" y="102"/>
                  <a:pt x="187" y="102"/>
                </a:cubicBezTo>
                <a:cubicBezTo>
                  <a:pt x="187" y="106"/>
                  <a:pt x="184" y="110"/>
                  <a:pt x="180" y="110"/>
                </a:cubicBezTo>
                <a:cubicBezTo>
                  <a:pt x="162" y="113"/>
                  <a:pt x="162" y="113"/>
                  <a:pt x="162" y="113"/>
                </a:cubicBezTo>
                <a:cubicBezTo>
                  <a:pt x="161" y="113"/>
                  <a:pt x="160" y="114"/>
                  <a:pt x="160" y="115"/>
                </a:cubicBezTo>
                <a:cubicBezTo>
                  <a:pt x="159" y="118"/>
                  <a:pt x="158" y="122"/>
                  <a:pt x="156" y="125"/>
                </a:cubicBezTo>
                <a:cubicBezTo>
                  <a:pt x="155" y="126"/>
                  <a:pt x="155" y="127"/>
                  <a:pt x="156" y="127"/>
                </a:cubicBezTo>
                <a:cubicBezTo>
                  <a:pt x="167" y="142"/>
                  <a:pt x="167" y="142"/>
                  <a:pt x="167" y="142"/>
                </a:cubicBezTo>
                <a:cubicBezTo>
                  <a:pt x="169" y="145"/>
                  <a:pt x="169" y="150"/>
                  <a:pt x="166" y="153"/>
                </a:cubicBezTo>
                <a:cubicBezTo>
                  <a:pt x="153" y="166"/>
                  <a:pt x="153" y="166"/>
                  <a:pt x="153" y="166"/>
                </a:cubicBezTo>
                <a:cubicBezTo>
                  <a:pt x="150" y="168"/>
                  <a:pt x="146" y="169"/>
                  <a:pt x="143" y="166"/>
                </a:cubicBezTo>
                <a:cubicBezTo>
                  <a:pt x="128" y="156"/>
                  <a:pt x="128" y="156"/>
                  <a:pt x="128" y="156"/>
                </a:cubicBezTo>
                <a:cubicBezTo>
                  <a:pt x="127" y="155"/>
                  <a:pt x="126" y="155"/>
                  <a:pt x="126" y="155"/>
                </a:cubicBezTo>
                <a:cubicBezTo>
                  <a:pt x="122" y="157"/>
                  <a:pt x="119" y="159"/>
                  <a:pt x="115" y="160"/>
                </a:cubicBezTo>
                <a:cubicBezTo>
                  <a:pt x="114" y="160"/>
                  <a:pt x="114" y="161"/>
                  <a:pt x="114" y="161"/>
                </a:cubicBezTo>
                <a:cubicBezTo>
                  <a:pt x="111" y="180"/>
                  <a:pt x="111" y="180"/>
                  <a:pt x="111" y="180"/>
                </a:cubicBezTo>
                <a:cubicBezTo>
                  <a:pt x="110" y="184"/>
                  <a:pt x="107" y="187"/>
                  <a:pt x="103" y="187"/>
                </a:cubicBezTo>
                <a:close/>
                <a:moveTo>
                  <a:pt x="85" y="178"/>
                </a:moveTo>
                <a:cubicBezTo>
                  <a:pt x="102" y="178"/>
                  <a:pt x="102" y="178"/>
                  <a:pt x="102" y="178"/>
                </a:cubicBezTo>
                <a:cubicBezTo>
                  <a:pt x="105" y="160"/>
                  <a:pt x="105" y="160"/>
                  <a:pt x="105" y="160"/>
                </a:cubicBezTo>
                <a:cubicBezTo>
                  <a:pt x="106" y="156"/>
                  <a:pt x="108" y="153"/>
                  <a:pt x="112" y="152"/>
                </a:cubicBezTo>
                <a:cubicBezTo>
                  <a:pt x="116" y="151"/>
                  <a:pt x="119" y="149"/>
                  <a:pt x="122" y="148"/>
                </a:cubicBezTo>
                <a:cubicBezTo>
                  <a:pt x="125" y="146"/>
                  <a:pt x="130" y="146"/>
                  <a:pt x="133" y="149"/>
                </a:cubicBezTo>
                <a:cubicBezTo>
                  <a:pt x="147" y="159"/>
                  <a:pt x="147" y="159"/>
                  <a:pt x="147" y="159"/>
                </a:cubicBezTo>
                <a:cubicBezTo>
                  <a:pt x="160" y="147"/>
                  <a:pt x="160" y="147"/>
                  <a:pt x="160" y="147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47" y="129"/>
                  <a:pt x="146" y="125"/>
                  <a:pt x="148" y="121"/>
                </a:cubicBezTo>
                <a:cubicBezTo>
                  <a:pt x="150" y="118"/>
                  <a:pt x="151" y="115"/>
                  <a:pt x="152" y="112"/>
                </a:cubicBezTo>
                <a:cubicBezTo>
                  <a:pt x="153" y="108"/>
                  <a:pt x="157" y="105"/>
                  <a:pt x="161" y="105"/>
                </a:cubicBezTo>
                <a:cubicBezTo>
                  <a:pt x="178" y="102"/>
                  <a:pt x="178" y="102"/>
                  <a:pt x="178" y="102"/>
                </a:cubicBezTo>
                <a:cubicBezTo>
                  <a:pt x="178" y="84"/>
                  <a:pt x="178" y="84"/>
                  <a:pt x="178" y="84"/>
                </a:cubicBezTo>
                <a:cubicBezTo>
                  <a:pt x="161" y="82"/>
                  <a:pt x="161" y="82"/>
                  <a:pt x="161" y="82"/>
                </a:cubicBezTo>
                <a:cubicBezTo>
                  <a:pt x="157" y="81"/>
                  <a:pt x="153" y="78"/>
                  <a:pt x="152" y="74"/>
                </a:cubicBezTo>
                <a:cubicBezTo>
                  <a:pt x="151" y="71"/>
                  <a:pt x="150" y="68"/>
                  <a:pt x="148" y="65"/>
                </a:cubicBezTo>
                <a:cubicBezTo>
                  <a:pt x="146" y="61"/>
                  <a:pt x="147" y="57"/>
                  <a:pt x="149" y="54"/>
                </a:cubicBezTo>
                <a:cubicBezTo>
                  <a:pt x="160" y="39"/>
                  <a:pt x="160" y="39"/>
                  <a:pt x="160" y="39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30" y="40"/>
                  <a:pt x="125" y="40"/>
                  <a:pt x="122" y="38"/>
                </a:cubicBezTo>
                <a:cubicBezTo>
                  <a:pt x="119" y="37"/>
                  <a:pt x="116" y="36"/>
                  <a:pt x="112" y="35"/>
                </a:cubicBezTo>
                <a:cubicBezTo>
                  <a:pt x="108" y="33"/>
                  <a:pt x="106" y="30"/>
                  <a:pt x="105" y="26"/>
                </a:cubicBezTo>
                <a:cubicBezTo>
                  <a:pt x="102" y="8"/>
                  <a:pt x="102" y="8"/>
                  <a:pt x="102" y="8"/>
                </a:cubicBezTo>
                <a:cubicBezTo>
                  <a:pt x="85" y="8"/>
                  <a:pt x="85" y="8"/>
                  <a:pt x="85" y="8"/>
                </a:cubicBezTo>
                <a:cubicBezTo>
                  <a:pt x="82" y="26"/>
                  <a:pt x="82" y="26"/>
                  <a:pt x="82" y="26"/>
                </a:cubicBezTo>
                <a:cubicBezTo>
                  <a:pt x="81" y="30"/>
                  <a:pt x="79" y="33"/>
                  <a:pt x="75" y="35"/>
                </a:cubicBezTo>
                <a:cubicBezTo>
                  <a:pt x="72" y="36"/>
                  <a:pt x="68" y="37"/>
                  <a:pt x="66" y="38"/>
                </a:cubicBezTo>
                <a:cubicBezTo>
                  <a:pt x="62" y="40"/>
                  <a:pt x="58" y="40"/>
                  <a:pt x="54" y="38"/>
                </a:cubicBezTo>
                <a:cubicBezTo>
                  <a:pt x="40" y="27"/>
                  <a:pt x="40" y="27"/>
                  <a:pt x="40" y="27"/>
                </a:cubicBezTo>
                <a:cubicBezTo>
                  <a:pt x="27" y="39"/>
                  <a:pt x="27" y="39"/>
                  <a:pt x="27" y="39"/>
                </a:cubicBezTo>
                <a:cubicBezTo>
                  <a:pt x="38" y="54"/>
                  <a:pt x="38" y="54"/>
                  <a:pt x="38" y="54"/>
                </a:cubicBezTo>
                <a:cubicBezTo>
                  <a:pt x="40" y="57"/>
                  <a:pt x="41" y="61"/>
                  <a:pt x="39" y="65"/>
                </a:cubicBezTo>
                <a:cubicBezTo>
                  <a:pt x="37" y="68"/>
                  <a:pt x="36" y="71"/>
                  <a:pt x="35" y="74"/>
                </a:cubicBezTo>
                <a:cubicBezTo>
                  <a:pt x="34" y="78"/>
                  <a:pt x="31" y="81"/>
                  <a:pt x="27" y="82"/>
                </a:cubicBezTo>
                <a:cubicBezTo>
                  <a:pt x="9" y="84"/>
                  <a:pt x="9" y="84"/>
                  <a:pt x="9" y="84"/>
                </a:cubicBezTo>
                <a:cubicBezTo>
                  <a:pt x="9" y="102"/>
                  <a:pt x="9" y="102"/>
                  <a:pt x="9" y="102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31" y="105"/>
                  <a:pt x="34" y="108"/>
                  <a:pt x="35" y="112"/>
                </a:cubicBezTo>
                <a:cubicBezTo>
                  <a:pt x="36" y="115"/>
                  <a:pt x="37" y="118"/>
                  <a:pt x="39" y="121"/>
                </a:cubicBezTo>
                <a:cubicBezTo>
                  <a:pt x="41" y="125"/>
                  <a:pt x="40" y="129"/>
                  <a:pt x="38" y="132"/>
                </a:cubicBezTo>
                <a:cubicBezTo>
                  <a:pt x="27" y="147"/>
                  <a:pt x="27" y="147"/>
                  <a:pt x="27" y="147"/>
                </a:cubicBezTo>
                <a:cubicBezTo>
                  <a:pt x="40" y="159"/>
                  <a:pt x="40" y="159"/>
                  <a:pt x="40" y="159"/>
                </a:cubicBezTo>
                <a:cubicBezTo>
                  <a:pt x="54" y="149"/>
                  <a:pt x="54" y="149"/>
                  <a:pt x="54" y="149"/>
                </a:cubicBezTo>
                <a:cubicBezTo>
                  <a:pt x="58" y="146"/>
                  <a:pt x="62" y="146"/>
                  <a:pt x="66" y="148"/>
                </a:cubicBezTo>
                <a:cubicBezTo>
                  <a:pt x="68" y="149"/>
                  <a:pt x="72" y="151"/>
                  <a:pt x="75" y="152"/>
                </a:cubicBezTo>
                <a:cubicBezTo>
                  <a:pt x="79" y="153"/>
                  <a:pt x="81" y="156"/>
                  <a:pt x="82" y="160"/>
                </a:cubicBezTo>
                <a:lnTo>
                  <a:pt x="85" y="178"/>
                </a:lnTo>
                <a:close/>
                <a:moveTo>
                  <a:pt x="27" y="147"/>
                </a:moveTo>
                <a:cubicBezTo>
                  <a:pt x="27" y="147"/>
                  <a:pt x="27" y="147"/>
                  <a:pt x="27" y="147"/>
                </a:cubicBezTo>
                <a:close/>
                <a:moveTo>
                  <a:pt x="160" y="147"/>
                </a:moveTo>
                <a:cubicBezTo>
                  <a:pt x="160" y="147"/>
                  <a:pt x="160" y="147"/>
                  <a:pt x="160" y="147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lose/>
                <a:moveTo>
                  <a:pt x="9" y="102"/>
                </a:moveTo>
                <a:cubicBezTo>
                  <a:pt x="9" y="102"/>
                  <a:pt x="9" y="102"/>
                  <a:pt x="9" y="102"/>
                </a:cubicBezTo>
                <a:close/>
                <a:moveTo>
                  <a:pt x="179" y="102"/>
                </a:moveTo>
                <a:cubicBezTo>
                  <a:pt x="179" y="102"/>
                  <a:pt x="179" y="102"/>
                  <a:pt x="179" y="102"/>
                </a:cubicBezTo>
                <a:close/>
                <a:moveTo>
                  <a:pt x="8" y="102"/>
                </a:moveTo>
                <a:cubicBezTo>
                  <a:pt x="8" y="102"/>
                  <a:pt x="8" y="102"/>
                  <a:pt x="8" y="102"/>
                </a:cubicBezTo>
                <a:cubicBezTo>
                  <a:pt x="8" y="102"/>
                  <a:pt x="8" y="102"/>
                  <a:pt x="8" y="102"/>
                </a:cubicBezTo>
                <a:close/>
                <a:moveTo>
                  <a:pt x="148" y="27"/>
                </a:moveTo>
                <a:cubicBezTo>
                  <a:pt x="148" y="27"/>
                  <a:pt x="148" y="27"/>
                  <a:pt x="148" y="27"/>
                </a:cubicBezTo>
                <a:cubicBezTo>
                  <a:pt x="148" y="27"/>
                  <a:pt x="148" y="27"/>
                  <a:pt x="148" y="27"/>
                </a:cubicBezTo>
                <a:close/>
                <a:moveTo>
                  <a:pt x="147" y="27"/>
                </a:moveTo>
                <a:cubicBezTo>
                  <a:pt x="147" y="27"/>
                  <a:pt x="147" y="27"/>
                  <a:pt x="147" y="27"/>
                </a:cubicBezTo>
                <a:close/>
                <a:moveTo>
                  <a:pt x="94" y="130"/>
                </a:moveTo>
                <a:cubicBezTo>
                  <a:pt x="84" y="130"/>
                  <a:pt x="74" y="126"/>
                  <a:pt x="67" y="119"/>
                </a:cubicBezTo>
                <a:cubicBezTo>
                  <a:pt x="58" y="110"/>
                  <a:pt x="55" y="97"/>
                  <a:pt x="57" y="85"/>
                </a:cubicBezTo>
                <a:cubicBezTo>
                  <a:pt x="61" y="71"/>
                  <a:pt x="71" y="60"/>
                  <a:pt x="85" y="57"/>
                </a:cubicBezTo>
                <a:cubicBezTo>
                  <a:pt x="98" y="54"/>
                  <a:pt x="111" y="58"/>
                  <a:pt x="120" y="67"/>
                </a:cubicBezTo>
                <a:cubicBezTo>
                  <a:pt x="129" y="76"/>
                  <a:pt x="133" y="89"/>
                  <a:pt x="130" y="102"/>
                </a:cubicBezTo>
                <a:cubicBezTo>
                  <a:pt x="127" y="115"/>
                  <a:pt x="116" y="126"/>
                  <a:pt x="102" y="129"/>
                </a:cubicBezTo>
                <a:cubicBezTo>
                  <a:pt x="99" y="130"/>
                  <a:pt x="96" y="130"/>
                  <a:pt x="94" y="130"/>
                </a:cubicBezTo>
                <a:close/>
                <a:moveTo>
                  <a:pt x="93" y="65"/>
                </a:moveTo>
                <a:cubicBezTo>
                  <a:pt x="91" y="65"/>
                  <a:pt x="89" y="65"/>
                  <a:pt x="87" y="65"/>
                </a:cubicBezTo>
                <a:cubicBezTo>
                  <a:pt x="77" y="68"/>
                  <a:pt x="68" y="76"/>
                  <a:pt x="66" y="86"/>
                </a:cubicBezTo>
                <a:cubicBezTo>
                  <a:pt x="63" y="96"/>
                  <a:pt x="66" y="106"/>
                  <a:pt x="73" y="113"/>
                </a:cubicBezTo>
                <a:cubicBezTo>
                  <a:pt x="80" y="120"/>
                  <a:pt x="90" y="123"/>
                  <a:pt x="100" y="121"/>
                </a:cubicBezTo>
                <a:cubicBezTo>
                  <a:pt x="100" y="121"/>
                  <a:pt x="100" y="121"/>
                  <a:pt x="100" y="121"/>
                </a:cubicBezTo>
                <a:cubicBezTo>
                  <a:pt x="111" y="119"/>
                  <a:pt x="119" y="110"/>
                  <a:pt x="121" y="100"/>
                </a:cubicBezTo>
                <a:cubicBezTo>
                  <a:pt x="124" y="90"/>
                  <a:pt x="121" y="80"/>
                  <a:pt x="114" y="73"/>
                </a:cubicBezTo>
                <a:cubicBezTo>
                  <a:pt x="108" y="67"/>
                  <a:pt x="101" y="65"/>
                  <a:pt x="93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73" name="Freeform 29"/>
          <p:cNvSpPr>
            <a:spLocks noEditPoints="1"/>
          </p:cNvSpPr>
          <p:nvPr/>
        </p:nvSpPr>
        <p:spPr bwMode="auto">
          <a:xfrm>
            <a:off x="1147763" y="3940969"/>
            <a:ext cx="544116" cy="340519"/>
          </a:xfrm>
          <a:custGeom>
            <a:avLst/>
            <a:gdLst>
              <a:gd name="T0" fmla="*/ 2147483646 w 192"/>
              <a:gd name="T1" fmla="*/ 1717822505 h 120"/>
              <a:gd name="T2" fmla="*/ 342664608 w 192"/>
              <a:gd name="T3" fmla="*/ 1717822505 h 120"/>
              <a:gd name="T4" fmla="*/ 0 w 192"/>
              <a:gd name="T5" fmla="*/ 1374258004 h 120"/>
              <a:gd name="T6" fmla="*/ 0 w 192"/>
              <a:gd name="T7" fmla="*/ 343564501 h 120"/>
              <a:gd name="T8" fmla="*/ 342664608 w 192"/>
              <a:gd name="T9" fmla="*/ 0 h 120"/>
              <a:gd name="T10" fmla="*/ 2147483646 w 192"/>
              <a:gd name="T11" fmla="*/ 0 h 120"/>
              <a:gd name="T12" fmla="*/ 2147483646 w 192"/>
              <a:gd name="T13" fmla="*/ 343564501 h 120"/>
              <a:gd name="T14" fmla="*/ 2147483646 w 192"/>
              <a:gd name="T15" fmla="*/ 1374258004 h 120"/>
              <a:gd name="T16" fmla="*/ 2147483646 w 192"/>
              <a:gd name="T17" fmla="*/ 1717822505 h 120"/>
              <a:gd name="T18" fmla="*/ 342664608 w 192"/>
              <a:gd name="T19" fmla="*/ 100207101 h 120"/>
              <a:gd name="T20" fmla="*/ 114222796 w 192"/>
              <a:gd name="T21" fmla="*/ 343564501 h 120"/>
              <a:gd name="T22" fmla="*/ 114222796 w 192"/>
              <a:gd name="T23" fmla="*/ 1374258004 h 120"/>
              <a:gd name="T24" fmla="*/ 342664608 w 192"/>
              <a:gd name="T25" fmla="*/ 1603302266 h 120"/>
              <a:gd name="T26" fmla="*/ 2147483646 w 192"/>
              <a:gd name="T27" fmla="*/ 1603302266 h 120"/>
              <a:gd name="T28" fmla="*/ 2147483646 w 192"/>
              <a:gd name="T29" fmla="*/ 1374258004 h 120"/>
              <a:gd name="T30" fmla="*/ 2147483646 w 192"/>
              <a:gd name="T31" fmla="*/ 343564501 h 120"/>
              <a:gd name="T32" fmla="*/ 2147483646 w 192"/>
              <a:gd name="T33" fmla="*/ 100207101 h 120"/>
              <a:gd name="T34" fmla="*/ 342664608 w 192"/>
              <a:gd name="T35" fmla="*/ 100207101 h 120"/>
              <a:gd name="T36" fmla="*/ 2147483646 w 192"/>
              <a:gd name="T37" fmla="*/ 1445835045 h 120"/>
              <a:gd name="T38" fmla="*/ 2147483646 w 192"/>
              <a:gd name="T39" fmla="*/ 1431518124 h 120"/>
              <a:gd name="T40" fmla="*/ 1713323041 w 192"/>
              <a:gd name="T41" fmla="*/ 930486402 h 120"/>
              <a:gd name="T42" fmla="*/ 1399213187 w 192"/>
              <a:gd name="T43" fmla="*/ 1173843802 h 120"/>
              <a:gd name="T44" fmla="*/ 1342103678 w 192"/>
              <a:gd name="T45" fmla="*/ 1173843802 h 120"/>
              <a:gd name="T46" fmla="*/ 1027993825 w 192"/>
              <a:gd name="T47" fmla="*/ 930486402 h 120"/>
              <a:gd name="T48" fmla="*/ 414053383 w 192"/>
              <a:gd name="T49" fmla="*/ 1431518124 h 120"/>
              <a:gd name="T50" fmla="*/ 342664608 w 192"/>
              <a:gd name="T51" fmla="*/ 1431518124 h 120"/>
              <a:gd name="T52" fmla="*/ 356943875 w 192"/>
              <a:gd name="T53" fmla="*/ 1345627944 h 120"/>
              <a:gd name="T54" fmla="*/ 942329562 w 192"/>
              <a:gd name="T55" fmla="*/ 858913144 h 120"/>
              <a:gd name="T56" fmla="*/ 356943875 w 192"/>
              <a:gd name="T57" fmla="*/ 400824621 h 120"/>
              <a:gd name="T58" fmla="*/ 342664608 w 192"/>
              <a:gd name="T59" fmla="*/ 329247579 h 120"/>
              <a:gd name="T60" fmla="*/ 414053383 w 192"/>
              <a:gd name="T61" fmla="*/ 314934441 h 120"/>
              <a:gd name="T62" fmla="*/ 1370658433 w 192"/>
              <a:gd name="T63" fmla="*/ 1059323563 h 120"/>
              <a:gd name="T64" fmla="*/ 2147483646 w 192"/>
              <a:gd name="T65" fmla="*/ 314934441 h 120"/>
              <a:gd name="T66" fmla="*/ 2147483646 w 192"/>
              <a:gd name="T67" fmla="*/ 329247579 h 120"/>
              <a:gd name="T68" fmla="*/ 2147483646 w 192"/>
              <a:gd name="T69" fmla="*/ 400824621 h 120"/>
              <a:gd name="T70" fmla="*/ 1798991082 w 192"/>
              <a:gd name="T71" fmla="*/ 858913144 h 120"/>
              <a:gd name="T72" fmla="*/ 2147483646 w 192"/>
              <a:gd name="T73" fmla="*/ 1345627944 h 120"/>
              <a:gd name="T74" fmla="*/ 2147483646 w 192"/>
              <a:gd name="T75" fmla="*/ 1431518124 h 120"/>
              <a:gd name="T76" fmla="*/ 2147483646 w 192"/>
              <a:gd name="T77" fmla="*/ 1445835045 h 12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92" h="120">
                <a:moveTo>
                  <a:pt x="168" y="120"/>
                </a:moveTo>
                <a:cubicBezTo>
                  <a:pt x="24" y="120"/>
                  <a:pt x="24" y="120"/>
                  <a:pt x="24" y="120"/>
                </a:cubicBezTo>
                <a:cubicBezTo>
                  <a:pt x="11" y="120"/>
                  <a:pt x="0" y="109"/>
                  <a:pt x="0" y="9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0"/>
                  <a:pt x="11" y="0"/>
                  <a:pt x="24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1" y="0"/>
                  <a:pt x="192" y="10"/>
                  <a:pt x="192" y="24"/>
                </a:cubicBezTo>
                <a:cubicBezTo>
                  <a:pt x="192" y="96"/>
                  <a:pt x="192" y="96"/>
                  <a:pt x="192" y="96"/>
                </a:cubicBezTo>
                <a:cubicBezTo>
                  <a:pt x="192" y="109"/>
                  <a:pt x="181" y="120"/>
                  <a:pt x="168" y="120"/>
                </a:cubicBezTo>
                <a:close/>
                <a:moveTo>
                  <a:pt x="24" y="7"/>
                </a:moveTo>
                <a:cubicBezTo>
                  <a:pt x="15" y="7"/>
                  <a:pt x="8" y="15"/>
                  <a:pt x="8" y="24"/>
                </a:cubicBezTo>
                <a:cubicBezTo>
                  <a:pt x="8" y="96"/>
                  <a:pt x="8" y="96"/>
                  <a:pt x="8" y="96"/>
                </a:cubicBezTo>
                <a:cubicBezTo>
                  <a:pt x="8" y="105"/>
                  <a:pt x="15" y="112"/>
                  <a:pt x="24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77" y="112"/>
                  <a:pt x="184" y="105"/>
                  <a:pt x="184" y="96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4" y="15"/>
                  <a:pt x="177" y="7"/>
                  <a:pt x="168" y="7"/>
                </a:cubicBezTo>
                <a:lnTo>
                  <a:pt x="24" y="7"/>
                </a:lnTo>
                <a:close/>
                <a:moveTo>
                  <a:pt x="165" y="101"/>
                </a:moveTo>
                <a:cubicBezTo>
                  <a:pt x="164" y="101"/>
                  <a:pt x="163" y="101"/>
                  <a:pt x="162" y="100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98" y="82"/>
                  <a:pt x="98" y="82"/>
                  <a:pt x="98" y="82"/>
                </a:cubicBezTo>
                <a:cubicBezTo>
                  <a:pt x="97" y="83"/>
                  <a:pt x="95" y="83"/>
                  <a:pt x="94" y="82"/>
                </a:cubicBezTo>
                <a:cubicBezTo>
                  <a:pt x="72" y="65"/>
                  <a:pt x="72" y="65"/>
                  <a:pt x="72" y="65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5" y="101"/>
                  <a:pt x="24" y="100"/>
                </a:cubicBezTo>
                <a:cubicBezTo>
                  <a:pt x="23" y="98"/>
                  <a:pt x="23" y="96"/>
                  <a:pt x="25" y="94"/>
                </a:cubicBezTo>
                <a:cubicBezTo>
                  <a:pt x="66" y="60"/>
                  <a:pt x="66" y="60"/>
                  <a:pt x="66" y="60"/>
                </a:cubicBezTo>
                <a:cubicBezTo>
                  <a:pt x="25" y="28"/>
                  <a:pt x="25" y="28"/>
                  <a:pt x="25" y="28"/>
                </a:cubicBezTo>
                <a:cubicBezTo>
                  <a:pt x="23" y="27"/>
                  <a:pt x="23" y="25"/>
                  <a:pt x="24" y="23"/>
                </a:cubicBezTo>
                <a:cubicBezTo>
                  <a:pt x="25" y="21"/>
                  <a:pt x="28" y="21"/>
                  <a:pt x="29" y="22"/>
                </a:cubicBezTo>
                <a:cubicBezTo>
                  <a:pt x="96" y="74"/>
                  <a:pt x="96" y="74"/>
                  <a:pt x="96" y="74"/>
                </a:cubicBezTo>
                <a:cubicBezTo>
                  <a:pt x="162" y="22"/>
                  <a:pt x="162" y="22"/>
                  <a:pt x="162" y="22"/>
                </a:cubicBezTo>
                <a:cubicBezTo>
                  <a:pt x="164" y="21"/>
                  <a:pt x="166" y="21"/>
                  <a:pt x="168" y="23"/>
                </a:cubicBezTo>
                <a:cubicBezTo>
                  <a:pt x="169" y="25"/>
                  <a:pt x="169" y="27"/>
                  <a:pt x="167" y="28"/>
                </a:cubicBezTo>
                <a:cubicBezTo>
                  <a:pt x="126" y="60"/>
                  <a:pt x="126" y="60"/>
                  <a:pt x="126" y="60"/>
                </a:cubicBezTo>
                <a:cubicBezTo>
                  <a:pt x="167" y="94"/>
                  <a:pt x="167" y="94"/>
                  <a:pt x="167" y="94"/>
                </a:cubicBezTo>
                <a:cubicBezTo>
                  <a:pt x="169" y="96"/>
                  <a:pt x="169" y="98"/>
                  <a:pt x="167" y="100"/>
                </a:cubicBezTo>
                <a:cubicBezTo>
                  <a:pt x="167" y="100"/>
                  <a:pt x="166" y="101"/>
                  <a:pt x="165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74" name="Freeform 30"/>
          <p:cNvSpPr>
            <a:spLocks noEditPoints="1"/>
          </p:cNvSpPr>
          <p:nvPr/>
        </p:nvSpPr>
        <p:spPr bwMode="auto">
          <a:xfrm>
            <a:off x="5400675" y="3867150"/>
            <a:ext cx="496491" cy="471488"/>
          </a:xfrm>
          <a:custGeom>
            <a:avLst/>
            <a:gdLst>
              <a:gd name="T0" fmla="*/ 214642989 w 175"/>
              <a:gd name="T1" fmla="*/ 1520223395 h 166"/>
              <a:gd name="T2" fmla="*/ 143095326 w 175"/>
              <a:gd name="T3" fmla="*/ 1606272704 h 166"/>
              <a:gd name="T4" fmla="*/ 186022411 w 175"/>
              <a:gd name="T5" fmla="*/ 702743598 h 166"/>
              <a:gd name="T6" fmla="*/ 615308389 w 175"/>
              <a:gd name="T7" fmla="*/ 129073964 h 166"/>
              <a:gd name="T8" fmla="*/ 686856052 w 175"/>
              <a:gd name="T9" fmla="*/ 28683103 h 166"/>
              <a:gd name="T10" fmla="*/ 944426126 w 175"/>
              <a:gd name="T11" fmla="*/ 215127060 h 166"/>
              <a:gd name="T12" fmla="*/ 944426126 w 175"/>
              <a:gd name="T13" fmla="*/ 258151714 h 166"/>
              <a:gd name="T14" fmla="*/ 844261667 w 175"/>
              <a:gd name="T15" fmla="*/ 573669634 h 166"/>
              <a:gd name="T16" fmla="*/ 787020511 w 175"/>
              <a:gd name="T17" fmla="*/ 544986531 h 166"/>
              <a:gd name="T18" fmla="*/ 801330800 w 175"/>
              <a:gd name="T19" fmla="*/ 344201023 h 166"/>
              <a:gd name="T20" fmla="*/ 2147483646 w 175"/>
              <a:gd name="T21" fmla="*/ 1434174086 h 166"/>
              <a:gd name="T22" fmla="*/ 2147483646 w 175"/>
              <a:gd name="T23" fmla="*/ 1577589601 h 166"/>
              <a:gd name="T24" fmla="*/ 2132112036 w 175"/>
              <a:gd name="T25" fmla="*/ 1577589601 h 166"/>
              <a:gd name="T26" fmla="*/ 1903162541 w 175"/>
              <a:gd name="T27" fmla="*/ 1319437887 h 166"/>
              <a:gd name="T28" fmla="*/ 2003327000 w 175"/>
              <a:gd name="T29" fmla="*/ 1305096335 h 166"/>
              <a:gd name="T30" fmla="*/ 2003327000 w 175"/>
              <a:gd name="T31" fmla="*/ 760113591 h 166"/>
              <a:gd name="T32" fmla="*/ 1359401815 w 175"/>
              <a:gd name="T33" fmla="*/ 272493266 h 166"/>
              <a:gd name="T34" fmla="*/ 1445259767 w 175"/>
              <a:gd name="T35" fmla="*/ 172102405 h 166"/>
              <a:gd name="T36" fmla="*/ 2147483646 w 175"/>
              <a:gd name="T37" fmla="*/ 1405490983 h 166"/>
              <a:gd name="T38" fmla="*/ 2147483646 w 175"/>
              <a:gd name="T39" fmla="*/ 1348124777 h 166"/>
              <a:gd name="T40" fmla="*/ 2147483646 w 175"/>
              <a:gd name="T41" fmla="*/ 1434174086 h 166"/>
              <a:gd name="T42" fmla="*/ 1946089626 w 175"/>
              <a:gd name="T43" fmla="*/ 1376807880 h 166"/>
              <a:gd name="T44" fmla="*/ 1860235456 w 175"/>
              <a:gd name="T45" fmla="*/ 1950477514 h 166"/>
              <a:gd name="T46" fmla="*/ 1159069115 w 175"/>
              <a:gd name="T47" fmla="*/ 2147483646 h 166"/>
              <a:gd name="T48" fmla="*/ 543760726 w 175"/>
              <a:gd name="T49" fmla="*/ 2022185272 h 166"/>
              <a:gd name="T50" fmla="*/ 729783137 w 175"/>
              <a:gd name="T51" fmla="*/ 1878765970 h 166"/>
              <a:gd name="T52" fmla="*/ 400665400 w 175"/>
              <a:gd name="T53" fmla="*/ 1950477514 h 166"/>
              <a:gd name="T54" fmla="*/ 357738315 w 175"/>
              <a:gd name="T55" fmla="*/ 1993502169 h 166"/>
              <a:gd name="T56" fmla="*/ 386355111 w 175"/>
              <a:gd name="T57" fmla="*/ 2147483646 h 166"/>
              <a:gd name="T58" fmla="*/ 472213063 w 175"/>
              <a:gd name="T59" fmla="*/ 2136917684 h 166"/>
              <a:gd name="T60" fmla="*/ 1159069115 w 175"/>
              <a:gd name="T61" fmla="*/ 2147483646 h 166"/>
              <a:gd name="T62" fmla="*/ 1946089626 w 175"/>
              <a:gd name="T63" fmla="*/ 1950477514 h 16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75" h="166">
                <a:moveTo>
                  <a:pt x="21" y="54"/>
                </a:moveTo>
                <a:cubicBezTo>
                  <a:pt x="12" y="70"/>
                  <a:pt x="10" y="88"/>
                  <a:pt x="15" y="106"/>
                </a:cubicBezTo>
                <a:cubicBezTo>
                  <a:pt x="15" y="108"/>
                  <a:pt x="14" y="111"/>
                  <a:pt x="11" y="112"/>
                </a:cubicBezTo>
                <a:cubicBezTo>
                  <a:pt x="11" y="112"/>
                  <a:pt x="11" y="112"/>
                  <a:pt x="10" y="112"/>
                </a:cubicBezTo>
                <a:cubicBezTo>
                  <a:pt x="8" y="112"/>
                  <a:pt x="6" y="110"/>
                  <a:pt x="6" y="108"/>
                </a:cubicBezTo>
                <a:cubicBezTo>
                  <a:pt x="0" y="88"/>
                  <a:pt x="3" y="67"/>
                  <a:pt x="13" y="49"/>
                </a:cubicBezTo>
                <a:cubicBezTo>
                  <a:pt x="22" y="34"/>
                  <a:pt x="35" y="22"/>
                  <a:pt x="52" y="15"/>
                </a:cubicBezTo>
                <a:cubicBezTo>
                  <a:pt x="43" y="9"/>
                  <a:pt x="43" y="9"/>
                  <a:pt x="43" y="9"/>
                </a:cubicBezTo>
                <a:cubicBezTo>
                  <a:pt x="41" y="8"/>
                  <a:pt x="40" y="5"/>
                  <a:pt x="42" y="3"/>
                </a:cubicBezTo>
                <a:cubicBezTo>
                  <a:pt x="44" y="0"/>
                  <a:pt x="46" y="0"/>
                  <a:pt x="48" y="2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6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6"/>
                  <a:pt x="66" y="17"/>
                  <a:pt x="66" y="18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38"/>
                  <a:pt x="61" y="40"/>
                  <a:pt x="59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7" y="40"/>
                  <a:pt x="56" y="39"/>
                  <a:pt x="55" y="38"/>
                </a:cubicBezTo>
                <a:cubicBezTo>
                  <a:pt x="54" y="37"/>
                  <a:pt x="54" y="36"/>
                  <a:pt x="54" y="35"/>
                </a:cubicBezTo>
                <a:cubicBezTo>
                  <a:pt x="56" y="24"/>
                  <a:pt x="56" y="24"/>
                  <a:pt x="56" y="24"/>
                </a:cubicBezTo>
                <a:cubicBezTo>
                  <a:pt x="41" y="29"/>
                  <a:pt x="29" y="40"/>
                  <a:pt x="21" y="54"/>
                </a:cubicBezTo>
                <a:close/>
                <a:moveTo>
                  <a:pt x="174" y="100"/>
                </a:moveTo>
                <a:cubicBezTo>
                  <a:pt x="174" y="101"/>
                  <a:pt x="173" y="102"/>
                  <a:pt x="172" y="103"/>
                </a:cubicBezTo>
                <a:cubicBezTo>
                  <a:pt x="154" y="110"/>
                  <a:pt x="154" y="110"/>
                  <a:pt x="154" y="110"/>
                </a:cubicBezTo>
                <a:cubicBezTo>
                  <a:pt x="153" y="111"/>
                  <a:pt x="153" y="111"/>
                  <a:pt x="152" y="111"/>
                </a:cubicBezTo>
                <a:cubicBezTo>
                  <a:pt x="151" y="111"/>
                  <a:pt x="150" y="110"/>
                  <a:pt x="149" y="110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32" y="97"/>
                  <a:pt x="132" y="94"/>
                  <a:pt x="133" y="92"/>
                </a:cubicBezTo>
                <a:cubicBezTo>
                  <a:pt x="134" y="91"/>
                  <a:pt x="135" y="90"/>
                  <a:pt x="137" y="90"/>
                </a:cubicBezTo>
                <a:cubicBezTo>
                  <a:pt x="138" y="90"/>
                  <a:pt x="139" y="90"/>
                  <a:pt x="140" y="91"/>
                </a:cubicBezTo>
                <a:cubicBezTo>
                  <a:pt x="149" y="98"/>
                  <a:pt x="149" y="98"/>
                  <a:pt x="149" y="98"/>
                </a:cubicBezTo>
                <a:cubicBezTo>
                  <a:pt x="151" y="82"/>
                  <a:pt x="148" y="66"/>
                  <a:pt x="140" y="53"/>
                </a:cubicBezTo>
                <a:cubicBezTo>
                  <a:pt x="131" y="37"/>
                  <a:pt x="116" y="26"/>
                  <a:pt x="98" y="21"/>
                </a:cubicBezTo>
                <a:cubicBezTo>
                  <a:pt x="97" y="21"/>
                  <a:pt x="96" y="20"/>
                  <a:pt x="95" y="19"/>
                </a:cubicBezTo>
                <a:cubicBezTo>
                  <a:pt x="95" y="18"/>
                  <a:pt x="95" y="17"/>
                  <a:pt x="95" y="15"/>
                </a:cubicBezTo>
                <a:cubicBezTo>
                  <a:pt x="96" y="13"/>
                  <a:pt x="98" y="12"/>
                  <a:pt x="101" y="12"/>
                </a:cubicBezTo>
                <a:cubicBezTo>
                  <a:pt x="121" y="17"/>
                  <a:pt x="138" y="30"/>
                  <a:pt x="148" y="48"/>
                </a:cubicBezTo>
                <a:cubicBezTo>
                  <a:pt x="157" y="63"/>
                  <a:pt x="161" y="81"/>
                  <a:pt x="158" y="98"/>
                </a:cubicBezTo>
                <a:cubicBezTo>
                  <a:pt x="168" y="94"/>
                  <a:pt x="168" y="94"/>
                  <a:pt x="168" y="94"/>
                </a:cubicBezTo>
                <a:cubicBezTo>
                  <a:pt x="169" y="94"/>
                  <a:pt x="170" y="94"/>
                  <a:pt x="171" y="94"/>
                </a:cubicBezTo>
                <a:cubicBezTo>
                  <a:pt x="173" y="95"/>
                  <a:pt x="174" y="95"/>
                  <a:pt x="174" y="97"/>
                </a:cubicBezTo>
                <a:cubicBezTo>
                  <a:pt x="175" y="98"/>
                  <a:pt x="175" y="99"/>
                  <a:pt x="174" y="100"/>
                </a:cubicBezTo>
                <a:close/>
                <a:moveTo>
                  <a:pt x="136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6" y="96"/>
                  <a:pt x="136" y="96"/>
                  <a:pt x="136" y="96"/>
                </a:cubicBezTo>
                <a:close/>
                <a:moveTo>
                  <a:pt x="130" y="136"/>
                </a:moveTo>
                <a:cubicBezTo>
                  <a:pt x="130" y="136"/>
                  <a:pt x="130" y="136"/>
                  <a:pt x="130" y="136"/>
                </a:cubicBezTo>
                <a:cubicBezTo>
                  <a:pt x="117" y="149"/>
                  <a:pt x="100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65" y="156"/>
                  <a:pt x="50" y="151"/>
                  <a:pt x="38" y="141"/>
                </a:cubicBezTo>
                <a:cubicBezTo>
                  <a:pt x="48" y="137"/>
                  <a:pt x="48" y="137"/>
                  <a:pt x="48" y="137"/>
                </a:cubicBezTo>
                <a:cubicBezTo>
                  <a:pt x="51" y="136"/>
                  <a:pt x="52" y="133"/>
                  <a:pt x="51" y="131"/>
                </a:cubicBezTo>
                <a:cubicBezTo>
                  <a:pt x="50" y="129"/>
                  <a:pt x="47" y="128"/>
                  <a:pt x="45" y="129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27" y="136"/>
                  <a:pt x="26" y="136"/>
                  <a:pt x="26" y="137"/>
                </a:cubicBezTo>
                <a:cubicBezTo>
                  <a:pt x="25" y="138"/>
                  <a:pt x="25" y="138"/>
                  <a:pt x="25" y="139"/>
                </a:cubicBezTo>
                <a:cubicBezTo>
                  <a:pt x="23" y="159"/>
                  <a:pt x="23" y="159"/>
                  <a:pt x="23" y="159"/>
                </a:cubicBezTo>
                <a:cubicBezTo>
                  <a:pt x="22" y="161"/>
                  <a:pt x="24" y="164"/>
                  <a:pt x="27" y="164"/>
                </a:cubicBezTo>
                <a:cubicBezTo>
                  <a:pt x="29" y="164"/>
                  <a:pt x="31" y="162"/>
                  <a:pt x="32" y="160"/>
                </a:cubicBezTo>
                <a:cubicBezTo>
                  <a:pt x="33" y="149"/>
                  <a:pt x="33" y="149"/>
                  <a:pt x="33" y="149"/>
                </a:cubicBezTo>
                <a:cubicBezTo>
                  <a:pt x="47" y="160"/>
                  <a:pt x="63" y="166"/>
                  <a:pt x="81" y="166"/>
                </a:cubicBezTo>
                <a:cubicBezTo>
                  <a:pt x="81" y="166"/>
                  <a:pt x="81" y="166"/>
                  <a:pt x="81" y="166"/>
                </a:cubicBezTo>
                <a:cubicBezTo>
                  <a:pt x="102" y="166"/>
                  <a:pt x="122" y="157"/>
                  <a:pt x="136" y="142"/>
                </a:cubicBezTo>
                <a:cubicBezTo>
                  <a:pt x="138" y="141"/>
                  <a:pt x="138" y="138"/>
                  <a:pt x="136" y="136"/>
                </a:cubicBezTo>
                <a:cubicBezTo>
                  <a:pt x="135" y="134"/>
                  <a:pt x="132" y="134"/>
                  <a:pt x="130" y="1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75" name="TextBox 93"/>
          <p:cNvSpPr txBox="1">
            <a:spLocks noChangeArrowheads="1"/>
          </p:cNvSpPr>
          <p:nvPr/>
        </p:nvSpPr>
        <p:spPr bwMode="auto">
          <a:xfrm>
            <a:off x="2937272" y="2528888"/>
            <a:ext cx="14001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50"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5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6" name="TextBox 93"/>
          <p:cNvSpPr txBox="1">
            <a:spLocks noChangeArrowheads="1"/>
          </p:cNvSpPr>
          <p:nvPr/>
        </p:nvSpPr>
        <p:spPr bwMode="auto">
          <a:xfrm>
            <a:off x="4949429" y="2528888"/>
            <a:ext cx="14001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50"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5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7" name="TextBox 93"/>
          <p:cNvSpPr txBox="1">
            <a:spLocks noChangeArrowheads="1"/>
          </p:cNvSpPr>
          <p:nvPr/>
        </p:nvSpPr>
        <p:spPr bwMode="auto">
          <a:xfrm>
            <a:off x="6961585" y="2528888"/>
            <a:ext cx="14001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50"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5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8" name="TextBox 93"/>
          <p:cNvSpPr txBox="1">
            <a:spLocks noChangeArrowheads="1"/>
          </p:cNvSpPr>
          <p:nvPr/>
        </p:nvSpPr>
        <p:spPr bwMode="auto">
          <a:xfrm>
            <a:off x="719138" y="4907757"/>
            <a:ext cx="14001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50"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5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9" name="TextBox 93"/>
          <p:cNvSpPr txBox="1">
            <a:spLocks noChangeArrowheads="1"/>
          </p:cNvSpPr>
          <p:nvPr/>
        </p:nvSpPr>
        <p:spPr bwMode="auto">
          <a:xfrm>
            <a:off x="2937272" y="4907757"/>
            <a:ext cx="14001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50"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5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0" name="TextBox 93"/>
          <p:cNvSpPr txBox="1">
            <a:spLocks noChangeArrowheads="1"/>
          </p:cNvSpPr>
          <p:nvPr/>
        </p:nvSpPr>
        <p:spPr bwMode="auto">
          <a:xfrm>
            <a:off x="4949429" y="4907757"/>
            <a:ext cx="14001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50"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5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1" name="TextBox 93"/>
          <p:cNvSpPr txBox="1">
            <a:spLocks noChangeArrowheads="1"/>
          </p:cNvSpPr>
          <p:nvPr/>
        </p:nvSpPr>
        <p:spPr bwMode="auto">
          <a:xfrm>
            <a:off x="6961585" y="4907757"/>
            <a:ext cx="14001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50"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5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3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2"/>
          <p:cNvSpPr>
            <a:spLocks noChangeArrowheads="1"/>
          </p:cNvSpPr>
          <p:nvPr/>
        </p:nvSpPr>
        <p:spPr bwMode="auto">
          <a:xfrm>
            <a:off x="917972" y="2792016"/>
            <a:ext cx="1162050" cy="1272778"/>
          </a:xfrm>
          <a:prstGeom prst="rect">
            <a:avLst/>
          </a:prstGeom>
          <a:solidFill>
            <a:srgbClr val="3093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2051" name="Freeform 23"/>
          <p:cNvSpPr>
            <a:spLocks/>
          </p:cNvSpPr>
          <p:nvPr/>
        </p:nvSpPr>
        <p:spPr bwMode="auto">
          <a:xfrm>
            <a:off x="917972" y="4064794"/>
            <a:ext cx="1162050" cy="896541"/>
          </a:xfrm>
          <a:custGeom>
            <a:avLst/>
            <a:gdLst>
              <a:gd name="T0" fmla="*/ 1194549 w 441"/>
              <a:gd name="T1" fmla="*/ 1195387 h 340"/>
              <a:gd name="T2" fmla="*/ 1387785 w 441"/>
              <a:gd name="T3" fmla="*/ 1195387 h 340"/>
              <a:gd name="T4" fmla="*/ 1549400 w 441"/>
              <a:gd name="T5" fmla="*/ 1037174 h 340"/>
              <a:gd name="T6" fmla="*/ 1549400 w 441"/>
              <a:gd name="T7" fmla="*/ 0 h 340"/>
              <a:gd name="T8" fmla="*/ 0 w 441"/>
              <a:gd name="T9" fmla="*/ 0 h 340"/>
              <a:gd name="T10" fmla="*/ 1194549 w 441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340" y="340"/>
                </a:moveTo>
                <a:cubicBezTo>
                  <a:pt x="395" y="340"/>
                  <a:pt x="395" y="340"/>
                  <a:pt x="395" y="340"/>
                </a:cubicBezTo>
                <a:cubicBezTo>
                  <a:pt x="421" y="340"/>
                  <a:pt x="441" y="320"/>
                  <a:pt x="441" y="295"/>
                </a:cubicBezTo>
                <a:cubicBezTo>
                  <a:pt x="441" y="0"/>
                  <a:pt x="441" y="0"/>
                  <a:pt x="4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2" y="340"/>
                  <a:pt x="340" y="340"/>
                </a:cubicBezTo>
                <a:close/>
              </a:path>
            </a:pathLst>
          </a:custGeom>
          <a:solidFill>
            <a:srgbClr val="2783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2" name="Freeform 24"/>
          <p:cNvSpPr>
            <a:spLocks/>
          </p:cNvSpPr>
          <p:nvPr/>
        </p:nvSpPr>
        <p:spPr bwMode="auto">
          <a:xfrm>
            <a:off x="917972" y="1895475"/>
            <a:ext cx="1162050" cy="896541"/>
          </a:xfrm>
          <a:custGeom>
            <a:avLst/>
            <a:gdLst>
              <a:gd name="T0" fmla="*/ 354851 w 441"/>
              <a:gd name="T1" fmla="*/ 0 h 340"/>
              <a:gd name="T2" fmla="*/ 161615 w 441"/>
              <a:gd name="T3" fmla="*/ 0 h 340"/>
              <a:gd name="T4" fmla="*/ 0 w 441"/>
              <a:gd name="T5" fmla="*/ 161729 h 340"/>
              <a:gd name="T6" fmla="*/ 0 w 441"/>
              <a:gd name="T7" fmla="*/ 1195387 h 340"/>
              <a:gd name="T8" fmla="*/ 1549400 w 441"/>
              <a:gd name="T9" fmla="*/ 1195387 h 340"/>
              <a:gd name="T10" fmla="*/ 354851 w 441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101" y="0"/>
                </a:moveTo>
                <a:cubicBezTo>
                  <a:pt x="46" y="0"/>
                  <a:pt x="46" y="0"/>
                  <a:pt x="46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1" y="340"/>
                  <a:pt x="441" y="340"/>
                  <a:pt x="441" y="340"/>
                </a:cubicBezTo>
                <a:cubicBezTo>
                  <a:pt x="441" y="152"/>
                  <a:pt x="289" y="0"/>
                  <a:pt x="101" y="0"/>
                </a:cubicBezTo>
                <a:close/>
              </a:path>
            </a:pathLst>
          </a:custGeom>
          <a:solidFill>
            <a:srgbClr val="449D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3" name="Rectangle 25"/>
          <p:cNvSpPr>
            <a:spLocks noChangeArrowheads="1"/>
          </p:cNvSpPr>
          <p:nvPr/>
        </p:nvSpPr>
        <p:spPr bwMode="auto">
          <a:xfrm>
            <a:off x="2453879" y="2792016"/>
            <a:ext cx="1162050" cy="1272778"/>
          </a:xfrm>
          <a:prstGeom prst="rect">
            <a:avLst/>
          </a:prstGeom>
          <a:solidFill>
            <a:srgbClr val="365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2054" name="Freeform 26"/>
          <p:cNvSpPr>
            <a:spLocks/>
          </p:cNvSpPr>
          <p:nvPr/>
        </p:nvSpPr>
        <p:spPr bwMode="auto">
          <a:xfrm>
            <a:off x="2453879" y="4064794"/>
            <a:ext cx="1162050" cy="896541"/>
          </a:xfrm>
          <a:custGeom>
            <a:avLst/>
            <a:gdLst>
              <a:gd name="T0" fmla="*/ 1198062 w 441"/>
              <a:gd name="T1" fmla="*/ 1195387 h 340"/>
              <a:gd name="T2" fmla="*/ 1391298 w 441"/>
              <a:gd name="T3" fmla="*/ 1195387 h 340"/>
              <a:gd name="T4" fmla="*/ 1549400 w 441"/>
              <a:gd name="T5" fmla="*/ 1037174 h 340"/>
              <a:gd name="T6" fmla="*/ 1549400 w 441"/>
              <a:gd name="T7" fmla="*/ 0 h 340"/>
              <a:gd name="T8" fmla="*/ 0 w 441"/>
              <a:gd name="T9" fmla="*/ 0 h 340"/>
              <a:gd name="T10" fmla="*/ 1198062 w 441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341" y="340"/>
                </a:moveTo>
                <a:cubicBezTo>
                  <a:pt x="396" y="340"/>
                  <a:pt x="396" y="340"/>
                  <a:pt x="396" y="340"/>
                </a:cubicBezTo>
                <a:cubicBezTo>
                  <a:pt x="421" y="340"/>
                  <a:pt x="441" y="320"/>
                  <a:pt x="441" y="295"/>
                </a:cubicBezTo>
                <a:cubicBezTo>
                  <a:pt x="441" y="0"/>
                  <a:pt x="441" y="0"/>
                  <a:pt x="4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3" y="340"/>
                  <a:pt x="341" y="340"/>
                </a:cubicBezTo>
                <a:close/>
              </a:path>
            </a:pathLst>
          </a:custGeom>
          <a:solidFill>
            <a:srgbClr val="2B4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5" name="Freeform 27"/>
          <p:cNvSpPr>
            <a:spLocks/>
          </p:cNvSpPr>
          <p:nvPr/>
        </p:nvSpPr>
        <p:spPr bwMode="auto">
          <a:xfrm>
            <a:off x="2453879" y="1895475"/>
            <a:ext cx="1162050" cy="896541"/>
          </a:xfrm>
          <a:custGeom>
            <a:avLst/>
            <a:gdLst>
              <a:gd name="T0" fmla="*/ 354851 w 441"/>
              <a:gd name="T1" fmla="*/ 0 h 340"/>
              <a:gd name="T2" fmla="*/ 161615 w 441"/>
              <a:gd name="T3" fmla="*/ 0 h 340"/>
              <a:gd name="T4" fmla="*/ 0 w 441"/>
              <a:gd name="T5" fmla="*/ 161729 h 340"/>
              <a:gd name="T6" fmla="*/ 0 w 441"/>
              <a:gd name="T7" fmla="*/ 1195387 h 340"/>
              <a:gd name="T8" fmla="*/ 1549400 w 441"/>
              <a:gd name="T9" fmla="*/ 1195387 h 340"/>
              <a:gd name="T10" fmla="*/ 354851 w 441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101" y="0"/>
                </a:move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1" y="340"/>
                  <a:pt x="441" y="340"/>
                  <a:pt x="441" y="340"/>
                </a:cubicBezTo>
                <a:cubicBezTo>
                  <a:pt x="441" y="152"/>
                  <a:pt x="289" y="0"/>
                  <a:pt x="101" y="0"/>
                </a:cubicBezTo>
                <a:close/>
              </a:path>
            </a:pathLst>
          </a:custGeom>
          <a:solidFill>
            <a:srgbClr val="435F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6" name="Freeform 28"/>
          <p:cNvSpPr>
            <a:spLocks/>
          </p:cNvSpPr>
          <p:nvPr/>
        </p:nvSpPr>
        <p:spPr bwMode="auto">
          <a:xfrm>
            <a:off x="3989785" y="4064794"/>
            <a:ext cx="1164431" cy="896541"/>
          </a:xfrm>
          <a:custGeom>
            <a:avLst/>
            <a:gdLst>
              <a:gd name="T0" fmla="*/ 1197801 w 442"/>
              <a:gd name="T1" fmla="*/ 1195387 h 340"/>
              <a:gd name="T2" fmla="*/ 1390995 w 442"/>
              <a:gd name="T3" fmla="*/ 1195387 h 340"/>
              <a:gd name="T4" fmla="*/ 1552575 w 442"/>
              <a:gd name="T5" fmla="*/ 1037174 h 340"/>
              <a:gd name="T6" fmla="*/ 1552575 w 442"/>
              <a:gd name="T7" fmla="*/ 0 h 340"/>
              <a:gd name="T8" fmla="*/ 0 w 442"/>
              <a:gd name="T9" fmla="*/ 0 h 340"/>
              <a:gd name="T10" fmla="*/ 1197801 w 442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2" h="340">
                <a:moveTo>
                  <a:pt x="341" y="340"/>
                </a:moveTo>
                <a:cubicBezTo>
                  <a:pt x="396" y="340"/>
                  <a:pt x="396" y="340"/>
                  <a:pt x="396" y="340"/>
                </a:cubicBezTo>
                <a:cubicBezTo>
                  <a:pt x="421" y="340"/>
                  <a:pt x="442" y="320"/>
                  <a:pt x="442" y="295"/>
                </a:cubicBezTo>
                <a:cubicBezTo>
                  <a:pt x="442" y="0"/>
                  <a:pt x="442" y="0"/>
                  <a:pt x="4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3" y="340"/>
                  <a:pt x="341" y="340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7" name="Freeform 29"/>
          <p:cNvSpPr>
            <a:spLocks/>
          </p:cNvSpPr>
          <p:nvPr/>
        </p:nvSpPr>
        <p:spPr bwMode="auto">
          <a:xfrm>
            <a:off x="3989785" y="1895475"/>
            <a:ext cx="1164431" cy="896541"/>
          </a:xfrm>
          <a:custGeom>
            <a:avLst/>
            <a:gdLst>
              <a:gd name="T0" fmla="*/ 354774 w 442"/>
              <a:gd name="T1" fmla="*/ 0 h 340"/>
              <a:gd name="T2" fmla="*/ 161580 w 442"/>
              <a:gd name="T3" fmla="*/ 0 h 340"/>
              <a:gd name="T4" fmla="*/ 0 w 442"/>
              <a:gd name="T5" fmla="*/ 161729 h 340"/>
              <a:gd name="T6" fmla="*/ 0 w 442"/>
              <a:gd name="T7" fmla="*/ 1195387 h 340"/>
              <a:gd name="T8" fmla="*/ 1552575 w 442"/>
              <a:gd name="T9" fmla="*/ 1195387 h 340"/>
              <a:gd name="T10" fmla="*/ 354774 w 442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2" h="340">
                <a:moveTo>
                  <a:pt x="101" y="0"/>
                </a:move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2" y="340"/>
                  <a:pt x="442" y="340"/>
                  <a:pt x="442" y="340"/>
                </a:cubicBezTo>
                <a:cubicBezTo>
                  <a:pt x="442" y="152"/>
                  <a:pt x="289" y="0"/>
                  <a:pt x="10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8" name="Rectangle 30"/>
          <p:cNvSpPr>
            <a:spLocks noChangeArrowheads="1"/>
          </p:cNvSpPr>
          <p:nvPr/>
        </p:nvSpPr>
        <p:spPr bwMode="auto">
          <a:xfrm>
            <a:off x="3989785" y="2792016"/>
            <a:ext cx="1164431" cy="1272778"/>
          </a:xfrm>
          <a:prstGeom prst="rect">
            <a:avLst/>
          </a:pr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2059" name="Freeform 31"/>
          <p:cNvSpPr>
            <a:spLocks/>
          </p:cNvSpPr>
          <p:nvPr/>
        </p:nvSpPr>
        <p:spPr bwMode="auto">
          <a:xfrm>
            <a:off x="5529263" y="4064794"/>
            <a:ext cx="1162050" cy="896541"/>
          </a:xfrm>
          <a:custGeom>
            <a:avLst/>
            <a:gdLst>
              <a:gd name="T0" fmla="*/ 1194549 w 441"/>
              <a:gd name="T1" fmla="*/ 1195387 h 340"/>
              <a:gd name="T2" fmla="*/ 1387785 w 441"/>
              <a:gd name="T3" fmla="*/ 1195387 h 340"/>
              <a:gd name="T4" fmla="*/ 1549400 w 441"/>
              <a:gd name="T5" fmla="*/ 1037174 h 340"/>
              <a:gd name="T6" fmla="*/ 1549400 w 441"/>
              <a:gd name="T7" fmla="*/ 0 h 340"/>
              <a:gd name="T8" fmla="*/ 0 w 441"/>
              <a:gd name="T9" fmla="*/ 0 h 340"/>
              <a:gd name="T10" fmla="*/ 1194549 w 441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340" y="340"/>
                </a:moveTo>
                <a:cubicBezTo>
                  <a:pt x="395" y="340"/>
                  <a:pt x="395" y="340"/>
                  <a:pt x="395" y="340"/>
                </a:cubicBezTo>
                <a:cubicBezTo>
                  <a:pt x="420" y="340"/>
                  <a:pt x="441" y="320"/>
                  <a:pt x="441" y="295"/>
                </a:cubicBezTo>
                <a:cubicBezTo>
                  <a:pt x="441" y="0"/>
                  <a:pt x="441" y="0"/>
                  <a:pt x="4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2" y="340"/>
                  <a:pt x="340" y="340"/>
                </a:cubicBezTo>
                <a:close/>
              </a:path>
            </a:pathLst>
          </a:custGeom>
          <a:solidFill>
            <a:srgbClr val="D14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60" name="Rectangle 32"/>
          <p:cNvSpPr>
            <a:spLocks noChangeArrowheads="1"/>
          </p:cNvSpPr>
          <p:nvPr/>
        </p:nvSpPr>
        <p:spPr bwMode="auto">
          <a:xfrm>
            <a:off x="5529263" y="2792016"/>
            <a:ext cx="1162050" cy="1272778"/>
          </a:xfrm>
          <a:prstGeom prst="rect">
            <a:avLst/>
          </a:prstGeom>
          <a:solidFill>
            <a:srgbClr val="E252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2061" name="Freeform 33"/>
          <p:cNvSpPr>
            <a:spLocks/>
          </p:cNvSpPr>
          <p:nvPr/>
        </p:nvSpPr>
        <p:spPr bwMode="auto">
          <a:xfrm>
            <a:off x="5529263" y="1895475"/>
            <a:ext cx="1162050" cy="896541"/>
          </a:xfrm>
          <a:custGeom>
            <a:avLst/>
            <a:gdLst>
              <a:gd name="T0" fmla="*/ 351338 w 441"/>
              <a:gd name="T1" fmla="*/ 0 h 340"/>
              <a:gd name="T2" fmla="*/ 158102 w 441"/>
              <a:gd name="T3" fmla="*/ 0 h 340"/>
              <a:gd name="T4" fmla="*/ 0 w 441"/>
              <a:gd name="T5" fmla="*/ 161729 h 340"/>
              <a:gd name="T6" fmla="*/ 0 w 441"/>
              <a:gd name="T7" fmla="*/ 1195387 h 340"/>
              <a:gd name="T8" fmla="*/ 1549400 w 441"/>
              <a:gd name="T9" fmla="*/ 1195387 h 340"/>
              <a:gd name="T10" fmla="*/ 351338 w 441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100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1" y="340"/>
                  <a:pt x="441" y="340"/>
                  <a:pt x="441" y="340"/>
                </a:cubicBezTo>
                <a:cubicBezTo>
                  <a:pt x="441" y="152"/>
                  <a:pt x="288" y="0"/>
                  <a:pt x="100" y="0"/>
                </a:cubicBezTo>
                <a:close/>
              </a:path>
            </a:pathLst>
          </a:custGeom>
          <a:solidFill>
            <a:srgbClr val="EB6C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62" name="Freeform 34"/>
          <p:cNvSpPr>
            <a:spLocks/>
          </p:cNvSpPr>
          <p:nvPr/>
        </p:nvSpPr>
        <p:spPr bwMode="auto">
          <a:xfrm>
            <a:off x="7065169" y="4064794"/>
            <a:ext cx="1162050" cy="896541"/>
          </a:xfrm>
          <a:custGeom>
            <a:avLst/>
            <a:gdLst>
              <a:gd name="T0" fmla="*/ 1194549 w 441"/>
              <a:gd name="T1" fmla="*/ 1195387 h 340"/>
              <a:gd name="T2" fmla="*/ 1387785 w 441"/>
              <a:gd name="T3" fmla="*/ 1195387 h 340"/>
              <a:gd name="T4" fmla="*/ 1549400 w 441"/>
              <a:gd name="T5" fmla="*/ 1037174 h 340"/>
              <a:gd name="T6" fmla="*/ 1549400 w 441"/>
              <a:gd name="T7" fmla="*/ 0 h 340"/>
              <a:gd name="T8" fmla="*/ 0 w 441"/>
              <a:gd name="T9" fmla="*/ 0 h 340"/>
              <a:gd name="T10" fmla="*/ 1194549 w 441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340" y="340"/>
                </a:moveTo>
                <a:cubicBezTo>
                  <a:pt x="395" y="340"/>
                  <a:pt x="395" y="340"/>
                  <a:pt x="395" y="340"/>
                </a:cubicBezTo>
                <a:cubicBezTo>
                  <a:pt x="421" y="340"/>
                  <a:pt x="441" y="320"/>
                  <a:pt x="441" y="295"/>
                </a:cubicBezTo>
                <a:cubicBezTo>
                  <a:pt x="441" y="0"/>
                  <a:pt x="441" y="0"/>
                  <a:pt x="4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2" y="340"/>
                  <a:pt x="340" y="340"/>
                </a:cubicBezTo>
                <a:close/>
              </a:path>
            </a:pathLst>
          </a:custGeom>
          <a:solidFill>
            <a:srgbClr val="E9B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63" name="Rectangle 35"/>
          <p:cNvSpPr>
            <a:spLocks noChangeArrowheads="1"/>
          </p:cNvSpPr>
          <p:nvPr/>
        </p:nvSpPr>
        <p:spPr bwMode="auto">
          <a:xfrm>
            <a:off x="7065169" y="2792016"/>
            <a:ext cx="1162050" cy="1272778"/>
          </a:xfrm>
          <a:prstGeom prst="rect">
            <a:avLst/>
          </a:prstGeom>
          <a:solidFill>
            <a:srgbClr val="FAC9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2064" name="Freeform 36"/>
          <p:cNvSpPr>
            <a:spLocks/>
          </p:cNvSpPr>
          <p:nvPr/>
        </p:nvSpPr>
        <p:spPr bwMode="auto">
          <a:xfrm>
            <a:off x="7065169" y="1895475"/>
            <a:ext cx="1162050" cy="896541"/>
          </a:xfrm>
          <a:custGeom>
            <a:avLst/>
            <a:gdLst>
              <a:gd name="T0" fmla="*/ 354851 w 441"/>
              <a:gd name="T1" fmla="*/ 0 h 340"/>
              <a:gd name="T2" fmla="*/ 161615 w 441"/>
              <a:gd name="T3" fmla="*/ 0 h 340"/>
              <a:gd name="T4" fmla="*/ 0 w 441"/>
              <a:gd name="T5" fmla="*/ 161729 h 340"/>
              <a:gd name="T6" fmla="*/ 0 w 441"/>
              <a:gd name="T7" fmla="*/ 1195387 h 340"/>
              <a:gd name="T8" fmla="*/ 1549400 w 441"/>
              <a:gd name="T9" fmla="*/ 1195387 h 340"/>
              <a:gd name="T10" fmla="*/ 354851 w 441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101" y="0"/>
                </a:moveTo>
                <a:cubicBezTo>
                  <a:pt x="46" y="0"/>
                  <a:pt x="46" y="0"/>
                  <a:pt x="46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1" y="340"/>
                  <a:pt x="441" y="340"/>
                  <a:pt x="441" y="340"/>
                </a:cubicBezTo>
                <a:cubicBezTo>
                  <a:pt x="441" y="152"/>
                  <a:pt x="289" y="0"/>
                  <a:pt x="101" y="0"/>
                </a:cubicBezTo>
                <a:close/>
              </a:path>
            </a:pathLst>
          </a:custGeom>
          <a:solidFill>
            <a:srgbClr val="FFD5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65" name="Rectangle 37"/>
          <p:cNvSpPr>
            <a:spLocks noChangeArrowheads="1"/>
          </p:cNvSpPr>
          <p:nvPr/>
        </p:nvSpPr>
        <p:spPr bwMode="auto">
          <a:xfrm>
            <a:off x="1183482" y="2159794"/>
            <a:ext cx="525785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01</a:t>
            </a:r>
            <a:endParaRPr lang="en-US" altLang="en-US" sz="1350"/>
          </a:p>
        </p:txBody>
      </p:sp>
      <p:sp>
        <p:nvSpPr>
          <p:cNvPr id="2066" name="Rectangle 38"/>
          <p:cNvSpPr>
            <a:spLocks noChangeArrowheads="1"/>
          </p:cNvSpPr>
          <p:nvPr/>
        </p:nvSpPr>
        <p:spPr bwMode="auto">
          <a:xfrm>
            <a:off x="2653904" y="2159794"/>
            <a:ext cx="626775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02</a:t>
            </a:r>
            <a:endParaRPr lang="en-US" altLang="en-US" sz="1350"/>
          </a:p>
        </p:txBody>
      </p:sp>
      <p:sp>
        <p:nvSpPr>
          <p:cNvPr id="2067" name="Rectangle 39"/>
          <p:cNvSpPr>
            <a:spLocks noChangeArrowheads="1"/>
          </p:cNvSpPr>
          <p:nvPr/>
        </p:nvSpPr>
        <p:spPr bwMode="auto">
          <a:xfrm>
            <a:off x="4219575" y="2159794"/>
            <a:ext cx="621965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03</a:t>
            </a:r>
            <a:endParaRPr lang="en-US" altLang="en-US" sz="1350"/>
          </a:p>
        </p:txBody>
      </p:sp>
      <p:sp>
        <p:nvSpPr>
          <p:cNvPr id="2068" name="Rectangle 40"/>
          <p:cNvSpPr>
            <a:spLocks noChangeArrowheads="1"/>
          </p:cNvSpPr>
          <p:nvPr/>
        </p:nvSpPr>
        <p:spPr bwMode="auto">
          <a:xfrm>
            <a:off x="5753101" y="2159794"/>
            <a:ext cx="618759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04</a:t>
            </a:r>
            <a:endParaRPr lang="en-US" altLang="en-US" sz="1350"/>
          </a:p>
        </p:txBody>
      </p:sp>
      <p:sp>
        <p:nvSpPr>
          <p:cNvPr id="2069" name="Rectangle 41"/>
          <p:cNvSpPr>
            <a:spLocks noChangeArrowheads="1"/>
          </p:cNvSpPr>
          <p:nvPr/>
        </p:nvSpPr>
        <p:spPr bwMode="auto">
          <a:xfrm>
            <a:off x="7278291" y="2159794"/>
            <a:ext cx="621965" cy="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825">
                <a:solidFill>
                  <a:srgbClr val="FFFFFF"/>
                </a:solidFill>
                <a:latin typeface="Montserrat" panose="02000505000000020004" pitchFamily="2" charset="0"/>
              </a:rPr>
              <a:t>05</a:t>
            </a:r>
            <a:endParaRPr lang="en-US" altLang="en-US" sz="1350"/>
          </a:p>
        </p:txBody>
      </p:sp>
      <p:sp>
        <p:nvSpPr>
          <p:cNvPr id="2070" name="Freeform 42"/>
          <p:cNvSpPr>
            <a:spLocks noEditPoints="1"/>
          </p:cNvSpPr>
          <p:nvPr/>
        </p:nvSpPr>
        <p:spPr bwMode="auto">
          <a:xfrm>
            <a:off x="1373982" y="4202907"/>
            <a:ext cx="436960" cy="521494"/>
          </a:xfrm>
          <a:custGeom>
            <a:avLst/>
            <a:gdLst>
              <a:gd name="T0" fmla="*/ 217602 w 166"/>
              <a:gd name="T1" fmla="*/ 695325 h 198"/>
              <a:gd name="T2" fmla="*/ 217602 w 166"/>
              <a:gd name="T3" fmla="*/ 646161 h 198"/>
              <a:gd name="T4" fmla="*/ 389578 w 166"/>
              <a:gd name="T5" fmla="*/ 607531 h 198"/>
              <a:gd name="T6" fmla="*/ 193034 w 166"/>
              <a:gd name="T7" fmla="*/ 607531 h 198"/>
              <a:gd name="T8" fmla="*/ 365010 w 166"/>
              <a:gd name="T9" fmla="*/ 632114 h 198"/>
              <a:gd name="T10" fmla="*/ 284287 w 166"/>
              <a:gd name="T11" fmla="*/ 340639 h 198"/>
              <a:gd name="T12" fmla="*/ 291306 w 166"/>
              <a:gd name="T13" fmla="*/ 568902 h 198"/>
              <a:gd name="T14" fmla="*/ 291306 w 166"/>
              <a:gd name="T15" fmla="*/ 568902 h 198"/>
              <a:gd name="T16" fmla="*/ 315874 w 166"/>
              <a:gd name="T17" fmla="*/ 340639 h 198"/>
              <a:gd name="T18" fmla="*/ 210583 w 166"/>
              <a:gd name="T19" fmla="*/ 319569 h 198"/>
              <a:gd name="T20" fmla="*/ 210583 w 166"/>
              <a:gd name="T21" fmla="*/ 249334 h 198"/>
              <a:gd name="T22" fmla="*/ 336932 w 166"/>
              <a:gd name="T23" fmla="*/ 284451 h 198"/>
              <a:gd name="T24" fmla="*/ 407126 w 166"/>
              <a:gd name="T25" fmla="*/ 284451 h 198"/>
              <a:gd name="T26" fmla="*/ 98272 w 166"/>
              <a:gd name="T27" fmla="*/ 221240 h 198"/>
              <a:gd name="T28" fmla="*/ 196544 w 166"/>
              <a:gd name="T29" fmla="*/ 544320 h 198"/>
              <a:gd name="T30" fmla="*/ 245680 w 166"/>
              <a:gd name="T31" fmla="*/ 340639 h 198"/>
              <a:gd name="T32" fmla="*/ 154427 w 166"/>
              <a:gd name="T33" fmla="*/ 284451 h 198"/>
              <a:gd name="T34" fmla="*/ 266738 w 166"/>
              <a:gd name="T35" fmla="*/ 284451 h 198"/>
              <a:gd name="T36" fmla="*/ 284287 w 166"/>
              <a:gd name="T37" fmla="*/ 319569 h 198"/>
              <a:gd name="T38" fmla="*/ 315874 w 166"/>
              <a:gd name="T39" fmla="*/ 284451 h 198"/>
              <a:gd name="T40" fmla="*/ 414146 w 166"/>
              <a:gd name="T41" fmla="*/ 242310 h 198"/>
              <a:gd name="T42" fmla="*/ 372029 w 166"/>
              <a:gd name="T43" fmla="*/ 340639 h 198"/>
              <a:gd name="T44" fmla="*/ 350971 w 166"/>
              <a:gd name="T45" fmla="*/ 568902 h 198"/>
              <a:gd name="T46" fmla="*/ 463282 w 166"/>
              <a:gd name="T47" fmla="*/ 354686 h 198"/>
              <a:gd name="T48" fmla="*/ 291306 w 166"/>
              <a:gd name="T49" fmla="*/ 0 h 198"/>
              <a:gd name="T50" fmla="*/ 270248 w 166"/>
              <a:gd name="T51" fmla="*/ 59700 h 198"/>
              <a:gd name="T52" fmla="*/ 312364 w 166"/>
              <a:gd name="T53" fmla="*/ 59700 h 198"/>
              <a:gd name="T54" fmla="*/ 421165 w 166"/>
              <a:gd name="T55" fmla="*/ 24582 h 198"/>
              <a:gd name="T56" fmla="*/ 375539 w 166"/>
              <a:gd name="T57" fmla="*/ 70235 h 198"/>
              <a:gd name="T58" fmla="*/ 410636 w 166"/>
              <a:gd name="T59" fmla="*/ 87794 h 198"/>
              <a:gd name="T60" fmla="*/ 519437 w 166"/>
              <a:gd name="T61" fmla="*/ 94817 h 198"/>
              <a:gd name="T62" fmla="*/ 459772 w 166"/>
              <a:gd name="T63" fmla="*/ 115888 h 198"/>
              <a:gd name="T64" fmla="*/ 487850 w 166"/>
              <a:gd name="T65" fmla="*/ 147493 h 198"/>
              <a:gd name="T66" fmla="*/ 579102 w 166"/>
              <a:gd name="T67" fmla="*/ 203681 h 198"/>
              <a:gd name="T68" fmla="*/ 515927 w 166"/>
              <a:gd name="T69" fmla="*/ 193146 h 198"/>
              <a:gd name="T70" fmla="*/ 522947 w 166"/>
              <a:gd name="T71" fmla="*/ 235287 h 198"/>
              <a:gd name="T72" fmla="*/ 575593 w 166"/>
              <a:gd name="T73" fmla="*/ 323080 h 198"/>
              <a:gd name="T74" fmla="*/ 522947 w 166"/>
              <a:gd name="T75" fmla="*/ 291475 h 198"/>
              <a:gd name="T76" fmla="*/ 512418 w 166"/>
              <a:gd name="T77" fmla="*/ 333616 h 198"/>
              <a:gd name="T78" fmla="*/ 196544 w 166"/>
              <a:gd name="T79" fmla="*/ 98329 h 198"/>
              <a:gd name="T80" fmla="*/ 186015 w 166"/>
              <a:gd name="T81" fmla="*/ 35117 h 198"/>
              <a:gd name="T82" fmla="*/ 150918 w 166"/>
              <a:gd name="T83" fmla="*/ 56188 h 198"/>
              <a:gd name="T84" fmla="*/ 122840 w 166"/>
              <a:gd name="T85" fmla="*/ 147493 h 198"/>
              <a:gd name="T86" fmla="*/ 91252 w 166"/>
              <a:gd name="T87" fmla="*/ 91305 h 198"/>
              <a:gd name="T88" fmla="*/ 63175 w 166"/>
              <a:gd name="T89" fmla="*/ 122911 h 198"/>
              <a:gd name="T90" fmla="*/ 80723 w 166"/>
              <a:gd name="T91" fmla="*/ 217728 h 198"/>
              <a:gd name="T92" fmla="*/ 24568 w 166"/>
              <a:gd name="T93" fmla="*/ 186122 h 198"/>
              <a:gd name="T94" fmla="*/ 17549 w 166"/>
              <a:gd name="T95" fmla="*/ 228263 h 198"/>
              <a:gd name="T96" fmla="*/ 80723 w 166"/>
              <a:gd name="T97" fmla="*/ 309033 h 198"/>
              <a:gd name="T98" fmla="*/ 17549 w 166"/>
              <a:gd name="T99" fmla="*/ 298498 h 198"/>
              <a:gd name="T100" fmla="*/ 28078 w 166"/>
              <a:gd name="T101" fmla="*/ 340639 h 19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66" h="198">
                <a:moveTo>
                  <a:pt x="111" y="191"/>
                </a:moveTo>
                <a:cubicBezTo>
                  <a:pt x="111" y="195"/>
                  <a:pt x="108" y="198"/>
                  <a:pt x="104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58" y="198"/>
                  <a:pt x="55" y="195"/>
                  <a:pt x="55" y="191"/>
                </a:cubicBezTo>
                <a:cubicBezTo>
                  <a:pt x="55" y="191"/>
                  <a:pt x="55" y="191"/>
                  <a:pt x="55" y="191"/>
                </a:cubicBezTo>
                <a:cubicBezTo>
                  <a:pt x="55" y="187"/>
                  <a:pt x="58" y="184"/>
                  <a:pt x="62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8" y="184"/>
                  <a:pt x="111" y="187"/>
                  <a:pt x="111" y="191"/>
                </a:cubicBezTo>
                <a:close/>
                <a:moveTo>
                  <a:pt x="111" y="173"/>
                </a:moveTo>
                <a:cubicBezTo>
                  <a:pt x="111" y="169"/>
                  <a:pt x="108" y="166"/>
                  <a:pt x="104" y="166"/>
                </a:cubicBezTo>
                <a:cubicBezTo>
                  <a:pt x="62" y="166"/>
                  <a:pt x="62" y="166"/>
                  <a:pt x="62" y="166"/>
                </a:cubicBezTo>
                <a:cubicBezTo>
                  <a:pt x="58" y="166"/>
                  <a:pt x="55" y="169"/>
                  <a:pt x="55" y="173"/>
                </a:cubicBezTo>
                <a:cubicBezTo>
                  <a:pt x="55" y="173"/>
                  <a:pt x="55" y="173"/>
                  <a:pt x="55" y="173"/>
                </a:cubicBezTo>
                <a:cubicBezTo>
                  <a:pt x="55" y="177"/>
                  <a:pt x="58" y="180"/>
                  <a:pt x="62" y="180"/>
                </a:cubicBezTo>
                <a:cubicBezTo>
                  <a:pt x="104" y="180"/>
                  <a:pt x="104" y="180"/>
                  <a:pt x="104" y="180"/>
                </a:cubicBezTo>
                <a:cubicBezTo>
                  <a:pt x="108" y="180"/>
                  <a:pt x="111" y="177"/>
                  <a:pt x="111" y="173"/>
                </a:cubicBezTo>
                <a:close/>
                <a:moveTo>
                  <a:pt x="90" y="97"/>
                </a:moveTo>
                <a:cubicBezTo>
                  <a:pt x="81" y="97"/>
                  <a:pt x="81" y="97"/>
                  <a:pt x="81" y="97"/>
                </a:cubicBezTo>
                <a:cubicBezTo>
                  <a:pt x="76" y="97"/>
                  <a:pt x="76" y="97"/>
                  <a:pt x="76" y="97"/>
                </a:cubicBezTo>
                <a:cubicBezTo>
                  <a:pt x="76" y="162"/>
                  <a:pt x="76" y="162"/>
                  <a:pt x="76" y="162"/>
                </a:cubicBezTo>
                <a:cubicBezTo>
                  <a:pt x="79" y="162"/>
                  <a:pt x="81" y="162"/>
                  <a:pt x="83" y="162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85" y="162"/>
                  <a:pt x="87" y="162"/>
                  <a:pt x="90" y="162"/>
                </a:cubicBezTo>
                <a:lnTo>
                  <a:pt x="90" y="97"/>
                </a:lnTo>
                <a:close/>
                <a:moveTo>
                  <a:pt x="60" y="71"/>
                </a:moveTo>
                <a:cubicBezTo>
                  <a:pt x="55" y="71"/>
                  <a:pt x="50" y="75"/>
                  <a:pt x="50" y="81"/>
                </a:cubicBezTo>
                <a:cubicBezTo>
                  <a:pt x="50" y="86"/>
                  <a:pt x="55" y="91"/>
                  <a:pt x="60" y="91"/>
                </a:cubicBezTo>
                <a:cubicBezTo>
                  <a:pt x="70" y="91"/>
                  <a:pt x="70" y="91"/>
                  <a:pt x="70" y="91"/>
                </a:cubicBezTo>
                <a:cubicBezTo>
                  <a:pt x="70" y="81"/>
                  <a:pt x="70" y="81"/>
                  <a:pt x="70" y="81"/>
                </a:cubicBezTo>
                <a:cubicBezTo>
                  <a:pt x="70" y="75"/>
                  <a:pt x="65" y="71"/>
                  <a:pt x="60" y="71"/>
                </a:cubicBezTo>
                <a:close/>
                <a:moveTo>
                  <a:pt x="116" y="81"/>
                </a:moveTo>
                <a:cubicBezTo>
                  <a:pt x="116" y="75"/>
                  <a:pt x="111" y="71"/>
                  <a:pt x="106" y="71"/>
                </a:cubicBezTo>
                <a:cubicBezTo>
                  <a:pt x="101" y="71"/>
                  <a:pt x="96" y="75"/>
                  <a:pt x="96" y="81"/>
                </a:cubicBezTo>
                <a:cubicBezTo>
                  <a:pt x="96" y="91"/>
                  <a:pt x="96" y="91"/>
                  <a:pt x="96" y="91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11" y="91"/>
                  <a:pt x="116" y="86"/>
                  <a:pt x="116" y="81"/>
                </a:cubicBezTo>
                <a:close/>
                <a:moveTo>
                  <a:pt x="138" y="63"/>
                </a:moveTo>
                <a:cubicBezTo>
                  <a:pt x="133" y="45"/>
                  <a:pt x="112" y="26"/>
                  <a:pt x="83" y="26"/>
                </a:cubicBezTo>
                <a:cubicBezTo>
                  <a:pt x="54" y="26"/>
                  <a:pt x="33" y="45"/>
                  <a:pt x="28" y="63"/>
                </a:cubicBezTo>
                <a:cubicBezTo>
                  <a:pt x="25" y="76"/>
                  <a:pt x="28" y="89"/>
                  <a:pt x="34" y="101"/>
                </a:cubicBezTo>
                <a:cubicBezTo>
                  <a:pt x="40" y="113"/>
                  <a:pt x="46" y="122"/>
                  <a:pt x="51" y="133"/>
                </a:cubicBezTo>
                <a:cubicBezTo>
                  <a:pt x="54" y="139"/>
                  <a:pt x="55" y="148"/>
                  <a:pt x="56" y="155"/>
                </a:cubicBezTo>
                <a:cubicBezTo>
                  <a:pt x="58" y="160"/>
                  <a:pt x="60" y="162"/>
                  <a:pt x="66" y="162"/>
                </a:cubicBezTo>
                <a:cubicBezTo>
                  <a:pt x="67" y="162"/>
                  <a:pt x="69" y="162"/>
                  <a:pt x="70" y="162"/>
                </a:cubicBezTo>
                <a:cubicBezTo>
                  <a:pt x="70" y="97"/>
                  <a:pt x="70" y="97"/>
                  <a:pt x="7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56" y="97"/>
                  <a:pt x="52" y="96"/>
                  <a:pt x="48" y="92"/>
                </a:cubicBezTo>
                <a:cubicBezTo>
                  <a:pt x="45" y="89"/>
                  <a:pt x="44" y="85"/>
                  <a:pt x="44" y="81"/>
                </a:cubicBezTo>
                <a:cubicBezTo>
                  <a:pt x="44" y="76"/>
                  <a:pt x="45" y="72"/>
                  <a:pt x="48" y="69"/>
                </a:cubicBezTo>
                <a:cubicBezTo>
                  <a:pt x="52" y="66"/>
                  <a:pt x="56" y="64"/>
                  <a:pt x="60" y="64"/>
                </a:cubicBezTo>
                <a:cubicBezTo>
                  <a:pt x="69" y="64"/>
                  <a:pt x="76" y="72"/>
                  <a:pt x="76" y="81"/>
                </a:cubicBezTo>
                <a:cubicBezTo>
                  <a:pt x="76" y="81"/>
                  <a:pt x="76" y="81"/>
                  <a:pt x="76" y="81"/>
                </a:cubicBezTo>
                <a:cubicBezTo>
                  <a:pt x="76" y="91"/>
                  <a:pt x="76" y="91"/>
                  <a:pt x="76" y="91"/>
                </a:cubicBezTo>
                <a:cubicBezTo>
                  <a:pt x="81" y="91"/>
                  <a:pt x="81" y="91"/>
                  <a:pt x="81" y="91"/>
                </a:cubicBezTo>
                <a:cubicBezTo>
                  <a:pt x="90" y="91"/>
                  <a:pt x="90" y="91"/>
                  <a:pt x="90" y="9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76"/>
                  <a:pt x="91" y="72"/>
                  <a:pt x="94" y="69"/>
                </a:cubicBezTo>
                <a:cubicBezTo>
                  <a:pt x="97" y="66"/>
                  <a:pt x="102" y="64"/>
                  <a:pt x="106" y="64"/>
                </a:cubicBezTo>
                <a:cubicBezTo>
                  <a:pt x="110" y="64"/>
                  <a:pt x="114" y="66"/>
                  <a:pt x="118" y="69"/>
                </a:cubicBezTo>
                <a:cubicBezTo>
                  <a:pt x="121" y="72"/>
                  <a:pt x="122" y="76"/>
                  <a:pt x="122" y="81"/>
                </a:cubicBezTo>
                <a:cubicBezTo>
                  <a:pt x="122" y="85"/>
                  <a:pt x="121" y="89"/>
                  <a:pt x="118" y="92"/>
                </a:cubicBezTo>
                <a:cubicBezTo>
                  <a:pt x="114" y="96"/>
                  <a:pt x="110" y="97"/>
                  <a:pt x="106" y="97"/>
                </a:cubicBezTo>
                <a:cubicBezTo>
                  <a:pt x="96" y="97"/>
                  <a:pt x="96" y="97"/>
                  <a:pt x="96" y="97"/>
                </a:cubicBezTo>
                <a:cubicBezTo>
                  <a:pt x="96" y="162"/>
                  <a:pt x="96" y="162"/>
                  <a:pt x="96" y="162"/>
                </a:cubicBezTo>
                <a:cubicBezTo>
                  <a:pt x="97" y="162"/>
                  <a:pt x="99" y="162"/>
                  <a:pt x="100" y="162"/>
                </a:cubicBezTo>
                <a:cubicBezTo>
                  <a:pt x="106" y="162"/>
                  <a:pt x="108" y="160"/>
                  <a:pt x="110" y="155"/>
                </a:cubicBezTo>
                <a:cubicBezTo>
                  <a:pt x="111" y="148"/>
                  <a:pt x="112" y="139"/>
                  <a:pt x="115" y="133"/>
                </a:cubicBezTo>
                <a:cubicBezTo>
                  <a:pt x="120" y="122"/>
                  <a:pt x="126" y="113"/>
                  <a:pt x="132" y="101"/>
                </a:cubicBezTo>
                <a:cubicBezTo>
                  <a:pt x="138" y="89"/>
                  <a:pt x="141" y="76"/>
                  <a:pt x="138" y="63"/>
                </a:cubicBezTo>
                <a:close/>
                <a:moveTo>
                  <a:pt x="89" y="6"/>
                </a:moveTo>
                <a:cubicBezTo>
                  <a:pt x="89" y="2"/>
                  <a:pt x="86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0" y="0"/>
                  <a:pt x="77" y="2"/>
                  <a:pt x="77" y="6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20"/>
                  <a:pt x="80" y="23"/>
                  <a:pt x="83" y="23"/>
                </a:cubicBezTo>
                <a:cubicBezTo>
                  <a:pt x="83" y="23"/>
                  <a:pt x="83" y="23"/>
                  <a:pt x="83" y="23"/>
                </a:cubicBezTo>
                <a:cubicBezTo>
                  <a:pt x="86" y="23"/>
                  <a:pt x="89" y="20"/>
                  <a:pt x="89" y="17"/>
                </a:cubicBezTo>
                <a:lnTo>
                  <a:pt x="89" y="6"/>
                </a:lnTo>
                <a:close/>
                <a:moveTo>
                  <a:pt x="122" y="16"/>
                </a:moveTo>
                <a:cubicBezTo>
                  <a:pt x="124" y="13"/>
                  <a:pt x="123" y="9"/>
                  <a:pt x="120" y="7"/>
                </a:cubicBezTo>
                <a:cubicBezTo>
                  <a:pt x="120" y="7"/>
                  <a:pt x="120" y="7"/>
                  <a:pt x="120" y="7"/>
                </a:cubicBezTo>
                <a:cubicBezTo>
                  <a:pt x="117" y="6"/>
                  <a:pt x="113" y="7"/>
                  <a:pt x="112" y="1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5" y="23"/>
                  <a:pt x="106" y="26"/>
                  <a:pt x="109" y="28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12" y="29"/>
                  <a:pt x="116" y="28"/>
                  <a:pt x="117" y="25"/>
                </a:cubicBezTo>
                <a:lnTo>
                  <a:pt x="122" y="16"/>
                </a:lnTo>
                <a:close/>
                <a:moveTo>
                  <a:pt x="147" y="35"/>
                </a:moveTo>
                <a:cubicBezTo>
                  <a:pt x="150" y="33"/>
                  <a:pt x="150" y="29"/>
                  <a:pt x="148" y="27"/>
                </a:cubicBezTo>
                <a:cubicBezTo>
                  <a:pt x="148" y="27"/>
                  <a:pt x="148" y="27"/>
                  <a:pt x="148" y="27"/>
                </a:cubicBezTo>
                <a:cubicBezTo>
                  <a:pt x="145" y="24"/>
                  <a:pt x="142" y="24"/>
                  <a:pt x="139" y="26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128" y="36"/>
                  <a:pt x="128" y="39"/>
                  <a:pt x="130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2" y="44"/>
                  <a:pt x="136" y="45"/>
                  <a:pt x="139" y="42"/>
                </a:cubicBezTo>
                <a:lnTo>
                  <a:pt x="147" y="35"/>
                </a:lnTo>
                <a:close/>
                <a:moveTo>
                  <a:pt x="160" y="65"/>
                </a:moveTo>
                <a:cubicBezTo>
                  <a:pt x="163" y="64"/>
                  <a:pt x="166" y="61"/>
                  <a:pt x="165" y="58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4" y="54"/>
                  <a:pt x="161" y="52"/>
                  <a:pt x="158" y="53"/>
                </a:cubicBezTo>
                <a:cubicBezTo>
                  <a:pt x="147" y="55"/>
                  <a:pt x="147" y="55"/>
                  <a:pt x="147" y="55"/>
                </a:cubicBezTo>
                <a:cubicBezTo>
                  <a:pt x="144" y="55"/>
                  <a:pt x="142" y="58"/>
                  <a:pt x="142" y="62"/>
                </a:cubicBezTo>
                <a:cubicBezTo>
                  <a:pt x="142" y="62"/>
                  <a:pt x="142" y="62"/>
                  <a:pt x="142" y="62"/>
                </a:cubicBezTo>
                <a:cubicBezTo>
                  <a:pt x="143" y="65"/>
                  <a:pt x="146" y="67"/>
                  <a:pt x="149" y="67"/>
                </a:cubicBezTo>
                <a:lnTo>
                  <a:pt x="160" y="65"/>
                </a:lnTo>
                <a:close/>
                <a:moveTo>
                  <a:pt x="157" y="97"/>
                </a:moveTo>
                <a:cubicBezTo>
                  <a:pt x="161" y="98"/>
                  <a:pt x="164" y="95"/>
                  <a:pt x="164" y="92"/>
                </a:cubicBezTo>
                <a:cubicBezTo>
                  <a:pt x="164" y="92"/>
                  <a:pt x="164" y="92"/>
                  <a:pt x="164" y="92"/>
                </a:cubicBezTo>
                <a:cubicBezTo>
                  <a:pt x="165" y="89"/>
                  <a:pt x="163" y="86"/>
                  <a:pt x="160" y="85"/>
                </a:cubicBezTo>
                <a:cubicBezTo>
                  <a:pt x="149" y="83"/>
                  <a:pt x="149" y="83"/>
                  <a:pt x="149" y="83"/>
                </a:cubicBezTo>
                <a:cubicBezTo>
                  <a:pt x="146" y="82"/>
                  <a:pt x="142" y="84"/>
                  <a:pt x="142" y="88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41" y="91"/>
                  <a:pt x="143" y="94"/>
                  <a:pt x="146" y="95"/>
                </a:cubicBezTo>
                <a:lnTo>
                  <a:pt x="157" y="97"/>
                </a:lnTo>
                <a:close/>
                <a:moveTo>
                  <a:pt x="48" y="25"/>
                </a:moveTo>
                <a:cubicBezTo>
                  <a:pt x="50" y="28"/>
                  <a:pt x="53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9" y="26"/>
                  <a:pt x="60" y="23"/>
                  <a:pt x="59" y="20"/>
                </a:cubicBezTo>
                <a:cubicBezTo>
                  <a:pt x="53" y="10"/>
                  <a:pt x="53" y="10"/>
                  <a:pt x="53" y="10"/>
                </a:cubicBezTo>
                <a:cubicBezTo>
                  <a:pt x="52" y="7"/>
                  <a:pt x="48" y="6"/>
                  <a:pt x="45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2" y="9"/>
                  <a:pt x="41" y="13"/>
                  <a:pt x="43" y="16"/>
                </a:cubicBezTo>
                <a:lnTo>
                  <a:pt x="48" y="25"/>
                </a:lnTo>
                <a:close/>
                <a:moveTo>
                  <a:pt x="26" y="42"/>
                </a:moveTo>
                <a:cubicBezTo>
                  <a:pt x="29" y="45"/>
                  <a:pt x="33" y="44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39"/>
                  <a:pt x="37" y="36"/>
                  <a:pt x="34" y="33"/>
                </a:cubicBezTo>
                <a:cubicBezTo>
                  <a:pt x="26" y="26"/>
                  <a:pt x="26" y="26"/>
                  <a:pt x="26" y="26"/>
                </a:cubicBezTo>
                <a:cubicBezTo>
                  <a:pt x="24" y="24"/>
                  <a:pt x="20" y="24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5" y="29"/>
                  <a:pt x="16" y="33"/>
                  <a:pt x="18" y="35"/>
                </a:cubicBezTo>
                <a:lnTo>
                  <a:pt x="26" y="42"/>
                </a:lnTo>
                <a:close/>
                <a:moveTo>
                  <a:pt x="16" y="67"/>
                </a:moveTo>
                <a:cubicBezTo>
                  <a:pt x="19" y="67"/>
                  <a:pt x="22" y="65"/>
                  <a:pt x="23" y="62"/>
                </a:cubicBezTo>
                <a:cubicBezTo>
                  <a:pt x="23" y="62"/>
                  <a:pt x="23" y="62"/>
                  <a:pt x="23" y="62"/>
                </a:cubicBezTo>
                <a:cubicBezTo>
                  <a:pt x="24" y="58"/>
                  <a:pt x="21" y="55"/>
                  <a:pt x="18" y="55"/>
                </a:cubicBezTo>
                <a:cubicBezTo>
                  <a:pt x="7" y="53"/>
                  <a:pt x="7" y="53"/>
                  <a:pt x="7" y="53"/>
                </a:cubicBezTo>
                <a:cubicBezTo>
                  <a:pt x="4" y="52"/>
                  <a:pt x="1" y="54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1"/>
                  <a:pt x="2" y="64"/>
                  <a:pt x="5" y="65"/>
                </a:cubicBezTo>
                <a:lnTo>
                  <a:pt x="16" y="67"/>
                </a:lnTo>
                <a:close/>
                <a:moveTo>
                  <a:pt x="19" y="95"/>
                </a:moveTo>
                <a:cubicBezTo>
                  <a:pt x="22" y="94"/>
                  <a:pt x="24" y="91"/>
                  <a:pt x="23" y="88"/>
                </a:cubicBezTo>
                <a:cubicBezTo>
                  <a:pt x="23" y="88"/>
                  <a:pt x="23" y="88"/>
                  <a:pt x="23" y="88"/>
                </a:cubicBezTo>
                <a:cubicBezTo>
                  <a:pt x="23" y="84"/>
                  <a:pt x="20" y="82"/>
                  <a:pt x="16" y="83"/>
                </a:cubicBezTo>
                <a:cubicBezTo>
                  <a:pt x="5" y="85"/>
                  <a:pt x="5" y="85"/>
                  <a:pt x="5" y="85"/>
                </a:cubicBezTo>
                <a:cubicBezTo>
                  <a:pt x="2" y="86"/>
                  <a:pt x="0" y="89"/>
                  <a:pt x="1" y="92"/>
                </a:cubicBezTo>
                <a:cubicBezTo>
                  <a:pt x="1" y="92"/>
                  <a:pt x="1" y="92"/>
                  <a:pt x="1" y="92"/>
                </a:cubicBezTo>
                <a:cubicBezTo>
                  <a:pt x="1" y="95"/>
                  <a:pt x="5" y="98"/>
                  <a:pt x="8" y="97"/>
                </a:cubicBezTo>
                <a:lnTo>
                  <a:pt x="19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71" name="Freeform 43"/>
          <p:cNvSpPr>
            <a:spLocks noEditPoints="1"/>
          </p:cNvSpPr>
          <p:nvPr/>
        </p:nvSpPr>
        <p:spPr bwMode="auto">
          <a:xfrm>
            <a:off x="4430317" y="4205287"/>
            <a:ext cx="526256" cy="442913"/>
          </a:xfrm>
          <a:custGeom>
            <a:avLst/>
            <a:gdLst>
              <a:gd name="T0" fmla="*/ 94726 w 200"/>
              <a:gd name="T1" fmla="*/ 481579 h 168"/>
              <a:gd name="T2" fmla="*/ 94726 w 200"/>
              <a:gd name="T3" fmla="*/ 323396 h 168"/>
              <a:gd name="T4" fmla="*/ 119285 w 200"/>
              <a:gd name="T5" fmla="*/ 298790 h 168"/>
              <a:gd name="T6" fmla="*/ 157877 w 200"/>
              <a:gd name="T7" fmla="*/ 298790 h 168"/>
              <a:gd name="T8" fmla="*/ 178927 w 200"/>
              <a:gd name="T9" fmla="*/ 323396 h 168"/>
              <a:gd name="T10" fmla="*/ 178927 w 200"/>
              <a:gd name="T11" fmla="*/ 481579 h 168"/>
              <a:gd name="T12" fmla="*/ 157877 w 200"/>
              <a:gd name="T13" fmla="*/ 502671 h 168"/>
              <a:gd name="T14" fmla="*/ 119285 w 200"/>
              <a:gd name="T15" fmla="*/ 502671 h 168"/>
              <a:gd name="T16" fmla="*/ 94726 w 200"/>
              <a:gd name="T17" fmla="*/ 481579 h 168"/>
              <a:gd name="T18" fmla="*/ 259620 w 200"/>
              <a:gd name="T19" fmla="*/ 242547 h 168"/>
              <a:gd name="T20" fmla="*/ 235061 w 200"/>
              <a:gd name="T21" fmla="*/ 267154 h 168"/>
              <a:gd name="T22" fmla="*/ 235061 w 200"/>
              <a:gd name="T23" fmla="*/ 481579 h 168"/>
              <a:gd name="T24" fmla="*/ 259620 w 200"/>
              <a:gd name="T25" fmla="*/ 502671 h 168"/>
              <a:gd name="T26" fmla="*/ 298212 w 200"/>
              <a:gd name="T27" fmla="*/ 502671 h 168"/>
              <a:gd name="T28" fmla="*/ 319262 w 200"/>
              <a:gd name="T29" fmla="*/ 481579 h 168"/>
              <a:gd name="T30" fmla="*/ 319262 w 200"/>
              <a:gd name="T31" fmla="*/ 267154 h 168"/>
              <a:gd name="T32" fmla="*/ 298212 w 200"/>
              <a:gd name="T33" fmla="*/ 242547 h 168"/>
              <a:gd name="T34" fmla="*/ 259620 w 200"/>
              <a:gd name="T35" fmla="*/ 242547 h 168"/>
              <a:gd name="T36" fmla="*/ 399955 w 200"/>
              <a:gd name="T37" fmla="*/ 193335 h 168"/>
              <a:gd name="T38" fmla="*/ 375396 w 200"/>
              <a:gd name="T39" fmla="*/ 217941 h 168"/>
              <a:gd name="T40" fmla="*/ 375396 w 200"/>
              <a:gd name="T41" fmla="*/ 481579 h 168"/>
              <a:gd name="T42" fmla="*/ 399955 w 200"/>
              <a:gd name="T43" fmla="*/ 502671 h 168"/>
              <a:gd name="T44" fmla="*/ 438547 w 200"/>
              <a:gd name="T45" fmla="*/ 502671 h 168"/>
              <a:gd name="T46" fmla="*/ 459597 w 200"/>
              <a:gd name="T47" fmla="*/ 481579 h 168"/>
              <a:gd name="T48" fmla="*/ 459597 w 200"/>
              <a:gd name="T49" fmla="*/ 217941 h 168"/>
              <a:gd name="T50" fmla="*/ 438547 w 200"/>
              <a:gd name="T51" fmla="*/ 193335 h 168"/>
              <a:gd name="T52" fmla="*/ 399955 w 200"/>
              <a:gd name="T53" fmla="*/ 193335 h 168"/>
              <a:gd name="T54" fmla="*/ 540290 w 200"/>
              <a:gd name="T55" fmla="*/ 144122 h 168"/>
              <a:gd name="T56" fmla="*/ 515731 w 200"/>
              <a:gd name="T57" fmla="*/ 168729 h 168"/>
              <a:gd name="T58" fmla="*/ 515731 w 200"/>
              <a:gd name="T59" fmla="*/ 481579 h 168"/>
              <a:gd name="T60" fmla="*/ 540290 w 200"/>
              <a:gd name="T61" fmla="*/ 502671 h 168"/>
              <a:gd name="T62" fmla="*/ 578882 w 200"/>
              <a:gd name="T63" fmla="*/ 502671 h 168"/>
              <a:gd name="T64" fmla="*/ 599932 w 200"/>
              <a:gd name="T65" fmla="*/ 481579 h 168"/>
              <a:gd name="T66" fmla="*/ 599932 w 200"/>
              <a:gd name="T67" fmla="*/ 168729 h 168"/>
              <a:gd name="T68" fmla="*/ 578882 w 200"/>
              <a:gd name="T69" fmla="*/ 144122 h 168"/>
              <a:gd name="T70" fmla="*/ 540290 w 200"/>
              <a:gd name="T71" fmla="*/ 144122 h 168"/>
              <a:gd name="T72" fmla="*/ 105251 w 200"/>
              <a:gd name="T73" fmla="*/ 239032 h 168"/>
              <a:gd name="T74" fmla="*/ 522748 w 200"/>
              <a:gd name="T75" fmla="*/ 80849 h 168"/>
              <a:gd name="T76" fmla="*/ 533273 w 200"/>
              <a:gd name="T77" fmla="*/ 101940 h 168"/>
              <a:gd name="T78" fmla="*/ 578882 w 200"/>
              <a:gd name="T79" fmla="*/ 31637 h 168"/>
              <a:gd name="T80" fmla="*/ 494681 w 200"/>
              <a:gd name="T81" fmla="*/ 28121 h 168"/>
              <a:gd name="T82" fmla="*/ 508714 w 200"/>
              <a:gd name="T83" fmla="*/ 52728 h 168"/>
              <a:gd name="T84" fmla="*/ 101743 w 200"/>
              <a:gd name="T85" fmla="*/ 207396 h 168"/>
              <a:gd name="T86" fmla="*/ 105251 w 200"/>
              <a:gd name="T87" fmla="*/ 239032 h 168"/>
              <a:gd name="T88" fmla="*/ 701675 w 200"/>
              <a:gd name="T89" fmla="*/ 548368 h 168"/>
              <a:gd name="T90" fmla="*/ 631508 w 200"/>
              <a:gd name="T91" fmla="*/ 506186 h 168"/>
              <a:gd name="T92" fmla="*/ 631508 w 200"/>
              <a:gd name="T93" fmla="*/ 534307 h 168"/>
              <a:gd name="T94" fmla="*/ 56134 w 200"/>
              <a:gd name="T95" fmla="*/ 534307 h 168"/>
              <a:gd name="T96" fmla="*/ 56134 w 200"/>
              <a:gd name="T97" fmla="*/ 73819 h 168"/>
              <a:gd name="T98" fmla="*/ 84201 w 200"/>
              <a:gd name="T99" fmla="*/ 73819 h 168"/>
              <a:gd name="T100" fmla="*/ 42101 w 200"/>
              <a:gd name="T101" fmla="*/ 0 h 168"/>
              <a:gd name="T102" fmla="*/ 0 w 200"/>
              <a:gd name="T103" fmla="*/ 73819 h 168"/>
              <a:gd name="T104" fmla="*/ 24559 w 200"/>
              <a:gd name="T105" fmla="*/ 73819 h 168"/>
              <a:gd name="T106" fmla="*/ 24559 w 200"/>
              <a:gd name="T107" fmla="*/ 534307 h 168"/>
              <a:gd name="T108" fmla="*/ 24559 w 200"/>
              <a:gd name="T109" fmla="*/ 548368 h 168"/>
              <a:gd name="T110" fmla="*/ 24559 w 200"/>
              <a:gd name="T111" fmla="*/ 565944 h 168"/>
              <a:gd name="T112" fmla="*/ 631508 w 200"/>
              <a:gd name="T113" fmla="*/ 565944 h 168"/>
              <a:gd name="T114" fmla="*/ 631508 w 200"/>
              <a:gd name="T115" fmla="*/ 590550 h 168"/>
              <a:gd name="T116" fmla="*/ 701675 w 200"/>
              <a:gd name="T117" fmla="*/ 548368 h 16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00" h="168">
                <a:moveTo>
                  <a:pt x="27" y="137"/>
                </a:moveTo>
                <a:cubicBezTo>
                  <a:pt x="27" y="92"/>
                  <a:pt x="27" y="92"/>
                  <a:pt x="27" y="92"/>
                </a:cubicBezTo>
                <a:cubicBezTo>
                  <a:pt x="27" y="88"/>
                  <a:pt x="30" y="85"/>
                  <a:pt x="34" y="85"/>
                </a:cubicBezTo>
                <a:cubicBezTo>
                  <a:pt x="45" y="85"/>
                  <a:pt x="45" y="85"/>
                  <a:pt x="45" y="85"/>
                </a:cubicBezTo>
                <a:cubicBezTo>
                  <a:pt x="48" y="85"/>
                  <a:pt x="51" y="88"/>
                  <a:pt x="51" y="92"/>
                </a:cubicBezTo>
                <a:cubicBezTo>
                  <a:pt x="51" y="137"/>
                  <a:pt x="51" y="137"/>
                  <a:pt x="51" y="137"/>
                </a:cubicBezTo>
                <a:cubicBezTo>
                  <a:pt x="51" y="141"/>
                  <a:pt x="48" y="143"/>
                  <a:pt x="45" y="14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0" y="143"/>
                  <a:pt x="27" y="141"/>
                  <a:pt x="27" y="137"/>
                </a:cubicBezTo>
                <a:close/>
                <a:moveTo>
                  <a:pt x="74" y="69"/>
                </a:moveTo>
                <a:cubicBezTo>
                  <a:pt x="70" y="69"/>
                  <a:pt x="67" y="72"/>
                  <a:pt x="67" y="76"/>
                </a:cubicBezTo>
                <a:cubicBezTo>
                  <a:pt x="67" y="137"/>
                  <a:pt x="67" y="137"/>
                  <a:pt x="67" y="137"/>
                </a:cubicBezTo>
                <a:cubicBezTo>
                  <a:pt x="67" y="141"/>
                  <a:pt x="70" y="143"/>
                  <a:pt x="74" y="143"/>
                </a:cubicBezTo>
                <a:cubicBezTo>
                  <a:pt x="85" y="143"/>
                  <a:pt x="85" y="143"/>
                  <a:pt x="85" y="143"/>
                </a:cubicBezTo>
                <a:cubicBezTo>
                  <a:pt x="88" y="143"/>
                  <a:pt x="91" y="141"/>
                  <a:pt x="91" y="137"/>
                </a:cubicBezTo>
                <a:cubicBezTo>
                  <a:pt x="91" y="76"/>
                  <a:pt x="91" y="76"/>
                  <a:pt x="91" y="76"/>
                </a:cubicBezTo>
                <a:cubicBezTo>
                  <a:pt x="91" y="72"/>
                  <a:pt x="88" y="69"/>
                  <a:pt x="85" y="69"/>
                </a:cubicBezTo>
                <a:lnTo>
                  <a:pt x="74" y="69"/>
                </a:lnTo>
                <a:close/>
                <a:moveTo>
                  <a:pt x="114" y="55"/>
                </a:moveTo>
                <a:cubicBezTo>
                  <a:pt x="110" y="55"/>
                  <a:pt x="107" y="58"/>
                  <a:pt x="107" y="62"/>
                </a:cubicBezTo>
                <a:cubicBezTo>
                  <a:pt x="107" y="137"/>
                  <a:pt x="107" y="137"/>
                  <a:pt x="107" y="137"/>
                </a:cubicBezTo>
                <a:cubicBezTo>
                  <a:pt x="107" y="141"/>
                  <a:pt x="110" y="143"/>
                  <a:pt x="114" y="143"/>
                </a:cubicBezTo>
                <a:cubicBezTo>
                  <a:pt x="125" y="143"/>
                  <a:pt x="125" y="143"/>
                  <a:pt x="125" y="143"/>
                </a:cubicBezTo>
                <a:cubicBezTo>
                  <a:pt x="128" y="143"/>
                  <a:pt x="131" y="141"/>
                  <a:pt x="131" y="137"/>
                </a:cubicBezTo>
                <a:cubicBezTo>
                  <a:pt x="131" y="62"/>
                  <a:pt x="131" y="62"/>
                  <a:pt x="131" y="62"/>
                </a:cubicBezTo>
                <a:cubicBezTo>
                  <a:pt x="131" y="58"/>
                  <a:pt x="128" y="55"/>
                  <a:pt x="125" y="55"/>
                </a:cubicBezTo>
                <a:lnTo>
                  <a:pt x="114" y="55"/>
                </a:lnTo>
                <a:close/>
                <a:moveTo>
                  <a:pt x="154" y="41"/>
                </a:moveTo>
                <a:cubicBezTo>
                  <a:pt x="150" y="41"/>
                  <a:pt x="147" y="44"/>
                  <a:pt x="147" y="48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41"/>
                  <a:pt x="150" y="143"/>
                  <a:pt x="154" y="143"/>
                </a:cubicBezTo>
                <a:cubicBezTo>
                  <a:pt x="165" y="143"/>
                  <a:pt x="165" y="143"/>
                  <a:pt x="165" y="143"/>
                </a:cubicBezTo>
                <a:cubicBezTo>
                  <a:pt x="168" y="143"/>
                  <a:pt x="171" y="141"/>
                  <a:pt x="171" y="137"/>
                </a:cubicBezTo>
                <a:cubicBezTo>
                  <a:pt x="171" y="48"/>
                  <a:pt x="171" y="48"/>
                  <a:pt x="171" y="48"/>
                </a:cubicBezTo>
                <a:cubicBezTo>
                  <a:pt x="171" y="44"/>
                  <a:pt x="168" y="41"/>
                  <a:pt x="165" y="41"/>
                </a:cubicBezTo>
                <a:lnTo>
                  <a:pt x="154" y="41"/>
                </a:lnTo>
                <a:close/>
                <a:moveTo>
                  <a:pt x="30" y="68"/>
                </a:moveTo>
                <a:cubicBezTo>
                  <a:pt x="73" y="60"/>
                  <a:pt x="113" y="44"/>
                  <a:pt x="149" y="23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65" y="9"/>
                  <a:pt x="165" y="9"/>
                  <a:pt x="165" y="9"/>
                </a:cubicBezTo>
                <a:cubicBezTo>
                  <a:pt x="141" y="8"/>
                  <a:pt x="141" y="8"/>
                  <a:pt x="141" y="8"/>
                </a:cubicBezTo>
                <a:cubicBezTo>
                  <a:pt x="145" y="15"/>
                  <a:pt x="145" y="15"/>
                  <a:pt x="145" y="15"/>
                </a:cubicBezTo>
                <a:cubicBezTo>
                  <a:pt x="109" y="36"/>
                  <a:pt x="70" y="51"/>
                  <a:pt x="29" y="59"/>
                </a:cubicBezTo>
                <a:lnTo>
                  <a:pt x="30" y="68"/>
                </a:lnTo>
                <a:close/>
                <a:moveTo>
                  <a:pt x="200" y="156"/>
                </a:moveTo>
                <a:cubicBezTo>
                  <a:pt x="180" y="144"/>
                  <a:pt x="180" y="144"/>
                  <a:pt x="180" y="144"/>
                </a:cubicBezTo>
                <a:cubicBezTo>
                  <a:pt x="180" y="152"/>
                  <a:pt x="180" y="152"/>
                  <a:pt x="180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6" y="21"/>
                  <a:pt x="16" y="21"/>
                  <a:pt x="16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152"/>
                  <a:pt x="7" y="152"/>
                  <a:pt x="7" y="152"/>
                </a:cubicBezTo>
                <a:cubicBezTo>
                  <a:pt x="7" y="156"/>
                  <a:pt x="7" y="156"/>
                  <a:pt x="7" y="156"/>
                </a:cubicBezTo>
                <a:cubicBezTo>
                  <a:pt x="7" y="161"/>
                  <a:pt x="7" y="161"/>
                  <a:pt x="7" y="161"/>
                </a:cubicBezTo>
                <a:cubicBezTo>
                  <a:pt x="180" y="161"/>
                  <a:pt x="180" y="161"/>
                  <a:pt x="180" y="161"/>
                </a:cubicBezTo>
                <a:cubicBezTo>
                  <a:pt x="180" y="168"/>
                  <a:pt x="180" y="168"/>
                  <a:pt x="180" y="168"/>
                </a:cubicBezTo>
                <a:lnTo>
                  <a:pt x="20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72" name="Freeform 44"/>
          <p:cNvSpPr>
            <a:spLocks noEditPoints="1"/>
          </p:cNvSpPr>
          <p:nvPr/>
        </p:nvSpPr>
        <p:spPr bwMode="auto">
          <a:xfrm>
            <a:off x="2903935" y="4216003"/>
            <a:ext cx="472678" cy="423863"/>
          </a:xfrm>
          <a:custGeom>
            <a:avLst/>
            <a:gdLst>
              <a:gd name="T0" fmla="*/ 390817 w 179"/>
              <a:gd name="T1" fmla="*/ 77225 h 161"/>
              <a:gd name="T2" fmla="*/ 278149 w 179"/>
              <a:gd name="T3" fmla="*/ 35102 h 161"/>
              <a:gd name="T4" fmla="*/ 200690 w 179"/>
              <a:gd name="T5" fmla="*/ 77225 h 161"/>
              <a:gd name="T6" fmla="*/ 359129 w 179"/>
              <a:gd name="T7" fmla="*/ 0 h 161"/>
              <a:gd name="T8" fmla="*/ 95064 w 179"/>
              <a:gd name="T9" fmla="*/ 312412 h 161"/>
              <a:gd name="T10" fmla="*/ 253503 w 179"/>
              <a:gd name="T11" fmla="*/ 291351 h 161"/>
              <a:gd name="T12" fmla="*/ 345046 w 179"/>
              <a:gd name="T13" fmla="*/ 259758 h 161"/>
              <a:gd name="T14" fmla="*/ 376734 w 179"/>
              <a:gd name="T15" fmla="*/ 312412 h 161"/>
              <a:gd name="T16" fmla="*/ 630237 w 179"/>
              <a:gd name="T17" fmla="*/ 224656 h 161"/>
              <a:gd name="T18" fmla="*/ 556299 w 179"/>
              <a:gd name="T19" fmla="*/ 91266 h 161"/>
              <a:gd name="T20" fmla="*/ 503485 w 179"/>
              <a:gd name="T21" fmla="*/ 91266 h 161"/>
              <a:gd name="T22" fmla="*/ 450672 w 179"/>
              <a:gd name="T23" fmla="*/ 91266 h 161"/>
              <a:gd name="T24" fmla="*/ 387296 w 179"/>
              <a:gd name="T25" fmla="*/ 91266 h 161"/>
              <a:gd name="T26" fmla="*/ 197169 w 179"/>
              <a:gd name="T27" fmla="*/ 91266 h 161"/>
              <a:gd name="T28" fmla="*/ 119710 w 179"/>
              <a:gd name="T29" fmla="*/ 91266 h 161"/>
              <a:gd name="T30" fmla="*/ 73938 w 179"/>
              <a:gd name="T31" fmla="*/ 91266 h 161"/>
              <a:gd name="T32" fmla="*/ 0 w 179"/>
              <a:gd name="T33" fmla="*/ 224656 h 161"/>
              <a:gd name="T34" fmla="*/ 535173 w 179"/>
              <a:gd name="T35" fmla="*/ 340494 h 161"/>
              <a:gd name="T36" fmla="*/ 376734 w 179"/>
              <a:gd name="T37" fmla="*/ 361556 h 161"/>
              <a:gd name="T38" fmla="*/ 285191 w 179"/>
              <a:gd name="T39" fmla="*/ 393148 h 161"/>
              <a:gd name="T40" fmla="*/ 253503 w 179"/>
              <a:gd name="T41" fmla="*/ 340494 h 161"/>
              <a:gd name="T42" fmla="*/ 0 w 179"/>
              <a:gd name="T43" fmla="*/ 284330 h 161"/>
              <a:gd name="T44" fmla="*/ 73938 w 179"/>
              <a:gd name="T45" fmla="*/ 565150 h 161"/>
              <a:gd name="T46" fmla="*/ 119710 w 179"/>
              <a:gd name="T47" fmla="*/ 565150 h 161"/>
              <a:gd name="T48" fmla="*/ 478839 w 179"/>
              <a:gd name="T49" fmla="*/ 565150 h 161"/>
              <a:gd name="T50" fmla="*/ 521090 w 179"/>
              <a:gd name="T51" fmla="*/ 565150 h 161"/>
              <a:gd name="T52" fmla="*/ 630237 w 179"/>
              <a:gd name="T53" fmla="*/ 480904 h 161"/>
              <a:gd name="T54" fmla="*/ 535173 w 179"/>
              <a:gd name="T55" fmla="*/ 340494 h 161"/>
              <a:gd name="T56" fmla="*/ 285191 w 179"/>
              <a:gd name="T57" fmla="*/ 284330 h 161"/>
              <a:gd name="T58" fmla="*/ 274628 w 179"/>
              <a:gd name="T59" fmla="*/ 308902 h 161"/>
              <a:gd name="T60" fmla="*/ 274628 w 179"/>
              <a:gd name="T61" fmla="*/ 336984 h 161"/>
              <a:gd name="T62" fmla="*/ 274628 w 179"/>
              <a:gd name="T63" fmla="*/ 358045 h 161"/>
              <a:gd name="T64" fmla="*/ 345046 w 179"/>
              <a:gd name="T65" fmla="*/ 372086 h 161"/>
              <a:gd name="T66" fmla="*/ 355609 w 179"/>
              <a:gd name="T67" fmla="*/ 344004 h 161"/>
              <a:gd name="T68" fmla="*/ 355609 w 179"/>
              <a:gd name="T69" fmla="*/ 319433 h 161"/>
              <a:gd name="T70" fmla="*/ 355609 w 179"/>
              <a:gd name="T71" fmla="*/ 294861 h 16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79" h="161">
                <a:moveTo>
                  <a:pt x="122" y="22"/>
                </a:moveTo>
                <a:cubicBezTo>
                  <a:pt x="111" y="22"/>
                  <a:pt x="111" y="22"/>
                  <a:pt x="111" y="22"/>
                </a:cubicBezTo>
                <a:cubicBezTo>
                  <a:pt x="110" y="15"/>
                  <a:pt x="105" y="10"/>
                  <a:pt x="99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74" y="10"/>
                  <a:pt x="69" y="15"/>
                  <a:pt x="68" y="22"/>
                </a:cubicBezTo>
                <a:cubicBezTo>
                  <a:pt x="57" y="22"/>
                  <a:pt x="57" y="22"/>
                  <a:pt x="57" y="22"/>
                </a:cubicBezTo>
                <a:cubicBezTo>
                  <a:pt x="58" y="10"/>
                  <a:pt x="66" y="0"/>
                  <a:pt x="77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3" y="0"/>
                  <a:pt x="121" y="10"/>
                  <a:pt x="122" y="22"/>
                </a:cubicBezTo>
                <a:close/>
                <a:moveTo>
                  <a:pt x="27" y="89"/>
                </a:moveTo>
                <a:cubicBezTo>
                  <a:pt x="72" y="89"/>
                  <a:pt x="72" y="89"/>
                  <a:pt x="72" y="89"/>
                </a:cubicBezTo>
                <a:cubicBezTo>
                  <a:pt x="72" y="83"/>
                  <a:pt x="72" y="83"/>
                  <a:pt x="72" y="83"/>
                </a:cubicBezTo>
                <a:cubicBezTo>
                  <a:pt x="72" y="78"/>
                  <a:pt x="76" y="74"/>
                  <a:pt x="81" y="74"/>
                </a:cubicBezTo>
                <a:cubicBezTo>
                  <a:pt x="98" y="74"/>
                  <a:pt x="98" y="74"/>
                  <a:pt x="98" y="74"/>
                </a:cubicBezTo>
                <a:cubicBezTo>
                  <a:pt x="103" y="74"/>
                  <a:pt x="107" y="78"/>
                  <a:pt x="107" y="83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52" y="89"/>
                  <a:pt x="152" y="89"/>
                  <a:pt x="152" y="89"/>
                </a:cubicBezTo>
                <a:cubicBezTo>
                  <a:pt x="165" y="89"/>
                  <a:pt x="177" y="78"/>
                  <a:pt x="179" y="64"/>
                </a:cubicBezTo>
                <a:cubicBezTo>
                  <a:pt x="179" y="50"/>
                  <a:pt x="179" y="50"/>
                  <a:pt x="179" y="50"/>
                </a:cubicBezTo>
                <a:cubicBezTo>
                  <a:pt x="179" y="37"/>
                  <a:pt x="169" y="26"/>
                  <a:pt x="158" y="26"/>
                </a:cubicBezTo>
                <a:cubicBezTo>
                  <a:pt x="148" y="26"/>
                  <a:pt x="148" y="26"/>
                  <a:pt x="148" y="26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69" y="26"/>
                  <a:pt x="69" y="26"/>
                  <a:pt x="69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9" y="26"/>
                  <a:pt x="0" y="37"/>
                  <a:pt x="0" y="50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78"/>
                  <a:pt x="14" y="89"/>
                  <a:pt x="27" y="89"/>
                </a:cubicBezTo>
                <a:close/>
                <a:moveTo>
                  <a:pt x="152" y="97"/>
                </a:moveTo>
                <a:cubicBezTo>
                  <a:pt x="107" y="97"/>
                  <a:pt x="107" y="97"/>
                  <a:pt x="107" y="97"/>
                </a:cubicBezTo>
                <a:cubicBezTo>
                  <a:pt x="107" y="103"/>
                  <a:pt x="107" y="103"/>
                  <a:pt x="107" y="103"/>
                </a:cubicBezTo>
                <a:cubicBezTo>
                  <a:pt x="107" y="108"/>
                  <a:pt x="103" y="112"/>
                  <a:pt x="98" y="112"/>
                </a:cubicBezTo>
                <a:cubicBezTo>
                  <a:pt x="81" y="112"/>
                  <a:pt x="81" y="112"/>
                  <a:pt x="81" y="112"/>
                </a:cubicBezTo>
                <a:cubicBezTo>
                  <a:pt x="76" y="112"/>
                  <a:pt x="72" y="108"/>
                  <a:pt x="72" y="103"/>
                </a:cubicBezTo>
                <a:cubicBezTo>
                  <a:pt x="72" y="97"/>
                  <a:pt x="72" y="97"/>
                  <a:pt x="72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16" y="97"/>
                  <a:pt x="6" y="91"/>
                  <a:pt x="0" y="81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50"/>
                  <a:pt x="9" y="161"/>
                  <a:pt x="21" y="161"/>
                </a:cubicBezTo>
                <a:cubicBezTo>
                  <a:pt x="28" y="161"/>
                  <a:pt x="28" y="161"/>
                  <a:pt x="28" y="161"/>
                </a:cubicBezTo>
                <a:cubicBezTo>
                  <a:pt x="34" y="161"/>
                  <a:pt x="34" y="161"/>
                  <a:pt x="34" y="161"/>
                </a:cubicBezTo>
                <a:cubicBezTo>
                  <a:pt x="42" y="161"/>
                  <a:pt x="42" y="161"/>
                  <a:pt x="42" y="161"/>
                </a:cubicBezTo>
                <a:cubicBezTo>
                  <a:pt x="136" y="161"/>
                  <a:pt x="136" y="161"/>
                  <a:pt x="136" y="161"/>
                </a:cubicBezTo>
                <a:cubicBezTo>
                  <a:pt x="143" y="161"/>
                  <a:pt x="143" y="161"/>
                  <a:pt x="143" y="161"/>
                </a:cubicBezTo>
                <a:cubicBezTo>
                  <a:pt x="148" y="161"/>
                  <a:pt x="148" y="161"/>
                  <a:pt x="148" y="161"/>
                </a:cubicBezTo>
                <a:cubicBezTo>
                  <a:pt x="158" y="161"/>
                  <a:pt x="158" y="161"/>
                  <a:pt x="158" y="161"/>
                </a:cubicBezTo>
                <a:cubicBezTo>
                  <a:pt x="169" y="161"/>
                  <a:pt x="179" y="150"/>
                  <a:pt x="179" y="137"/>
                </a:cubicBezTo>
                <a:cubicBezTo>
                  <a:pt x="179" y="81"/>
                  <a:pt x="179" y="81"/>
                  <a:pt x="179" y="81"/>
                </a:cubicBezTo>
                <a:cubicBezTo>
                  <a:pt x="173" y="91"/>
                  <a:pt x="163" y="97"/>
                  <a:pt x="152" y="97"/>
                </a:cubicBezTo>
                <a:close/>
                <a:moveTo>
                  <a:pt x="98" y="81"/>
                </a:moveTo>
                <a:cubicBezTo>
                  <a:pt x="81" y="81"/>
                  <a:pt x="81" y="81"/>
                  <a:pt x="81" y="81"/>
                </a:cubicBezTo>
                <a:cubicBezTo>
                  <a:pt x="79" y="81"/>
                  <a:pt x="78" y="82"/>
                  <a:pt x="78" y="84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4"/>
                  <a:pt x="79" y="106"/>
                  <a:pt x="81" y="106"/>
                </a:cubicBezTo>
                <a:cubicBezTo>
                  <a:pt x="98" y="106"/>
                  <a:pt x="98" y="106"/>
                  <a:pt x="98" y="106"/>
                </a:cubicBezTo>
                <a:cubicBezTo>
                  <a:pt x="99" y="106"/>
                  <a:pt x="101" y="104"/>
                  <a:pt x="101" y="102"/>
                </a:cubicBezTo>
                <a:cubicBezTo>
                  <a:pt x="101" y="98"/>
                  <a:pt x="101" y="98"/>
                  <a:pt x="101" y="98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91"/>
                  <a:pt x="101" y="91"/>
                  <a:pt x="101" y="91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1" y="82"/>
                  <a:pt x="99" y="81"/>
                  <a:pt x="98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73" name="Freeform 45"/>
          <p:cNvSpPr>
            <a:spLocks noEditPoints="1"/>
          </p:cNvSpPr>
          <p:nvPr/>
        </p:nvSpPr>
        <p:spPr bwMode="auto">
          <a:xfrm>
            <a:off x="7539038" y="4262438"/>
            <a:ext cx="427435" cy="427435"/>
          </a:xfrm>
          <a:custGeom>
            <a:avLst/>
            <a:gdLst>
              <a:gd name="T0" fmla="*/ 267366 w 162"/>
              <a:gd name="T1" fmla="*/ 302546 h 162"/>
              <a:gd name="T2" fmla="*/ 538250 w 162"/>
              <a:gd name="T3" fmla="*/ 302546 h 162"/>
              <a:gd name="T4" fmla="*/ 267366 w 162"/>
              <a:gd name="T5" fmla="*/ 569912 h 162"/>
              <a:gd name="T6" fmla="*/ 0 w 162"/>
              <a:gd name="T7" fmla="*/ 302546 h 162"/>
              <a:gd name="T8" fmla="*/ 267366 w 162"/>
              <a:gd name="T9" fmla="*/ 31662 h 162"/>
              <a:gd name="T10" fmla="*/ 267366 w 162"/>
              <a:gd name="T11" fmla="*/ 302546 h 162"/>
              <a:gd name="T12" fmla="*/ 299028 w 162"/>
              <a:gd name="T13" fmla="*/ 0 h 162"/>
              <a:gd name="T14" fmla="*/ 299028 w 162"/>
              <a:gd name="T15" fmla="*/ 267366 h 162"/>
              <a:gd name="T16" fmla="*/ 569912 w 162"/>
              <a:gd name="T17" fmla="*/ 267366 h 162"/>
              <a:gd name="T18" fmla="*/ 299028 w 162"/>
              <a:gd name="T19" fmla="*/ 0 h 1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2" h="162">
                <a:moveTo>
                  <a:pt x="76" y="86"/>
                </a:moveTo>
                <a:cubicBezTo>
                  <a:pt x="153" y="86"/>
                  <a:pt x="153" y="86"/>
                  <a:pt x="153" y="86"/>
                </a:cubicBezTo>
                <a:cubicBezTo>
                  <a:pt x="153" y="128"/>
                  <a:pt x="118" y="162"/>
                  <a:pt x="76" y="162"/>
                </a:cubicBezTo>
                <a:cubicBezTo>
                  <a:pt x="34" y="162"/>
                  <a:pt x="0" y="128"/>
                  <a:pt x="0" y="86"/>
                </a:cubicBezTo>
                <a:cubicBezTo>
                  <a:pt x="0" y="43"/>
                  <a:pt x="34" y="9"/>
                  <a:pt x="76" y="9"/>
                </a:cubicBezTo>
                <a:lnTo>
                  <a:pt x="76" y="86"/>
                </a:lnTo>
                <a:close/>
                <a:moveTo>
                  <a:pt x="85" y="0"/>
                </a:moveTo>
                <a:cubicBezTo>
                  <a:pt x="85" y="76"/>
                  <a:pt x="85" y="76"/>
                  <a:pt x="85" y="76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62" y="34"/>
                  <a:pt x="128" y="0"/>
                  <a:pt x="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74" name="Freeform 46"/>
          <p:cNvSpPr>
            <a:spLocks/>
          </p:cNvSpPr>
          <p:nvPr/>
        </p:nvSpPr>
        <p:spPr bwMode="auto">
          <a:xfrm>
            <a:off x="6018610" y="4223147"/>
            <a:ext cx="351234" cy="509588"/>
          </a:xfrm>
          <a:custGeom>
            <a:avLst/>
            <a:gdLst>
              <a:gd name="T0" fmla="*/ 468312 w 133"/>
              <a:gd name="T1" fmla="*/ 450620 h 193"/>
              <a:gd name="T2" fmla="*/ 302818 w 133"/>
              <a:gd name="T3" fmla="*/ 299240 h 193"/>
              <a:gd name="T4" fmla="*/ 221832 w 133"/>
              <a:gd name="T5" fmla="*/ 278117 h 193"/>
              <a:gd name="T6" fmla="*/ 112677 w 133"/>
              <a:gd name="T7" fmla="*/ 221789 h 193"/>
              <a:gd name="T8" fmla="*/ 228874 w 133"/>
              <a:gd name="T9" fmla="*/ 168982 h 193"/>
              <a:gd name="T10" fmla="*/ 348593 w 133"/>
              <a:gd name="T11" fmla="*/ 214748 h 193"/>
              <a:gd name="T12" fmla="*/ 404931 w 133"/>
              <a:gd name="T13" fmla="*/ 211228 h 193"/>
              <a:gd name="T14" fmla="*/ 433101 w 133"/>
              <a:gd name="T15" fmla="*/ 168982 h 193"/>
              <a:gd name="T16" fmla="*/ 281691 w 133"/>
              <a:gd name="T17" fmla="*/ 77450 h 193"/>
              <a:gd name="T18" fmla="*/ 281691 w 133"/>
              <a:gd name="T19" fmla="*/ 24643 h 193"/>
              <a:gd name="T20" fmla="*/ 253522 w 133"/>
              <a:gd name="T21" fmla="*/ 0 h 193"/>
              <a:gd name="T22" fmla="*/ 214790 w 133"/>
              <a:gd name="T23" fmla="*/ 0 h 193"/>
              <a:gd name="T24" fmla="*/ 186621 w 133"/>
              <a:gd name="T25" fmla="*/ 24643 h 193"/>
              <a:gd name="T26" fmla="*/ 186621 w 133"/>
              <a:gd name="T27" fmla="*/ 73930 h 193"/>
              <a:gd name="T28" fmla="*/ 0 w 133"/>
              <a:gd name="T29" fmla="*/ 221789 h 193"/>
              <a:gd name="T30" fmla="*/ 176057 w 133"/>
              <a:gd name="T31" fmla="*/ 369649 h 193"/>
              <a:gd name="T32" fmla="*/ 274649 w 133"/>
              <a:gd name="T33" fmla="*/ 394292 h 193"/>
              <a:gd name="T34" fmla="*/ 355635 w 133"/>
              <a:gd name="T35" fmla="*/ 454140 h 193"/>
              <a:gd name="T36" fmla="*/ 239438 w 133"/>
              <a:gd name="T37" fmla="*/ 506947 h 193"/>
              <a:gd name="T38" fmla="*/ 98592 w 133"/>
              <a:gd name="T39" fmla="*/ 457661 h 193"/>
              <a:gd name="T40" fmla="*/ 35211 w 133"/>
              <a:gd name="T41" fmla="*/ 468222 h 193"/>
              <a:gd name="T42" fmla="*/ 17606 w 133"/>
              <a:gd name="T43" fmla="*/ 510468 h 193"/>
              <a:gd name="T44" fmla="*/ 186621 w 133"/>
              <a:gd name="T45" fmla="*/ 598479 h 193"/>
              <a:gd name="T46" fmla="*/ 186621 w 133"/>
              <a:gd name="T47" fmla="*/ 654807 h 193"/>
              <a:gd name="T48" fmla="*/ 214790 w 133"/>
              <a:gd name="T49" fmla="*/ 679450 h 193"/>
              <a:gd name="T50" fmla="*/ 253522 w 133"/>
              <a:gd name="T51" fmla="*/ 679450 h 193"/>
              <a:gd name="T52" fmla="*/ 281691 w 133"/>
              <a:gd name="T53" fmla="*/ 654807 h 193"/>
              <a:gd name="T54" fmla="*/ 281691 w 133"/>
              <a:gd name="T55" fmla="*/ 602000 h 193"/>
              <a:gd name="T56" fmla="*/ 468312 w 133"/>
              <a:gd name="T57" fmla="*/ 450620 h 19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3" h="193">
                <a:moveTo>
                  <a:pt x="133" y="128"/>
                </a:moveTo>
                <a:cubicBezTo>
                  <a:pt x="133" y="108"/>
                  <a:pt x="117" y="92"/>
                  <a:pt x="86" y="85"/>
                </a:cubicBezTo>
                <a:cubicBezTo>
                  <a:pt x="83" y="84"/>
                  <a:pt x="66" y="80"/>
                  <a:pt x="63" y="79"/>
                </a:cubicBezTo>
                <a:cubicBezTo>
                  <a:pt x="39" y="73"/>
                  <a:pt x="32" y="69"/>
                  <a:pt x="32" y="63"/>
                </a:cubicBezTo>
                <a:cubicBezTo>
                  <a:pt x="32" y="56"/>
                  <a:pt x="41" y="48"/>
                  <a:pt x="65" y="48"/>
                </a:cubicBezTo>
                <a:cubicBezTo>
                  <a:pt x="82" y="48"/>
                  <a:pt x="99" y="61"/>
                  <a:pt x="99" y="61"/>
                </a:cubicBezTo>
                <a:cubicBezTo>
                  <a:pt x="106" y="65"/>
                  <a:pt x="110" y="65"/>
                  <a:pt x="115" y="60"/>
                </a:cubicBezTo>
                <a:cubicBezTo>
                  <a:pt x="115" y="60"/>
                  <a:pt x="123" y="54"/>
                  <a:pt x="123" y="48"/>
                </a:cubicBezTo>
                <a:cubicBezTo>
                  <a:pt x="123" y="39"/>
                  <a:pt x="102" y="27"/>
                  <a:pt x="80" y="22"/>
                </a:cubicBezTo>
                <a:cubicBezTo>
                  <a:pt x="80" y="7"/>
                  <a:pt x="80" y="7"/>
                  <a:pt x="80" y="7"/>
                </a:cubicBezTo>
                <a:cubicBezTo>
                  <a:pt x="80" y="3"/>
                  <a:pt x="76" y="0"/>
                  <a:pt x="72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7" y="0"/>
                  <a:pt x="53" y="3"/>
                  <a:pt x="53" y="7"/>
                </a:cubicBezTo>
                <a:cubicBezTo>
                  <a:pt x="53" y="21"/>
                  <a:pt x="53" y="21"/>
                  <a:pt x="53" y="21"/>
                </a:cubicBezTo>
                <a:cubicBezTo>
                  <a:pt x="19" y="25"/>
                  <a:pt x="0" y="42"/>
                  <a:pt x="0" y="63"/>
                </a:cubicBezTo>
                <a:cubicBezTo>
                  <a:pt x="0" y="88"/>
                  <a:pt x="24" y="98"/>
                  <a:pt x="50" y="105"/>
                </a:cubicBezTo>
                <a:cubicBezTo>
                  <a:pt x="54" y="106"/>
                  <a:pt x="74" y="111"/>
                  <a:pt x="78" y="112"/>
                </a:cubicBezTo>
                <a:cubicBezTo>
                  <a:pt x="97" y="117"/>
                  <a:pt x="101" y="124"/>
                  <a:pt x="101" y="129"/>
                </a:cubicBezTo>
                <a:cubicBezTo>
                  <a:pt x="101" y="137"/>
                  <a:pt x="92" y="144"/>
                  <a:pt x="68" y="144"/>
                </a:cubicBezTo>
                <a:cubicBezTo>
                  <a:pt x="51" y="144"/>
                  <a:pt x="28" y="130"/>
                  <a:pt x="28" y="130"/>
                </a:cubicBezTo>
                <a:cubicBezTo>
                  <a:pt x="21" y="126"/>
                  <a:pt x="15" y="127"/>
                  <a:pt x="10" y="133"/>
                </a:cubicBezTo>
                <a:cubicBezTo>
                  <a:pt x="10" y="133"/>
                  <a:pt x="5" y="139"/>
                  <a:pt x="5" y="145"/>
                </a:cubicBezTo>
                <a:cubicBezTo>
                  <a:pt x="5" y="154"/>
                  <a:pt x="30" y="166"/>
                  <a:pt x="53" y="170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3" y="190"/>
                  <a:pt x="57" y="193"/>
                  <a:pt x="61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76" y="193"/>
                  <a:pt x="80" y="190"/>
                  <a:pt x="80" y="186"/>
                </a:cubicBezTo>
                <a:cubicBezTo>
                  <a:pt x="80" y="171"/>
                  <a:pt x="80" y="171"/>
                  <a:pt x="80" y="171"/>
                </a:cubicBezTo>
                <a:cubicBezTo>
                  <a:pt x="116" y="168"/>
                  <a:pt x="133" y="148"/>
                  <a:pt x="133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75" name="Rectangle 47"/>
          <p:cNvSpPr>
            <a:spLocks noChangeArrowheads="1"/>
          </p:cNvSpPr>
          <p:nvPr/>
        </p:nvSpPr>
        <p:spPr bwMode="auto">
          <a:xfrm>
            <a:off x="7230666" y="2989660"/>
            <a:ext cx="72269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>
                <a:solidFill>
                  <a:srgbClr val="FFFFFF"/>
                </a:solidFill>
                <a:latin typeface="Open Sans Semibold" panose="020B0706030804020204" pitchFamily="34" charset="0"/>
              </a:rPr>
              <a:t>SUCCESS</a:t>
            </a:r>
            <a:endParaRPr lang="en-US" altLang="en-US" sz="1350"/>
          </a:p>
        </p:txBody>
      </p:sp>
      <p:sp>
        <p:nvSpPr>
          <p:cNvPr id="2076" name="Rectangle 48"/>
          <p:cNvSpPr>
            <a:spLocks noChangeArrowheads="1"/>
          </p:cNvSpPr>
          <p:nvPr/>
        </p:nvSpPr>
        <p:spPr bwMode="auto">
          <a:xfrm>
            <a:off x="5703094" y="2989660"/>
            <a:ext cx="811119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>
                <a:solidFill>
                  <a:srgbClr val="FFFFFF"/>
                </a:solidFill>
                <a:latin typeface="Open Sans Semibold" panose="020B0706030804020204" pitchFamily="34" charset="0"/>
              </a:rPr>
              <a:t>BUSINESS</a:t>
            </a:r>
            <a:endParaRPr lang="en-US" altLang="en-US" sz="1350"/>
          </a:p>
        </p:txBody>
      </p:sp>
      <p:sp>
        <p:nvSpPr>
          <p:cNvPr id="2077" name="Rectangle 49"/>
          <p:cNvSpPr>
            <a:spLocks noChangeArrowheads="1"/>
          </p:cNvSpPr>
          <p:nvPr/>
        </p:nvSpPr>
        <p:spPr bwMode="auto">
          <a:xfrm>
            <a:off x="4169569" y="2989660"/>
            <a:ext cx="736484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>
                <a:solidFill>
                  <a:srgbClr val="FFFFFF"/>
                </a:solidFill>
                <a:latin typeface="Open Sans Semibold" panose="020B0706030804020204" pitchFamily="34" charset="0"/>
              </a:rPr>
              <a:t>STARTUP</a:t>
            </a:r>
            <a:endParaRPr lang="en-US" altLang="en-US" sz="1350"/>
          </a:p>
        </p:txBody>
      </p:sp>
      <p:sp>
        <p:nvSpPr>
          <p:cNvPr id="2078" name="Rectangle 50"/>
          <p:cNvSpPr>
            <a:spLocks noChangeArrowheads="1"/>
          </p:cNvSpPr>
          <p:nvPr/>
        </p:nvSpPr>
        <p:spPr bwMode="auto">
          <a:xfrm>
            <a:off x="2636044" y="2989660"/>
            <a:ext cx="706925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>
                <a:solidFill>
                  <a:srgbClr val="FFFFFF"/>
                </a:solidFill>
                <a:latin typeface="Open Sans Semibold" panose="020B0706030804020204" pitchFamily="34" charset="0"/>
              </a:rPr>
              <a:t>PROJECT</a:t>
            </a:r>
            <a:endParaRPr lang="en-US" altLang="en-US" sz="1350"/>
          </a:p>
        </p:txBody>
      </p:sp>
      <p:sp>
        <p:nvSpPr>
          <p:cNvPr id="2079" name="Rectangle 51"/>
          <p:cNvSpPr>
            <a:spLocks noChangeArrowheads="1"/>
          </p:cNvSpPr>
          <p:nvPr/>
        </p:nvSpPr>
        <p:spPr bwMode="auto">
          <a:xfrm>
            <a:off x="1065610" y="2989660"/>
            <a:ext cx="38953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 b="1">
                <a:solidFill>
                  <a:srgbClr val="FFFFFF"/>
                </a:solidFill>
                <a:latin typeface="Open Sans Semibold" panose="020B0706030804020204" pitchFamily="34" charset="0"/>
              </a:rPr>
              <a:t>IDEA</a:t>
            </a:r>
            <a:endParaRPr lang="en-US" altLang="en-US" sz="1350"/>
          </a:p>
        </p:txBody>
      </p:sp>
      <p:sp>
        <p:nvSpPr>
          <p:cNvPr id="2080" name="TextBox 93"/>
          <p:cNvSpPr txBox="1">
            <a:spLocks noChangeArrowheads="1"/>
          </p:cNvSpPr>
          <p:nvPr/>
        </p:nvSpPr>
        <p:spPr bwMode="auto">
          <a:xfrm>
            <a:off x="1002506" y="3208735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</a:t>
            </a:r>
            <a:endParaRPr lang="ru-RU" altLang="ru-RU" sz="90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1" name="TextBox 93"/>
          <p:cNvSpPr txBox="1">
            <a:spLocks noChangeArrowheads="1"/>
          </p:cNvSpPr>
          <p:nvPr/>
        </p:nvSpPr>
        <p:spPr bwMode="auto">
          <a:xfrm>
            <a:off x="2568179" y="3227785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</a:t>
            </a:r>
            <a:endParaRPr lang="ru-RU" altLang="ru-RU" sz="90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2" name="TextBox 93"/>
          <p:cNvSpPr txBox="1">
            <a:spLocks noChangeArrowheads="1"/>
          </p:cNvSpPr>
          <p:nvPr/>
        </p:nvSpPr>
        <p:spPr bwMode="auto">
          <a:xfrm>
            <a:off x="4110038" y="3208735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</a:t>
            </a:r>
            <a:endParaRPr lang="ru-RU" altLang="ru-RU" sz="90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3" name="TextBox 93"/>
          <p:cNvSpPr txBox="1">
            <a:spLocks noChangeArrowheads="1"/>
          </p:cNvSpPr>
          <p:nvPr/>
        </p:nvSpPr>
        <p:spPr bwMode="auto">
          <a:xfrm>
            <a:off x="5638800" y="3233738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</a:t>
            </a:r>
            <a:endParaRPr lang="ru-RU" altLang="ru-RU" sz="90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4" name="TextBox 93"/>
          <p:cNvSpPr txBox="1">
            <a:spLocks noChangeArrowheads="1"/>
          </p:cNvSpPr>
          <p:nvPr/>
        </p:nvSpPr>
        <p:spPr bwMode="auto">
          <a:xfrm>
            <a:off x="7163991" y="3227785"/>
            <a:ext cx="92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</a:t>
            </a:r>
            <a:endParaRPr lang="ru-RU" altLang="ru-RU" sz="90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25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260</Words>
  <Application>Microsoft Office PowerPoint</Application>
  <PresentationFormat>Presentación en pantalla (4:3)</PresentationFormat>
  <Paragraphs>85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6" baseType="lpstr">
      <vt:lpstr>Arial</vt:lpstr>
      <vt:lpstr>Calibri</vt:lpstr>
      <vt:lpstr>Calibri Light</vt:lpstr>
      <vt:lpstr>DIN</vt:lpstr>
      <vt:lpstr>Montserrat</vt:lpstr>
      <vt:lpstr>Open Sans</vt:lpstr>
      <vt:lpstr>Open Sans Semibold</vt:lpstr>
      <vt:lpstr>Roboto</vt:lpstr>
      <vt:lpstr>Roboto Condensed</vt:lpstr>
      <vt:lpstr>Roboto Light</vt:lpstr>
      <vt:lpstr>Yanone Kaffeesatz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13</cp:revision>
  <dcterms:created xsi:type="dcterms:W3CDTF">2018-03-24T16:10:37Z</dcterms:created>
  <dcterms:modified xsi:type="dcterms:W3CDTF">2018-10-21T18:04:10Z</dcterms:modified>
</cp:coreProperties>
</file>