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IN" panose="02000503040000020003" pitchFamily="2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Semibold" panose="020B0706030804020204" pitchFamily="34" charset="0"/>
      <p:bold r:id="rId15"/>
      <p:boldItalic r:id="rId1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44"/>
    <a:srgbClr val="61605E"/>
    <a:srgbClr val="2F526B"/>
    <a:srgbClr val="E2412A"/>
    <a:srgbClr val="239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B99D3-90CA-4B33-BC4F-B5780CAF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646B0-3DC5-421A-A1D4-9F7C04EBE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A9B96-A615-4A01-A5FE-411004D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41503-CC50-46D0-8DE9-7D523DBE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1E40D-C8ED-41F0-B296-4A52BF7A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7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69CA5-EC5C-404C-B1E4-ADF4329A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9D869-45C4-4E53-9645-1C00BA074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801A8-4233-4642-A2E1-1D0A30B2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C098B-2F5F-4F37-8215-D6F48214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F0D7E-BA81-4F94-BE9A-6F3D5B17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3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CF91DE-0957-4573-8141-55BE0876C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980A63-820A-4B29-99FE-1C5B73E0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757FB-FE45-404A-8CCC-D0EC1C1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7D9F0-3924-4892-948F-2437EAF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819F7-020F-4202-AE27-0F7CC7A4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1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2BA42-03AB-4DAB-A5B6-B0A8638A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85C32-90B7-4F7B-BABE-6EAF0249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F93D7-BF0C-44F4-9097-B573ABDE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A2984-D521-4F96-9898-9D7A2D9B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3357E-C51F-4D03-9456-50294FB3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7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51F37-5D11-4E63-B32C-1FC7B758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7CE9D-8FE9-4725-AED1-BBEE7485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C0CA1-F38F-4514-AC16-92CBF4BA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71AF8-82A3-42A3-8E25-6431D3D8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396A0-CB7E-4A74-9CB3-6BDCA97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E3C3-293C-49DA-921A-9ED6D2E0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CEE04-3338-463C-AE4C-B151ECC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5FDB38-5DAE-46A7-B5CB-6C946A45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445139-0DAA-467A-B9E4-F21C5549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CFFF3-AB2B-48B5-8D3D-C5A98AF9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8A8D9-C5E1-41C1-9723-AC9B5BE6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5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C279-579E-47A1-8910-E46CF172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646483-9EA0-4B79-9672-45EF6B05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5FD686-FB7D-40C2-9559-7D79A1B87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FB3E4A-7D4B-4F02-AE49-6D985474C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3DF2B0-6D47-4471-A1A4-2E4D22C2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D66D9A-8050-4D3B-83FC-5723C9CE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7BCADF-82A5-4EAD-9295-3F5E7DEC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AD884D-6420-4025-A713-02FC9FF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1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F8E84-2C47-4EE1-B1D6-013DD30B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DCB7EB-783D-4AC4-9AEF-FF0C2687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691C38-FC15-43E1-B4D5-182510DA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3659D1-8033-43D1-A25D-068514F1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8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66B41-5ABF-4FF8-9A1F-4DE644E5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3DFB08-41F6-420E-B1F4-23C64FC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8E3A0-9E4C-4292-90E2-3E9C9820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4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B9DC-2896-4C54-A721-E5335F6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CD08D-852E-4C47-B5FC-7AA7A75C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348B61-3DE0-4FEE-B85D-7A14D2E7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5BC3F-1772-4E76-A414-36F9B84D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5767A-BDF6-45D5-9D41-24D01644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152F0-A9A1-44C9-BCE6-BDB21FD0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24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D562A-6FA7-437B-A03A-804F070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3FE106-6723-4417-839D-25F771A0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84A20-1A72-42D5-BB15-73C96C26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4BD40-5E82-4B23-90D8-150704BA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54766C-BFEB-4452-95EE-FE931E1B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CCCFC-6B96-4304-B708-84FD473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3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CA69ED-9066-42BB-AD0C-20A67C3A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4A340-2156-40D2-9D8D-EE457273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6791B-ED5A-4736-9492-7BBA3B524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EB77-F720-4A28-9CB8-078D504FE9F2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3EE75-F712-4F70-AE43-2BDC38557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F273D-75EC-4A67-AE23-D4ACC1653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275B-C661-4ABE-BE97-46B75F76C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9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3F107045-8027-425A-9EE3-31C520FD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66" y="0"/>
            <a:ext cx="8561634" cy="6858000"/>
          </a:xfrm>
          <a:prstGeom prst="rect">
            <a:avLst/>
          </a:prstGeom>
        </p:spPr>
      </p:pic>
      <p:sp>
        <p:nvSpPr>
          <p:cNvPr id="7" name="Oval 33">
            <a:extLst>
              <a:ext uri="{FF2B5EF4-FFF2-40B4-BE49-F238E27FC236}">
                <a16:creationId xmlns:a16="http://schemas.microsoft.com/office/drawing/2014/main" id="{236219FA-3402-4583-870E-657820A4E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644779"/>
            <a:ext cx="365760" cy="366779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1</a:t>
            </a:r>
          </a:p>
        </p:txBody>
      </p:sp>
      <p:sp>
        <p:nvSpPr>
          <p:cNvPr id="8" name="TextBox 93">
            <a:extLst>
              <a:ext uri="{FF2B5EF4-FFF2-40B4-BE49-F238E27FC236}">
                <a16:creationId xmlns:a16="http://schemas.microsoft.com/office/drawing/2014/main" id="{6059CACD-27FC-4670-9629-C712673B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628113"/>
            <a:ext cx="4887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Calendario: Cronograma de actividades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57B20B77-FB55-4B4E-8B6F-7364160C3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1061555"/>
            <a:ext cx="365760" cy="366779"/>
          </a:xfrm>
          <a:prstGeom prst="ellipse">
            <a:avLst/>
          </a:pr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2</a:t>
            </a:r>
          </a:p>
        </p:txBody>
      </p:sp>
      <p:sp>
        <p:nvSpPr>
          <p:cNvPr id="21" name="TextBox 93">
            <a:extLst>
              <a:ext uri="{FF2B5EF4-FFF2-40B4-BE49-F238E27FC236}">
                <a16:creationId xmlns:a16="http://schemas.microsoft.com/office/drawing/2014/main" id="{E3682149-4D8E-4EE7-BF50-AB4FD352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1044889"/>
            <a:ext cx="4887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Programa: Guía detallada (Anexo A)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D0B9C86-7FBA-4673-8C64-A00C8304D5A9}"/>
              </a:ext>
            </a:extLst>
          </p:cNvPr>
          <p:cNvGrpSpPr/>
          <p:nvPr/>
        </p:nvGrpSpPr>
        <p:grpSpPr>
          <a:xfrm>
            <a:off x="702852" y="1378205"/>
            <a:ext cx="274320" cy="4733438"/>
            <a:chOff x="702852" y="1378205"/>
            <a:chExt cx="274320" cy="4733438"/>
          </a:xfrm>
        </p:grpSpPr>
        <p:sp>
          <p:nvSpPr>
            <p:cNvPr id="6" name="Oval 33">
              <a:extLst>
                <a:ext uri="{FF2B5EF4-FFF2-40B4-BE49-F238E27FC236}">
                  <a16:creationId xmlns:a16="http://schemas.microsoft.com/office/drawing/2014/main" id="{05A32829-BD08-4FBD-9C6E-EAA20C849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1378205"/>
              <a:ext cx="274320" cy="275084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1</a:t>
              </a: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id="{4B666F19-7758-428F-B835-13F8CD2DF7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1721665"/>
              <a:ext cx="274320" cy="275084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2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4697A2B3-6701-419A-B72D-BEC0E697A9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2065125"/>
              <a:ext cx="274320" cy="275084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3</a:t>
              </a:r>
            </a:p>
          </p:txBody>
        </p:sp>
        <p:sp>
          <p:nvSpPr>
            <p:cNvPr id="11" name="Oval 33">
              <a:extLst>
                <a:ext uri="{FF2B5EF4-FFF2-40B4-BE49-F238E27FC236}">
                  <a16:creationId xmlns:a16="http://schemas.microsoft.com/office/drawing/2014/main" id="{AF90B3A2-DDC8-4449-BE84-72A474AD9E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2408585"/>
              <a:ext cx="274320" cy="275084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4</a:t>
              </a:r>
            </a:p>
          </p:txBody>
        </p:sp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082EBB89-1B06-4075-913C-33DA07A098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2752045"/>
              <a:ext cx="274320" cy="275084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5</a:t>
              </a:r>
            </a:p>
          </p:txBody>
        </p:sp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91BC5ABB-738A-4875-B667-63F5F79590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3095505"/>
              <a:ext cx="274320" cy="275084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6</a:t>
              </a:r>
            </a:p>
          </p:txBody>
        </p:sp>
        <p:sp>
          <p:nvSpPr>
            <p:cNvPr id="14" name="Oval 33">
              <a:extLst>
                <a:ext uri="{FF2B5EF4-FFF2-40B4-BE49-F238E27FC236}">
                  <a16:creationId xmlns:a16="http://schemas.microsoft.com/office/drawing/2014/main" id="{153E254C-55ED-4276-AC08-A189E18B70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3438965"/>
              <a:ext cx="274320" cy="275084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7</a:t>
              </a:r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1BE4A8B1-42DE-43CA-B158-74DE45F869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2852" y="3782425"/>
              <a:ext cx="274320" cy="275084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8</a:t>
              </a:r>
            </a:p>
          </p:txBody>
        </p:sp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B2C5250C-1850-43B1-A38F-F49EC41AD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251" y="4125885"/>
              <a:ext cx="271522" cy="272278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DIN" panose="02000503040000020003" pitchFamily="2" charset="0"/>
                </a:rPr>
                <a:t>9</a:t>
              </a:r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223CCA06-8C3E-4A4B-858C-78199155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2" y="4466539"/>
              <a:ext cx="274320" cy="27432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/>
          </p:spPr>
          <p:txBody>
            <a:bodyPr lIns="0" rIns="0"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DIN" panose="02000503040000020003" pitchFamily="2" charset="0"/>
                </a:rPr>
                <a:t>10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F730E120-A94B-40F5-AC1B-51BD644C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2" y="4809235"/>
              <a:ext cx="274320" cy="274320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/>
          </p:spPr>
          <p:txBody>
            <a:bodyPr lIns="0" rIns="0"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DIN" panose="02000503040000020003" pitchFamily="2" charset="0"/>
                </a:rPr>
                <a:t>11</a:t>
              </a:r>
            </a:p>
          </p:txBody>
        </p:sp>
        <p:sp>
          <p:nvSpPr>
            <p:cNvPr id="19" name="Oval 33">
              <a:extLst>
                <a:ext uri="{FF2B5EF4-FFF2-40B4-BE49-F238E27FC236}">
                  <a16:creationId xmlns:a16="http://schemas.microsoft.com/office/drawing/2014/main" id="{AAFCF323-917E-47EF-BC4B-BDE03980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2" y="5151931"/>
              <a:ext cx="274320" cy="27432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/>
          </p:spPr>
          <p:txBody>
            <a:bodyPr lIns="0" rIns="0"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DIN" panose="02000503040000020003" pitchFamily="2" charset="0"/>
                </a:rPr>
                <a:t>12</a:t>
              </a:r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563EE26C-CB83-4759-81D4-65AA08A0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2" y="5494627"/>
              <a:ext cx="274320" cy="27432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/>
          </p:spPr>
          <p:txBody>
            <a:bodyPr lIns="0" rIns="0"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DIN" panose="02000503040000020003" pitchFamily="2" charset="0"/>
                </a:rPr>
                <a:t>13</a:t>
              </a:r>
            </a:p>
          </p:txBody>
        </p:sp>
        <p:sp>
          <p:nvSpPr>
            <p:cNvPr id="23" name="Oval 33">
              <a:extLst>
                <a:ext uri="{FF2B5EF4-FFF2-40B4-BE49-F238E27FC236}">
                  <a16:creationId xmlns:a16="http://schemas.microsoft.com/office/drawing/2014/main" id="{DA3E07F2-8803-4C9C-9CB3-8DB2B555B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2" y="5837323"/>
              <a:ext cx="274320" cy="27432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/>
          </p:spPr>
          <p:txBody>
            <a:bodyPr lIns="0" rIns="0"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chemeClr val="bg1"/>
                  </a:solidFill>
                  <a:latin typeface="DIN" panose="02000503040000020003" pitchFamily="2" charset="0"/>
                </a:rPr>
                <a:t>14</a:t>
              </a:r>
            </a:p>
          </p:txBody>
        </p:sp>
      </p:grpSp>
      <p:sp>
        <p:nvSpPr>
          <p:cNvPr id="26" name="Oval 33">
            <a:extLst>
              <a:ext uri="{FF2B5EF4-FFF2-40B4-BE49-F238E27FC236}">
                <a16:creationId xmlns:a16="http://schemas.microsoft.com/office/drawing/2014/main" id="{69900B21-12F3-4A1B-BA90-85DBD0A23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1469899"/>
            <a:ext cx="365760" cy="366779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3</a:t>
            </a:r>
          </a:p>
        </p:txBody>
      </p:sp>
      <p:sp>
        <p:nvSpPr>
          <p:cNvPr id="27" name="TextBox 93">
            <a:extLst>
              <a:ext uri="{FF2B5EF4-FFF2-40B4-BE49-F238E27FC236}">
                <a16:creationId xmlns:a16="http://schemas.microsoft.com/office/drawing/2014/main" id="{C5D647C7-8B53-40FB-B908-F6FA545E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1461665"/>
            <a:ext cx="4887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Contenidos: Transparencias y actividades para cada tema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F1F09DE0-564C-4DCB-A0B3-1FD8315FEA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2116329"/>
            <a:ext cx="365760" cy="366779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4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636A0918-55DB-4472-A3F7-7B903D62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2099664"/>
            <a:ext cx="5132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Proyecto Grupal: Materiales y actividades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282ECED4-D391-4BF9-AB25-160C235E2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2568655"/>
            <a:ext cx="365760" cy="366779"/>
          </a:xfrm>
          <a:prstGeom prst="ellipse">
            <a:avLst/>
          </a:pr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5</a:t>
            </a:r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2D559603-1A9F-40CC-A441-DCFE5BDE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2568655"/>
            <a:ext cx="4887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Avisos importantes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id="{796B4D67-AFFF-4C6D-9A36-02DED83579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3020981"/>
            <a:ext cx="365760" cy="366779"/>
          </a:xfrm>
          <a:prstGeom prst="ellipse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6</a:t>
            </a:r>
          </a:p>
        </p:txBody>
      </p:sp>
      <p:sp>
        <p:nvSpPr>
          <p:cNvPr id="33" name="TextBox 93">
            <a:extLst>
              <a:ext uri="{FF2B5EF4-FFF2-40B4-BE49-F238E27FC236}">
                <a16:creationId xmlns:a16="http://schemas.microsoft.com/office/drawing/2014/main" id="{3030EE63-4C67-4BBC-ADFE-F49CFBFED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2998838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Recursos para el resto secciones (oculto)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96F563-3775-4367-B8B3-F84969275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726" y="3459053"/>
            <a:ext cx="365760" cy="366779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7</a:t>
            </a:r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61F41239-1B44-43AD-A28A-038F06D1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3459053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Tareas individuales y casos prácticos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9493CCF5-3672-49C7-B96E-A2523E29B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153" y="3884684"/>
            <a:ext cx="365760" cy="366779"/>
          </a:xfrm>
          <a:prstGeom prst="ellipse">
            <a:avLst/>
          </a:pr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8</a:t>
            </a:r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C9A80A52-D664-439F-BEA8-6C236026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13" y="3878275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Examen final</a:t>
            </a:r>
            <a:endParaRPr lang="es-ES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3CA61EAE-CC65-4CE6-9126-CC26DAD3C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4303906"/>
            <a:ext cx="365760" cy="366779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DIN" panose="02000503040000020003" pitchFamily="2" charset="0"/>
              </a:rPr>
              <a:t>9</a:t>
            </a:r>
          </a:p>
        </p:txBody>
      </p:sp>
      <p:sp>
        <p:nvSpPr>
          <p:cNvPr id="40" name="TextBox 93">
            <a:extLst>
              <a:ext uri="{FF2B5EF4-FFF2-40B4-BE49-F238E27FC236}">
                <a16:creationId xmlns:a16="http://schemas.microsoft.com/office/drawing/2014/main" id="{78FBDCED-AAEE-47C1-9261-B44C3665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4297497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Evaluación: todas las notas y </a:t>
            </a:r>
            <a:r>
              <a:rPr lang="es-E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feedback</a:t>
            </a:r>
            <a:endParaRPr lang="es-ES" altLang="ru-RU" sz="2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478668D6-5ED7-4501-80E8-FAAAECFCA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4723128"/>
            <a:ext cx="365760" cy="366779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DIN" panose="02000503040000020003" pitchFamily="2" charset="0"/>
              </a:rPr>
              <a:t>10</a:t>
            </a: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id="{5B2F2A71-BC55-4D97-9EEA-B6E096D8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4716719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Enlaces con bibliografía en biblioteca</a:t>
            </a:r>
          </a:p>
        </p:txBody>
      </p:sp>
      <p:sp>
        <p:nvSpPr>
          <p:cNvPr id="43" name="Oval 33">
            <a:extLst>
              <a:ext uri="{FF2B5EF4-FFF2-40B4-BE49-F238E27FC236}">
                <a16:creationId xmlns:a16="http://schemas.microsoft.com/office/drawing/2014/main" id="{8FEFE673-4637-4E21-8E46-C0152484E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5123238"/>
            <a:ext cx="365760" cy="366779"/>
          </a:xfrm>
          <a:prstGeom prst="ellipse">
            <a:avLst/>
          </a:pr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DIN" panose="02000503040000020003" pitchFamily="2" charset="0"/>
              </a:rPr>
              <a:t>11</a:t>
            </a:r>
          </a:p>
        </p:txBody>
      </p:sp>
      <p:sp>
        <p:nvSpPr>
          <p:cNvPr id="44" name="TextBox 93">
            <a:extLst>
              <a:ext uri="{FF2B5EF4-FFF2-40B4-BE49-F238E27FC236}">
                <a16:creationId xmlns:a16="http://schemas.microsoft.com/office/drawing/2014/main" id="{2E69C3D2-2B37-497E-9241-AB8095C32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5106572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Correo Interno</a:t>
            </a: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24859281-DA20-4BA7-A26B-9A953EE56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5529756"/>
            <a:ext cx="365760" cy="366779"/>
          </a:xfrm>
          <a:prstGeom prst="ellipse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DIN" panose="02000503040000020003" pitchFamily="2" charset="0"/>
              </a:rPr>
              <a:t>12</a:t>
            </a:r>
          </a:p>
        </p:txBody>
      </p:sp>
      <p:sp>
        <p:nvSpPr>
          <p:cNvPr id="46" name="TextBox 93">
            <a:extLst>
              <a:ext uri="{FF2B5EF4-FFF2-40B4-BE49-F238E27FC236}">
                <a16:creationId xmlns:a16="http://schemas.microsoft.com/office/drawing/2014/main" id="{527AE36F-9773-40E4-88C4-72620EF3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5496553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Uso del sitio por participante (oculto)</a:t>
            </a:r>
          </a:p>
        </p:txBody>
      </p:sp>
      <p:sp>
        <p:nvSpPr>
          <p:cNvPr id="47" name="Oval 33">
            <a:extLst>
              <a:ext uri="{FF2B5EF4-FFF2-40B4-BE49-F238E27FC236}">
                <a16:creationId xmlns:a16="http://schemas.microsoft.com/office/drawing/2014/main" id="{4CC8AFAB-9240-4E45-9C0E-FB1500420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5929738"/>
            <a:ext cx="365760" cy="366779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DIN" panose="02000503040000020003" pitchFamily="2" charset="0"/>
              </a:rPr>
              <a:t>13</a:t>
            </a: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id="{21629A98-7C64-4C6D-8F86-ABFD8F9E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5917070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Gestión de estudiantes</a:t>
            </a:r>
          </a:p>
        </p:txBody>
      </p:sp>
      <p:sp>
        <p:nvSpPr>
          <p:cNvPr id="49" name="Oval 33">
            <a:extLst>
              <a:ext uri="{FF2B5EF4-FFF2-40B4-BE49-F238E27FC236}">
                <a16:creationId xmlns:a16="http://schemas.microsoft.com/office/drawing/2014/main" id="{65956D3C-D3A2-4E1B-8A01-889849000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567" y="6350605"/>
            <a:ext cx="365760" cy="366779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DIN" panose="02000503040000020003" pitchFamily="2" charset="0"/>
              </a:rPr>
              <a:t>14</a:t>
            </a:r>
          </a:p>
        </p:txBody>
      </p:sp>
      <p:sp>
        <p:nvSpPr>
          <p:cNvPr id="50" name="TextBox 93">
            <a:extLst>
              <a:ext uri="{FF2B5EF4-FFF2-40B4-BE49-F238E27FC236}">
                <a16:creationId xmlns:a16="http://schemas.microsoft.com/office/drawing/2014/main" id="{8FF43E12-20EB-4DA3-8186-737240CC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327" y="6309185"/>
            <a:ext cx="511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Gestión de grupos</a:t>
            </a:r>
          </a:p>
        </p:txBody>
      </p:sp>
    </p:spTree>
    <p:extLst>
      <p:ext uri="{BB962C8B-B14F-4D97-AF65-F5344CB8AC3E}">
        <p14:creationId xmlns:p14="http://schemas.microsoft.com/office/powerpoint/2010/main" val="10914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>
            <a:spLocks noChangeShapeType="1"/>
          </p:cNvSpPr>
          <p:nvPr/>
        </p:nvSpPr>
        <p:spPr bwMode="auto">
          <a:xfrm>
            <a:off x="1743075" y="4710113"/>
            <a:ext cx="9542463" cy="0"/>
          </a:xfrm>
          <a:prstGeom prst="line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Line 8"/>
          <p:cNvSpPr>
            <a:spLocks noChangeShapeType="1"/>
          </p:cNvSpPr>
          <p:nvPr/>
        </p:nvSpPr>
        <p:spPr bwMode="auto">
          <a:xfrm>
            <a:off x="1743075" y="3875088"/>
            <a:ext cx="9542463" cy="0"/>
          </a:xfrm>
          <a:prstGeom prst="line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>
            <a:off x="1743075" y="3043238"/>
            <a:ext cx="9542463" cy="0"/>
          </a:xfrm>
          <a:prstGeom prst="line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>
            <a:off x="1743075" y="2212975"/>
            <a:ext cx="9542463" cy="0"/>
          </a:xfrm>
          <a:prstGeom prst="line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11"/>
          <p:cNvSpPr>
            <a:spLocks/>
          </p:cNvSpPr>
          <p:nvPr/>
        </p:nvSpPr>
        <p:spPr bwMode="auto">
          <a:xfrm>
            <a:off x="2220913" y="1382713"/>
            <a:ext cx="569912" cy="4157662"/>
          </a:xfrm>
          <a:custGeom>
            <a:avLst/>
            <a:gdLst>
              <a:gd name="T0" fmla="*/ 514623 w 134"/>
              <a:gd name="T1" fmla="*/ 4157663 h 976"/>
              <a:gd name="T2" fmla="*/ 55290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290 w 134"/>
              <a:gd name="T9" fmla="*/ 0 h 976"/>
              <a:gd name="T10" fmla="*/ 514623 w 134"/>
              <a:gd name="T11" fmla="*/ 0 h 976"/>
              <a:gd name="T12" fmla="*/ 569913 w 134"/>
              <a:gd name="T13" fmla="*/ 55379 h 976"/>
              <a:gd name="T14" fmla="*/ 569913 w 134"/>
              <a:gd name="T15" fmla="*/ 4102284 h 976"/>
              <a:gd name="T16" fmla="*/ 514623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12"/>
          <p:cNvSpPr>
            <a:spLocks/>
          </p:cNvSpPr>
          <p:nvPr/>
        </p:nvSpPr>
        <p:spPr bwMode="auto">
          <a:xfrm>
            <a:off x="3365500" y="1382713"/>
            <a:ext cx="571500" cy="4157662"/>
          </a:xfrm>
          <a:custGeom>
            <a:avLst/>
            <a:gdLst>
              <a:gd name="T0" fmla="*/ 516056 w 134"/>
              <a:gd name="T1" fmla="*/ 4157663 h 976"/>
              <a:gd name="T2" fmla="*/ 55444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444 w 134"/>
              <a:gd name="T9" fmla="*/ 0 h 976"/>
              <a:gd name="T10" fmla="*/ 516056 w 134"/>
              <a:gd name="T11" fmla="*/ 0 h 976"/>
              <a:gd name="T12" fmla="*/ 571500 w 134"/>
              <a:gd name="T13" fmla="*/ 55379 h 976"/>
              <a:gd name="T14" fmla="*/ 571500 w 134"/>
              <a:gd name="T15" fmla="*/ 4102284 h 976"/>
              <a:gd name="T16" fmla="*/ 516056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Freeform 13"/>
          <p:cNvSpPr>
            <a:spLocks/>
          </p:cNvSpPr>
          <p:nvPr/>
        </p:nvSpPr>
        <p:spPr bwMode="auto">
          <a:xfrm>
            <a:off x="4511675" y="1382713"/>
            <a:ext cx="569913" cy="4157662"/>
          </a:xfrm>
          <a:custGeom>
            <a:avLst/>
            <a:gdLst>
              <a:gd name="T0" fmla="*/ 514623 w 134"/>
              <a:gd name="T1" fmla="*/ 4157663 h 976"/>
              <a:gd name="T2" fmla="*/ 55290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290 w 134"/>
              <a:gd name="T9" fmla="*/ 0 h 976"/>
              <a:gd name="T10" fmla="*/ 514623 w 134"/>
              <a:gd name="T11" fmla="*/ 0 h 976"/>
              <a:gd name="T12" fmla="*/ 569913 w 134"/>
              <a:gd name="T13" fmla="*/ 55379 h 976"/>
              <a:gd name="T14" fmla="*/ 569913 w 134"/>
              <a:gd name="T15" fmla="*/ 4102284 h 976"/>
              <a:gd name="T16" fmla="*/ 514623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14"/>
          <p:cNvSpPr>
            <a:spLocks/>
          </p:cNvSpPr>
          <p:nvPr/>
        </p:nvSpPr>
        <p:spPr bwMode="auto">
          <a:xfrm>
            <a:off x="5656263" y="1382713"/>
            <a:ext cx="571500" cy="4157662"/>
          </a:xfrm>
          <a:custGeom>
            <a:avLst/>
            <a:gdLst>
              <a:gd name="T0" fmla="*/ 516056 w 134"/>
              <a:gd name="T1" fmla="*/ 4157663 h 976"/>
              <a:gd name="T2" fmla="*/ 55444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444 w 134"/>
              <a:gd name="T9" fmla="*/ 0 h 976"/>
              <a:gd name="T10" fmla="*/ 516056 w 134"/>
              <a:gd name="T11" fmla="*/ 0 h 976"/>
              <a:gd name="T12" fmla="*/ 571500 w 134"/>
              <a:gd name="T13" fmla="*/ 55379 h 976"/>
              <a:gd name="T14" fmla="*/ 571500 w 134"/>
              <a:gd name="T15" fmla="*/ 4102284 h 976"/>
              <a:gd name="T16" fmla="*/ 516056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15"/>
          <p:cNvSpPr>
            <a:spLocks/>
          </p:cNvSpPr>
          <p:nvPr/>
        </p:nvSpPr>
        <p:spPr bwMode="auto">
          <a:xfrm>
            <a:off x="6802438" y="1382713"/>
            <a:ext cx="569912" cy="4157662"/>
          </a:xfrm>
          <a:custGeom>
            <a:avLst/>
            <a:gdLst>
              <a:gd name="T0" fmla="*/ 514623 w 134"/>
              <a:gd name="T1" fmla="*/ 4157663 h 976"/>
              <a:gd name="T2" fmla="*/ 55290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290 w 134"/>
              <a:gd name="T9" fmla="*/ 0 h 976"/>
              <a:gd name="T10" fmla="*/ 514623 w 134"/>
              <a:gd name="T11" fmla="*/ 0 h 976"/>
              <a:gd name="T12" fmla="*/ 569913 w 134"/>
              <a:gd name="T13" fmla="*/ 55379 h 976"/>
              <a:gd name="T14" fmla="*/ 569913 w 134"/>
              <a:gd name="T15" fmla="*/ 4102284 h 976"/>
              <a:gd name="T16" fmla="*/ 514623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Freeform 16"/>
          <p:cNvSpPr>
            <a:spLocks/>
          </p:cNvSpPr>
          <p:nvPr/>
        </p:nvSpPr>
        <p:spPr bwMode="auto">
          <a:xfrm>
            <a:off x="7947025" y="1382713"/>
            <a:ext cx="569913" cy="4157662"/>
          </a:xfrm>
          <a:custGeom>
            <a:avLst/>
            <a:gdLst>
              <a:gd name="T0" fmla="*/ 514623 w 134"/>
              <a:gd name="T1" fmla="*/ 4157663 h 976"/>
              <a:gd name="T2" fmla="*/ 55290 w 134"/>
              <a:gd name="T3" fmla="*/ 4157663 h 976"/>
              <a:gd name="T4" fmla="*/ 0 w 134"/>
              <a:gd name="T5" fmla="*/ 4102284 h 976"/>
              <a:gd name="T6" fmla="*/ 0 w 134"/>
              <a:gd name="T7" fmla="*/ 55379 h 976"/>
              <a:gd name="T8" fmla="*/ 55290 w 134"/>
              <a:gd name="T9" fmla="*/ 0 h 976"/>
              <a:gd name="T10" fmla="*/ 514623 w 134"/>
              <a:gd name="T11" fmla="*/ 0 h 976"/>
              <a:gd name="T12" fmla="*/ 569913 w 134"/>
              <a:gd name="T13" fmla="*/ 55379 h 976"/>
              <a:gd name="T14" fmla="*/ 569913 w 134"/>
              <a:gd name="T15" fmla="*/ 4102284 h 976"/>
              <a:gd name="T16" fmla="*/ 514623 w 134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7"/>
          <p:cNvSpPr>
            <a:spLocks/>
          </p:cNvSpPr>
          <p:nvPr/>
        </p:nvSpPr>
        <p:spPr bwMode="auto">
          <a:xfrm>
            <a:off x="9091613" y="1382713"/>
            <a:ext cx="576262" cy="4157662"/>
          </a:xfrm>
          <a:custGeom>
            <a:avLst/>
            <a:gdLst>
              <a:gd name="T0" fmla="*/ 516502 w 135"/>
              <a:gd name="T1" fmla="*/ 4157663 h 976"/>
              <a:gd name="T2" fmla="*/ 55492 w 135"/>
              <a:gd name="T3" fmla="*/ 4157663 h 976"/>
              <a:gd name="T4" fmla="*/ 0 w 135"/>
              <a:gd name="T5" fmla="*/ 4102284 h 976"/>
              <a:gd name="T6" fmla="*/ 0 w 135"/>
              <a:gd name="T7" fmla="*/ 55379 h 976"/>
              <a:gd name="T8" fmla="*/ 55492 w 135"/>
              <a:gd name="T9" fmla="*/ 0 h 976"/>
              <a:gd name="T10" fmla="*/ 516502 w 135"/>
              <a:gd name="T11" fmla="*/ 0 h 976"/>
              <a:gd name="T12" fmla="*/ 576263 w 135"/>
              <a:gd name="T13" fmla="*/ 55379 h 976"/>
              <a:gd name="T14" fmla="*/ 576263 w 135"/>
              <a:gd name="T15" fmla="*/ 4102284 h 976"/>
              <a:gd name="T16" fmla="*/ 516502 w 135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Freeform 18"/>
          <p:cNvSpPr>
            <a:spLocks/>
          </p:cNvSpPr>
          <p:nvPr/>
        </p:nvSpPr>
        <p:spPr bwMode="auto">
          <a:xfrm>
            <a:off x="10237788" y="1382713"/>
            <a:ext cx="574675" cy="4157662"/>
          </a:xfrm>
          <a:custGeom>
            <a:avLst/>
            <a:gdLst>
              <a:gd name="T0" fmla="*/ 515079 w 135"/>
              <a:gd name="T1" fmla="*/ 4157663 h 976"/>
              <a:gd name="T2" fmla="*/ 55339 w 135"/>
              <a:gd name="T3" fmla="*/ 4157663 h 976"/>
              <a:gd name="T4" fmla="*/ 0 w 135"/>
              <a:gd name="T5" fmla="*/ 4102284 h 976"/>
              <a:gd name="T6" fmla="*/ 0 w 135"/>
              <a:gd name="T7" fmla="*/ 55379 h 976"/>
              <a:gd name="T8" fmla="*/ 55339 w 135"/>
              <a:gd name="T9" fmla="*/ 0 h 976"/>
              <a:gd name="T10" fmla="*/ 515079 w 135"/>
              <a:gd name="T11" fmla="*/ 0 h 976"/>
              <a:gd name="T12" fmla="*/ 574675 w 135"/>
              <a:gd name="T13" fmla="*/ 55379 h 976"/>
              <a:gd name="T14" fmla="*/ 574675 w 135"/>
              <a:gd name="T15" fmla="*/ 4102284 h 976"/>
              <a:gd name="T16" fmla="*/ 515079 w 135"/>
              <a:gd name="T17" fmla="*/ 4157663 h 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" h="976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9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Oval 19"/>
          <p:cNvSpPr>
            <a:spLocks noChangeArrowheads="1"/>
          </p:cNvSpPr>
          <p:nvPr/>
        </p:nvSpPr>
        <p:spPr bwMode="auto">
          <a:xfrm>
            <a:off x="10237788" y="1638300"/>
            <a:ext cx="574675" cy="574675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Line 20"/>
          <p:cNvSpPr>
            <a:spLocks noChangeShapeType="1"/>
          </p:cNvSpPr>
          <p:nvPr/>
        </p:nvSpPr>
        <p:spPr bwMode="auto">
          <a:xfrm>
            <a:off x="10523538" y="1927225"/>
            <a:ext cx="0" cy="3613150"/>
          </a:xfrm>
          <a:prstGeom prst="line">
            <a:avLst/>
          </a:prstGeom>
          <a:noFill/>
          <a:ln w="80963">
            <a:solidFill>
              <a:srgbClr val="FAC34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Oval 21"/>
          <p:cNvSpPr>
            <a:spLocks noChangeArrowheads="1"/>
          </p:cNvSpPr>
          <p:nvPr/>
        </p:nvSpPr>
        <p:spPr bwMode="auto">
          <a:xfrm>
            <a:off x="9091613" y="2332038"/>
            <a:ext cx="576262" cy="571500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5" name="Line 22"/>
          <p:cNvSpPr>
            <a:spLocks noChangeShapeType="1"/>
          </p:cNvSpPr>
          <p:nvPr/>
        </p:nvSpPr>
        <p:spPr bwMode="auto">
          <a:xfrm>
            <a:off x="9377363" y="2617788"/>
            <a:ext cx="0" cy="2922587"/>
          </a:xfrm>
          <a:prstGeom prst="line">
            <a:avLst/>
          </a:prstGeom>
          <a:noFill/>
          <a:ln w="80963">
            <a:solidFill>
              <a:srgbClr val="2392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Oval 23"/>
          <p:cNvSpPr>
            <a:spLocks noChangeArrowheads="1"/>
          </p:cNvSpPr>
          <p:nvPr/>
        </p:nvSpPr>
        <p:spPr bwMode="auto">
          <a:xfrm>
            <a:off x="7947025" y="2706688"/>
            <a:ext cx="569913" cy="571500"/>
          </a:xfrm>
          <a:prstGeom prst="ellipse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7" name="Line 24"/>
          <p:cNvSpPr>
            <a:spLocks noChangeShapeType="1"/>
          </p:cNvSpPr>
          <p:nvPr/>
        </p:nvSpPr>
        <p:spPr bwMode="auto">
          <a:xfrm>
            <a:off x="8232775" y="3192463"/>
            <a:ext cx="0" cy="2347912"/>
          </a:xfrm>
          <a:prstGeom prst="line">
            <a:avLst/>
          </a:prstGeom>
          <a:noFill/>
          <a:ln w="80963">
            <a:solidFill>
              <a:srgbClr val="61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Oval 25"/>
          <p:cNvSpPr>
            <a:spLocks noChangeArrowheads="1"/>
          </p:cNvSpPr>
          <p:nvPr/>
        </p:nvSpPr>
        <p:spPr bwMode="auto">
          <a:xfrm>
            <a:off x="6802438" y="2584450"/>
            <a:ext cx="569912" cy="574675"/>
          </a:xfrm>
          <a:prstGeom prst="ellipse">
            <a:avLst/>
          </a:pr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9" name="Line 26"/>
          <p:cNvSpPr>
            <a:spLocks noChangeShapeType="1"/>
          </p:cNvSpPr>
          <p:nvPr/>
        </p:nvSpPr>
        <p:spPr bwMode="auto">
          <a:xfrm>
            <a:off x="7086600" y="2903538"/>
            <a:ext cx="0" cy="2636837"/>
          </a:xfrm>
          <a:prstGeom prst="line">
            <a:avLst/>
          </a:prstGeom>
          <a:noFill/>
          <a:ln w="80963">
            <a:solidFill>
              <a:srgbClr val="2F526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Oval 27"/>
          <p:cNvSpPr>
            <a:spLocks noChangeArrowheads="1"/>
          </p:cNvSpPr>
          <p:nvPr/>
        </p:nvSpPr>
        <p:spPr bwMode="auto">
          <a:xfrm>
            <a:off x="5656263" y="2046288"/>
            <a:ext cx="571500" cy="571500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1" name="Line 28"/>
          <p:cNvSpPr>
            <a:spLocks noChangeShapeType="1"/>
          </p:cNvSpPr>
          <p:nvPr/>
        </p:nvSpPr>
        <p:spPr bwMode="auto">
          <a:xfrm>
            <a:off x="5942013" y="2617788"/>
            <a:ext cx="0" cy="2922587"/>
          </a:xfrm>
          <a:prstGeom prst="line">
            <a:avLst/>
          </a:prstGeom>
          <a:noFill/>
          <a:ln w="80963">
            <a:solidFill>
              <a:srgbClr val="E241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Oval 29"/>
          <p:cNvSpPr>
            <a:spLocks noChangeArrowheads="1"/>
          </p:cNvSpPr>
          <p:nvPr/>
        </p:nvSpPr>
        <p:spPr bwMode="auto">
          <a:xfrm>
            <a:off x="4511675" y="2903538"/>
            <a:ext cx="569913" cy="574675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3" name="Line 30"/>
          <p:cNvSpPr>
            <a:spLocks noChangeShapeType="1"/>
          </p:cNvSpPr>
          <p:nvPr/>
        </p:nvSpPr>
        <p:spPr bwMode="auto">
          <a:xfrm>
            <a:off x="4795838" y="3192463"/>
            <a:ext cx="0" cy="2347912"/>
          </a:xfrm>
          <a:prstGeom prst="line">
            <a:avLst/>
          </a:prstGeom>
          <a:noFill/>
          <a:ln w="80963">
            <a:solidFill>
              <a:srgbClr val="2392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Oval 31"/>
          <p:cNvSpPr>
            <a:spLocks noChangeArrowheads="1"/>
          </p:cNvSpPr>
          <p:nvPr/>
        </p:nvSpPr>
        <p:spPr bwMode="auto">
          <a:xfrm>
            <a:off x="3365500" y="3278188"/>
            <a:ext cx="571500" cy="574675"/>
          </a:xfrm>
          <a:prstGeom prst="ellipse">
            <a:avLst/>
          </a:pr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5" name="Line 32"/>
          <p:cNvSpPr>
            <a:spLocks noChangeShapeType="1"/>
          </p:cNvSpPr>
          <p:nvPr/>
        </p:nvSpPr>
        <p:spPr bwMode="auto">
          <a:xfrm>
            <a:off x="3651250" y="3568700"/>
            <a:ext cx="0" cy="1971675"/>
          </a:xfrm>
          <a:prstGeom prst="line">
            <a:avLst/>
          </a:prstGeom>
          <a:noFill/>
          <a:ln w="80963">
            <a:solidFill>
              <a:srgbClr val="C3C5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Oval 33"/>
          <p:cNvSpPr>
            <a:spLocks noChangeArrowheads="1"/>
          </p:cNvSpPr>
          <p:nvPr/>
        </p:nvSpPr>
        <p:spPr bwMode="auto">
          <a:xfrm>
            <a:off x="2220913" y="2332038"/>
            <a:ext cx="569912" cy="571500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7" name="Line 34"/>
          <p:cNvSpPr>
            <a:spLocks noChangeShapeType="1"/>
          </p:cNvSpPr>
          <p:nvPr/>
        </p:nvSpPr>
        <p:spPr bwMode="auto">
          <a:xfrm>
            <a:off x="2505075" y="2617788"/>
            <a:ext cx="0" cy="2922587"/>
          </a:xfrm>
          <a:prstGeom prst="line">
            <a:avLst/>
          </a:prstGeom>
          <a:noFill/>
          <a:ln w="80963">
            <a:solidFill>
              <a:srgbClr val="FAC34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Rectangle 35"/>
          <p:cNvSpPr>
            <a:spLocks noChangeArrowheads="1"/>
          </p:cNvSpPr>
          <p:nvPr/>
        </p:nvSpPr>
        <p:spPr bwMode="auto">
          <a:xfrm>
            <a:off x="2178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FAC344"/>
                </a:solidFill>
                <a:latin typeface="Open Sans Semibold" panose="020B0706030804020204" pitchFamily="34" charset="0"/>
              </a:rPr>
              <a:t>71%</a:t>
            </a:r>
            <a:endParaRPr lang="en-US" altLang="en-US"/>
          </a:p>
        </p:txBody>
      </p:sp>
      <p:sp>
        <p:nvSpPr>
          <p:cNvPr id="2079" name="Rectangle 36"/>
          <p:cNvSpPr>
            <a:spLocks noChangeArrowheads="1"/>
          </p:cNvSpPr>
          <p:nvPr/>
        </p:nvSpPr>
        <p:spPr bwMode="auto">
          <a:xfrm>
            <a:off x="3322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C3C5C4"/>
                </a:solidFill>
                <a:latin typeface="Open Sans Semibold" panose="020B0706030804020204" pitchFamily="34" charset="0"/>
              </a:rPr>
              <a:t>48%</a:t>
            </a:r>
            <a:endParaRPr lang="en-US" altLang="en-US"/>
          </a:p>
        </p:txBody>
      </p:sp>
      <p:sp>
        <p:nvSpPr>
          <p:cNvPr id="2080" name="Rectangle 37"/>
          <p:cNvSpPr>
            <a:spLocks noChangeArrowheads="1"/>
          </p:cNvSpPr>
          <p:nvPr/>
        </p:nvSpPr>
        <p:spPr bwMode="auto">
          <a:xfrm>
            <a:off x="4464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23929E"/>
                </a:solidFill>
                <a:latin typeface="Open Sans Semibold" panose="020B0706030804020204" pitchFamily="34" charset="0"/>
              </a:rPr>
              <a:t>57%</a:t>
            </a:r>
            <a:endParaRPr lang="en-US" altLang="en-US"/>
          </a:p>
        </p:txBody>
      </p:sp>
      <p:sp>
        <p:nvSpPr>
          <p:cNvPr id="2081" name="Rectangle 38"/>
          <p:cNvSpPr>
            <a:spLocks noChangeArrowheads="1"/>
          </p:cNvSpPr>
          <p:nvPr/>
        </p:nvSpPr>
        <p:spPr bwMode="auto">
          <a:xfrm>
            <a:off x="5610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E2412A"/>
                </a:solidFill>
                <a:latin typeface="Open Sans Semibold" panose="020B0706030804020204" pitchFamily="34" charset="0"/>
              </a:rPr>
              <a:t>78%</a:t>
            </a:r>
            <a:endParaRPr lang="en-US" altLang="en-US"/>
          </a:p>
        </p:txBody>
      </p:sp>
      <p:sp>
        <p:nvSpPr>
          <p:cNvPr id="2082" name="Rectangle 39"/>
          <p:cNvSpPr>
            <a:spLocks noChangeArrowheads="1"/>
          </p:cNvSpPr>
          <p:nvPr/>
        </p:nvSpPr>
        <p:spPr bwMode="auto">
          <a:xfrm>
            <a:off x="6750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2F526B"/>
                </a:solidFill>
                <a:latin typeface="Open Sans Semibold" panose="020B0706030804020204" pitchFamily="34" charset="0"/>
              </a:rPr>
              <a:t>64%</a:t>
            </a:r>
            <a:endParaRPr lang="en-US" altLang="en-US"/>
          </a:p>
        </p:txBody>
      </p:sp>
      <p:sp>
        <p:nvSpPr>
          <p:cNvPr id="2083" name="Rectangle 40"/>
          <p:cNvSpPr>
            <a:spLocks noChangeArrowheads="1"/>
          </p:cNvSpPr>
          <p:nvPr/>
        </p:nvSpPr>
        <p:spPr bwMode="auto">
          <a:xfrm>
            <a:off x="7896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61605E"/>
                </a:solidFill>
                <a:latin typeface="Open Sans Semibold" panose="020B0706030804020204" pitchFamily="34" charset="0"/>
              </a:rPr>
              <a:t>62%</a:t>
            </a:r>
            <a:endParaRPr lang="en-US" altLang="en-US"/>
          </a:p>
        </p:txBody>
      </p:sp>
      <p:sp>
        <p:nvSpPr>
          <p:cNvPr id="2084" name="Rectangle 41"/>
          <p:cNvSpPr>
            <a:spLocks noChangeArrowheads="1"/>
          </p:cNvSpPr>
          <p:nvPr/>
        </p:nvSpPr>
        <p:spPr bwMode="auto">
          <a:xfrm>
            <a:off x="9037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23929E"/>
                </a:solidFill>
                <a:latin typeface="Open Sans Semibold" panose="020B0706030804020204" pitchFamily="34" charset="0"/>
              </a:rPr>
              <a:t>69%</a:t>
            </a:r>
            <a:endParaRPr lang="en-US" altLang="en-US"/>
          </a:p>
        </p:txBody>
      </p:sp>
      <p:sp>
        <p:nvSpPr>
          <p:cNvPr id="2085" name="Rectangle 42"/>
          <p:cNvSpPr>
            <a:spLocks noChangeArrowheads="1"/>
          </p:cNvSpPr>
          <p:nvPr/>
        </p:nvSpPr>
        <p:spPr bwMode="auto">
          <a:xfrm>
            <a:off x="10182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700" b="1">
                <a:solidFill>
                  <a:srgbClr val="FAC344"/>
                </a:solidFill>
                <a:latin typeface="Open Sans Semibold" panose="020B0706030804020204" pitchFamily="34" charset="0"/>
              </a:rPr>
              <a:t>87%</a:t>
            </a:r>
            <a:endParaRPr lang="en-US" altLang="en-US"/>
          </a:p>
        </p:txBody>
      </p:sp>
      <p:sp>
        <p:nvSpPr>
          <p:cNvPr id="2086" name="Rectangle 43"/>
          <p:cNvSpPr>
            <a:spLocks noChangeArrowheads="1"/>
          </p:cNvSpPr>
          <p:nvPr/>
        </p:nvSpPr>
        <p:spPr bwMode="auto">
          <a:xfrm>
            <a:off x="1058863" y="4525963"/>
            <a:ext cx="6350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20%</a:t>
            </a:r>
            <a:endParaRPr lang="en-US" altLang="en-US"/>
          </a:p>
        </p:txBody>
      </p:sp>
      <p:sp>
        <p:nvSpPr>
          <p:cNvPr id="2087" name="Rectangle 44"/>
          <p:cNvSpPr>
            <a:spLocks noChangeArrowheads="1"/>
          </p:cNvSpPr>
          <p:nvPr/>
        </p:nvSpPr>
        <p:spPr bwMode="auto">
          <a:xfrm>
            <a:off x="1058863" y="3689350"/>
            <a:ext cx="635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40%</a:t>
            </a:r>
            <a:endParaRPr lang="en-US" altLang="en-US"/>
          </a:p>
        </p:txBody>
      </p:sp>
      <p:sp>
        <p:nvSpPr>
          <p:cNvPr id="2088" name="Rectangle 45"/>
          <p:cNvSpPr>
            <a:spLocks noChangeArrowheads="1"/>
          </p:cNvSpPr>
          <p:nvPr/>
        </p:nvSpPr>
        <p:spPr bwMode="auto">
          <a:xfrm>
            <a:off x="1198563" y="5356225"/>
            <a:ext cx="4984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0%</a:t>
            </a:r>
            <a:endParaRPr lang="en-US" altLang="en-US"/>
          </a:p>
        </p:txBody>
      </p:sp>
      <p:sp>
        <p:nvSpPr>
          <p:cNvPr id="2089" name="Rectangle 46"/>
          <p:cNvSpPr>
            <a:spLocks noChangeArrowheads="1"/>
          </p:cNvSpPr>
          <p:nvPr/>
        </p:nvSpPr>
        <p:spPr bwMode="auto">
          <a:xfrm>
            <a:off x="1058863" y="2863850"/>
            <a:ext cx="635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60%</a:t>
            </a:r>
            <a:endParaRPr lang="en-US" altLang="en-US"/>
          </a:p>
        </p:txBody>
      </p:sp>
      <p:sp>
        <p:nvSpPr>
          <p:cNvPr id="2090" name="Rectangle 47"/>
          <p:cNvSpPr>
            <a:spLocks noChangeArrowheads="1"/>
          </p:cNvSpPr>
          <p:nvPr/>
        </p:nvSpPr>
        <p:spPr bwMode="auto">
          <a:xfrm>
            <a:off x="1058863" y="2032000"/>
            <a:ext cx="635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80%</a:t>
            </a:r>
            <a:endParaRPr lang="en-US" altLang="en-US"/>
          </a:p>
        </p:txBody>
      </p:sp>
      <p:sp>
        <p:nvSpPr>
          <p:cNvPr id="2091" name="Rectangle 48"/>
          <p:cNvSpPr>
            <a:spLocks noChangeArrowheads="1"/>
          </p:cNvSpPr>
          <p:nvPr/>
        </p:nvSpPr>
        <p:spPr bwMode="auto">
          <a:xfrm>
            <a:off x="912813" y="1193800"/>
            <a:ext cx="7747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100%</a:t>
            </a:r>
            <a:endParaRPr lang="en-US" altLang="en-US"/>
          </a:p>
        </p:txBody>
      </p:sp>
      <p:sp>
        <p:nvSpPr>
          <p:cNvPr id="2092" name="Rectangle 49"/>
          <p:cNvSpPr>
            <a:spLocks noChangeArrowheads="1"/>
          </p:cNvSpPr>
          <p:nvPr/>
        </p:nvSpPr>
        <p:spPr bwMode="auto">
          <a:xfrm>
            <a:off x="2208213" y="5781675"/>
            <a:ext cx="703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1949</a:t>
            </a:r>
            <a:endParaRPr lang="en-US" altLang="en-US"/>
          </a:p>
        </p:txBody>
      </p:sp>
      <p:sp>
        <p:nvSpPr>
          <p:cNvPr id="2093" name="Rectangle 50"/>
          <p:cNvSpPr>
            <a:spLocks noChangeArrowheads="1"/>
          </p:cNvSpPr>
          <p:nvPr/>
        </p:nvSpPr>
        <p:spPr bwMode="auto">
          <a:xfrm>
            <a:off x="3357563" y="5781675"/>
            <a:ext cx="703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1962</a:t>
            </a:r>
            <a:endParaRPr lang="en-US" altLang="en-US"/>
          </a:p>
        </p:txBody>
      </p:sp>
      <p:sp>
        <p:nvSpPr>
          <p:cNvPr id="2094" name="Rectangle 51"/>
          <p:cNvSpPr>
            <a:spLocks noChangeArrowheads="1"/>
          </p:cNvSpPr>
          <p:nvPr/>
        </p:nvSpPr>
        <p:spPr bwMode="auto">
          <a:xfrm>
            <a:off x="4511675" y="5781675"/>
            <a:ext cx="7032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1971</a:t>
            </a:r>
            <a:endParaRPr lang="en-US" altLang="en-US"/>
          </a:p>
        </p:txBody>
      </p:sp>
      <p:sp>
        <p:nvSpPr>
          <p:cNvPr id="2095" name="Rectangle 52"/>
          <p:cNvSpPr>
            <a:spLocks noChangeArrowheads="1"/>
          </p:cNvSpPr>
          <p:nvPr/>
        </p:nvSpPr>
        <p:spPr bwMode="auto">
          <a:xfrm>
            <a:off x="5661025" y="5781675"/>
            <a:ext cx="7032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1983</a:t>
            </a:r>
            <a:endParaRPr lang="en-US" altLang="en-US"/>
          </a:p>
        </p:txBody>
      </p:sp>
      <p:sp>
        <p:nvSpPr>
          <p:cNvPr id="2096" name="Rectangle 53"/>
          <p:cNvSpPr>
            <a:spLocks noChangeArrowheads="1"/>
          </p:cNvSpPr>
          <p:nvPr/>
        </p:nvSpPr>
        <p:spPr bwMode="auto">
          <a:xfrm>
            <a:off x="6810375" y="5781675"/>
            <a:ext cx="7032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1994</a:t>
            </a:r>
            <a:endParaRPr lang="en-US" altLang="en-US"/>
          </a:p>
        </p:txBody>
      </p:sp>
      <p:sp>
        <p:nvSpPr>
          <p:cNvPr id="2097" name="Rectangle 54"/>
          <p:cNvSpPr>
            <a:spLocks noChangeArrowheads="1"/>
          </p:cNvSpPr>
          <p:nvPr/>
        </p:nvSpPr>
        <p:spPr bwMode="auto">
          <a:xfrm>
            <a:off x="7959725" y="5781675"/>
            <a:ext cx="7032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2001</a:t>
            </a:r>
            <a:endParaRPr lang="en-US" altLang="en-US"/>
          </a:p>
        </p:txBody>
      </p:sp>
      <p:sp>
        <p:nvSpPr>
          <p:cNvPr id="2098" name="Rectangle 55"/>
          <p:cNvSpPr>
            <a:spLocks noChangeArrowheads="1"/>
          </p:cNvSpPr>
          <p:nvPr/>
        </p:nvSpPr>
        <p:spPr bwMode="auto">
          <a:xfrm>
            <a:off x="9113838" y="5781675"/>
            <a:ext cx="703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2009</a:t>
            </a:r>
            <a:endParaRPr lang="en-US" altLang="en-US"/>
          </a:p>
        </p:txBody>
      </p:sp>
      <p:sp>
        <p:nvSpPr>
          <p:cNvPr id="2099" name="Rectangle 56"/>
          <p:cNvSpPr>
            <a:spLocks noChangeArrowheads="1"/>
          </p:cNvSpPr>
          <p:nvPr/>
        </p:nvSpPr>
        <p:spPr bwMode="auto">
          <a:xfrm>
            <a:off x="10263188" y="5781675"/>
            <a:ext cx="703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 b="1">
                <a:solidFill>
                  <a:srgbClr val="BAB8B4"/>
                </a:solidFill>
                <a:latin typeface="Open Sans Semibold" panose="020B0706030804020204" pitchFamily="34" charset="0"/>
              </a:rPr>
              <a:t>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121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136</Words>
  <Application>Microsoft Office PowerPoint</Application>
  <PresentationFormat>Panorámica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Open Sans</vt:lpstr>
      <vt:lpstr>Arial</vt:lpstr>
      <vt:lpstr>DIN</vt:lpstr>
      <vt:lpstr>Open Sans Semibold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7</cp:revision>
  <dcterms:created xsi:type="dcterms:W3CDTF">2018-08-11T06:10:12Z</dcterms:created>
  <dcterms:modified xsi:type="dcterms:W3CDTF">2018-10-11T15:40:10Z</dcterms:modified>
</cp:coreProperties>
</file>