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17" r:id="rId2"/>
  </p:sldIdLst>
  <p:sldSz cx="12192000" cy="6858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FontAwesome" pitchFamily="2" charset="0"/>
      <p:regular r:id="rId9"/>
    </p:embeddedFont>
    <p:embeddedFont>
      <p:font typeface="Montserrat" panose="02000505000000020004" pitchFamily="2" charset="0"/>
      <p:regular r:id="rId10"/>
    </p:embeddedFont>
    <p:embeddedFont>
      <p:font typeface="Open Sans" panose="020B0606030504020204" pitchFamily="34" charset="0"/>
      <p:regular r:id="rId11"/>
      <p:bold r:id="rId12"/>
      <p:italic r:id="rId13"/>
      <p:boldItalic r:id="rId14"/>
    </p:embeddedFont>
    <p:embeddedFont>
      <p:font typeface="Open Sans Condensed" panose="020B0806030504020204" pitchFamily="34" charset="0"/>
      <p:bold r:id="rId15"/>
    </p:embeddedFont>
    <p:embeddedFont>
      <p:font typeface="Open Sans Semibold" panose="020B0706030804020204" pitchFamily="34" charset="0"/>
      <p:bold r:id="rId16"/>
      <p:boldItalic r:id="rId17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72" y="37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18" Type="http://schemas.openxmlformats.org/officeDocument/2006/relationships/presProps" Target="presProps.xml"/><Relationship Id="rId3" Type="http://schemas.openxmlformats.org/officeDocument/2006/relationships/font" Target="fonts/font1.fntdata"/><Relationship Id="rId21" Type="http://schemas.openxmlformats.org/officeDocument/2006/relationships/tableStyles" Target="tableStyles.xml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1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font" Target="fonts/font13.fntdata"/><Relationship Id="rId10" Type="http://schemas.openxmlformats.org/officeDocument/2006/relationships/font" Target="fonts/font8.fntdata"/><Relationship Id="rId19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font" Target="fonts/font1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48A9E-88CB-4060-94E7-E1288FD06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591532-60F9-4D82-B2BB-13789B66C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E52D95-BFF4-42B2-AB39-9B325185E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A85-FCEC-4C7D-9955-910ABE9D8A9F}" type="datetimeFigureOut">
              <a:rPr lang="es-ES" smtClean="0"/>
              <a:t>29/08/2018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404408-1976-4D74-A990-15D58FA2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855D1F-7340-41BB-98F2-59E5A22F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60C5-FEE7-47A3-9E18-A875DE9F08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98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B9785-DAF7-4D84-A7CE-929487F3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EF6580-A59E-4FE1-BD3D-98C91BF42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B4BFAE-F3A9-48FF-B79F-A529A86DF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A85-FCEC-4C7D-9955-910ABE9D8A9F}" type="datetimeFigureOut">
              <a:rPr lang="es-ES" smtClean="0"/>
              <a:t>29/08/2018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6D8E49-57A3-48DE-836E-BE65ECE6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BB4193-8872-4E34-A11C-9D6D006F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60C5-FEE7-47A3-9E18-A875DE9F08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746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E05BF3-008D-4C07-B3B8-E4AC1A8D3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101AD1-B75F-43D7-9F08-C8934B84F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DFCEA2-D81A-4E27-877C-AC9321BB8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A85-FCEC-4C7D-9955-910ABE9D8A9F}" type="datetimeFigureOut">
              <a:rPr lang="es-ES" smtClean="0"/>
              <a:t>29/08/2018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DB155B-769A-4EB4-9C94-98B349897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8CF3B4-586F-4AB2-808B-C64DE171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60C5-FEE7-47A3-9E18-A875DE9F08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635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E39FF-3438-49E1-B088-6F592B97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816E36-EBFE-46A3-88A0-10C4775EE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1114AD-EE32-40F8-B1FA-BD794C89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A85-FCEC-4C7D-9955-910ABE9D8A9F}" type="datetimeFigureOut">
              <a:rPr lang="es-ES" smtClean="0"/>
              <a:t>29/08/2018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3B5E03-6AC4-415C-81E3-2F260239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D9296B-4FF2-4647-B8ED-C5AA6F810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60C5-FEE7-47A3-9E18-A875DE9F08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633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8A172-89EF-4032-8662-0B5C88E35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3C74B5-E1B5-42CB-830A-A6F7B3BE0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89D221-5AA6-4744-A20F-39427CC1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A85-FCEC-4C7D-9955-910ABE9D8A9F}" type="datetimeFigureOut">
              <a:rPr lang="es-ES" smtClean="0"/>
              <a:t>29/08/2018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5DBAD0-5F82-4F3B-897E-136B4D5A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92C1F8-5FF5-4462-B6EE-AF755368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60C5-FEE7-47A3-9E18-A875DE9F08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136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6BD70-DF59-4192-95E9-436C0F19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E32BD3-4A81-434F-8B8C-A23CF06DE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A7C41E-3874-4538-8426-5EF5777A1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05097D-49CF-4ECE-B8D6-BADA9C7D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A85-FCEC-4C7D-9955-910ABE9D8A9F}" type="datetimeFigureOut">
              <a:rPr lang="es-ES" smtClean="0"/>
              <a:t>29/08/2018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BF0E7A-09A6-41D9-8CC5-221E2F95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C81DB1-C33D-4B75-90CE-52F34DB5D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60C5-FEE7-47A3-9E18-A875DE9F08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431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6F64C-29E1-4733-AEBB-DCCE470F4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0C7E32-AA6F-47ED-A2E4-AB75E8881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604B4A-47EF-4935-854F-07D4DF8FA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9C7F666-A0E9-4422-ABF6-50AD42016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0D70A2-2260-4811-A202-A824EA548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1D86C62-4EC1-43F6-8C61-DFF57461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A85-FCEC-4C7D-9955-910ABE9D8A9F}" type="datetimeFigureOut">
              <a:rPr lang="es-ES" smtClean="0"/>
              <a:t>29/08/2018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EB7641A-10B4-4C36-B8C0-A81F2E6A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56F07CB-3434-4B36-9A0F-EFB61FD6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60C5-FEE7-47A3-9E18-A875DE9F08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2874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D7DC5-155B-4DAE-AF4D-399AA9BB4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41B5A4-3334-48C7-9EF3-7F7EC1C47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A85-FCEC-4C7D-9955-910ABE9D8A9F}" type="datetimeFigureOut">
              <a:rPr lang="es-ES" smtClean="0"/>
              <a:t>29/08/2018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537EBF-1F76-451E-B8BF-27262059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3E2C75A-A9E9-4BC0-B17A-BD0F26277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60C5-FEE7-47A3-9E18-A875DE9F08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941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810F14C-0ED1-4D42-8E6A-CBF5E9D9B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A85-FCEC-4C7D-9955-910ABE9D8A9F}" type="datetimeFigureOut">
              <a:rPr lang="es-ES" smtClean="0"/>
              <a:t>29/08/2018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42C2D0-2494-45D0-A03C-AC2A0134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6FB03F-E29F-4ADB-B61E-A5127CC7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60C5-FEE7-47A3-9E18-A875DE9F08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354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87C1F-A221-48EA-9A04-370DC6185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44F794-180E-43D6-B506-C5DB5238B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DE9939-C927-4222-8EE7-8AEEFCB2F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87872B-34E6-45BD-9084-3A4F2A8B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A85-FCEC-4C7D-9955-910ABE9D8A9F}" type="datetimeFigureOut">
              <a:rPr lang="es-ES" smtClean="0"/>
              <a:t>29/08/2018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5801F1-2608-4DA4-BA6B-B20DC4227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B8BC72-FDEC-4A9F-AAF6-E7896A6F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60C5-FEE7-47A3-9E18-A875DE9F08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630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59113-EB2B-4AA0-8B9A-96932009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AE721E0-36F4-43BE-9D55-BE725C1AB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BED855-33C0-4A5D-AC42-18BDFBAB5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0527E7-41DE-46E6-9389-290857FA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A85-FCEC-4C7D-9955-910ABE9D8A9F}" type="datetimeFigureOut">
              <a:rPr lang="es-ES" smtClean="0"/>
              <a:t>29/08/2018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A99C53-0968-4959-9749-811D6CA5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196628-B229-49AA-A673-34A8183D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60C5-FEE7-47A3-9E18-A875DE9F08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171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334EE60-4DF0-4E90-9DE5-7E220D65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87712B-A602-44FA-8581-C385668CB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8F3FBE-B3A3-4341-9B7B-7EAD14DC4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DA85-FCEC-4C7D-9955-910ABE9D8A9F}" type="datetimeFigureOut">
              <a:rPr lang="es-ES" smtClean="0"/>
              <a:t>29/08/2018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EBDC9F-1DC9-43A1-9D1C-98A9E150F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099FE7-DBCF-4795-A40C-A036996E0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360C5-FEE7-47A3-9E18-A875DE9F08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631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2">
            <a:extLst>
              <a:ext uri="{FF2B5EF4-FFF2-40B4-BE49-F238E27FC236}">
                <a16:creationId xmlns:a16="http://schemas.microsoft.com/office/drawing/2014/main" id="{611858B3-6BF6-43D0-B593-170E408DD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37" y="1463676"/>
            <a:ext cx="2496627" cy="1697037"/>
          </a:xfrm>
          <a:prstGeom prst="rect">
            <a:avLst/>
          </a:prstGeom>
          <a:solidFill>
            <a:srgbClr val="E252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" name="Freeform 33">
            <a:extLst>
              <a:ext uri="{FF2B5EF4-FFF2-40B4-BE49-F238E27FC236}">
                <a16:creationId xmlns:a16="http://schemas.microsoft.com/office/drawing/2014/main" id="{19573470-BBC0-4D7B-95B5-1B986B2CAE2E}"/>
              </a:ext>
            </a:extLst>
          </p:cNvPr>
          <p:cNvSpPr>
            <a:spLocks/>
          </p:cNvSpPr>
          <p:nvPr/>
        </p:nvSpPr>
        <p:spPr bwMode="auto">
          <a:xfrm>
            <a:off x="1622183" y="1810489"/>
            <a:ext cx="2496626" cy="1195388"/>
          </a:xfrm>
          <a:custGeom>
            <a:avLst/>
            <a:gdLst>
              <a:gd name="T0" fmla="*/ 351338 w 441"/>
              <a:gd name="T1" fmla="*/ 0 h 340"/>
              <a:gd name="T2" fmla="*/ 158102 w 441"/>
              <a:gd name="T3" fmla="*/ 0 h 340"/>
              <a:gd name="T4" fmla="*/ 0 w 441"/>
              <a:gd name="T5" fmla="*/ 161729 h 340"/>
              <a:gd name="T6" fmla="*/ 0 w 441"/>
              <a:gd name="T7" fmla="*/ 1195387 h 340"/>
              <a:gd name="T8" fmla="*/ 1549400 w 441"/>
              <a:gd name="T9" fmla="*/ 1195387 h 340"/>
              <a:gd name="T10" fmla="*/ 351338 w 441"/>
              <a:gd name="T11" fmla="*/ 0 h 3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1" h="340">
                <a:moveTo>
                  <a:pt x="100" y="0"/>
                </a:moveTo>
                <a:cubicBezTo>
                  <a:pt x="45" y="0"/>
                  <a:pt x="45" y="0"/>
                  <a:pt x="45" y="0"/>
                </a:cubicBezTo>
                <a:cubicBezTo>
                  <a:pt x="20" y="0"/>
                  <a:pt x="0" y="20"/>
                  <a:pt x="0" y="46"/>
                </a:cubicBezTo>
                <a:cubicBezTo>
                  <a:pt x="0" y="340"/>
                  <a:pt x="0" y="340"/>
                  <a:pt x="0" y="340"/>
                </a:cubicBezTo>
                <a:cubicBezTo>
                  <a:pt x="441" y="340"/>
                  <a:pt x="441" y="340"/>
                  <a:pt x="441" y="340"/>
                </a:cubicBezTo>
                <a:cubicBezTo>
                  <a:pt x="441" y="152"/>
                  <a:pt x="288" y="0"/>
                  <a:pt x="100" y="0"/>
                </a:cubicBezTo>
                <a:close/>
              </a:path>
            </a:pathLst>
          </a:custGeom>
          <a:noFill/>
          <a:ln>
            <a:noFill/>
          </a:ln>
          <a:extLst/>
        </p:spPr>
        <p:txBody>
          <a:bodyPr anchor="ctr" anchorCtr="0"/>
          <a:lstStyle/>
          <a:p>
            <a:r>
              <a:rPr lang="es-ES" sz="4400" b="1" dirty="0">
                <a:solidFill>
                  <a:schemeClr val="bg1"/>
                </a:solidFill>
                <a:latin typeface="FontAwesome" pitchFamily="2" charset="0"/>
              </a:rPr>
              <a:t> </a:t>
            </a:r>
            <a:endParaRPr lang="en-US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9" name="Rectangle 35">
            <a:extLst>
              <a:ext uri="{FF2B5EF4-FFF2-40B4-BE49-F238E27FC236}">
                <a16:creationId xmlns:a16="http://schemas.microsoft.com/office/drawing/2014/main" id="{117287A4-66C2-4ED5-95AA-35E7D6009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38" y="3697287"/>
            <a:ext cx="2496626" cy="1697037"/>
          </a:xfrm>
          <a:prstGeom prst="rect">
            <a:avLst/>
          </a:prstGeom>
          <a:solidFill>
            <a:srgbClr val="FAC9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Rectangle 47">
            <a:extLst>
              <a:ext uri="{FF2B5EF4-FFF2-40B4-BE49-F238E27FC236}">
                <a16:creationId xmlns:a16="http://schemas.microsoft.com/office/drawing/2014/main" id="{633F5A70-B711-43EC-96C6-7A6780E3F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001" y="3960812"/>
            <a:ext cx="12343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b="1" dirty="0">
                <a:solidFill>
                  <a:srgbClr val="FFFFFF"/>
                </a:solidFill>
                <a:latin typeface="Montserrat" panose="02000505000000020004" pitchFamily="2" charset="0"/>
              </a:rPr>
              <a:t>ENTORNO</a:t>
            </a:r>
            <a:endParaRPr lang="en-US" altLang="en-US" dirty="0"/>
          </a:p>
        </p:txBody>
      </p:sp>
      <p:sp>
        <p:nvSpPr>
          <p:cNvPr id="14" name="Rectangle 48">
            <a:extLst>
              <a:ext uri="{FF2B5EF4-FFF2-40B4-BE49-F238E27FC236}">
                <a16:creationId xmlns:a16="http://schemas.microsoft.com/office/drawing/2014/main" id="{6205E901-AF8C-44F3-90D6-D96F115B5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13" y="1727201"/>
            <a:ext cx="19727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b="1" dirty="0">
                <a:solidFill>
                  <a:srgbClr val="FFFFFF"/>
                </a:solidFill>
                <a:latin typeface="Montserrat" panose="02000505000000020004" pitchFamily="2" charset="0"/>
              </a:rPr>
              <a:t>MARKETING MIX</a:t>
            </a:r>
            <a:endParaRPr lang="en-US" altLang="en-US" dirty="0">
              <a:latin typeface="Montserrat" panose="02000505000000020004" pitchFamily="2" charset="0"/>
            </a:endParaRPr>
          </a:p>
        </p:txBody>
      </p:sp>
      <p:sp>
        <p:nvSpPr>
          <p:cNvPr id="15" name="TextBox 93">
            <a:extLst>
              <a:ext uri="{FF2B5EF4-FFF2-40B4-BE49-F238E27FC236}">
                <a16:creationId xmlns:a16="http://schemas.microsoft.com/office/drawing/2014/main" id="{DA6897C8-1C77-43B7-A6FA-416453E52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387" y="2052638"/>
            <a:ext cx="223802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600" dirty="0" err="1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Producto</a:t>
            </a:r>
            <a:endParaRPr lang="en-US" altLang="ru-RU" sz="1600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600" dirty="0" err="1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Precio</a:t>
            </a:r>
            <a:r>
              <a:rPr lang="en-US" altLang="ru-RU" sz="1600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600" dirty="0" err="1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Distribución</a:t>
            </a:r>
            <a:endParaRPr lang="en-US" altLang="ru-RU" sz="1600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600" dirty="0" err="1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Comunicación</a:t>
            </a:r>
            <a:endParaRPr lang="ru-RU" altLang="ru-RU" sz="1600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Box 93">
            <a:extLst>
              <a:ext uri="{FF2B5EF4-FFF2-40B4-BE49-F238E27FC236}">
                <a16:creationId xmlns:a16="http://schemas.microsoft.com/office/drawing/2014/main" id="{9FFFF14A-54E5-4B75-B67F-F941A801A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101" y="4278312"/>
            <a:ext cx="20921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ru-RU" sz="1600" dirty="0" err="1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Macroentorno</a:t>
            </a:r>
            <a:endParaRPr lang="en-US" altLang="ru-RU" sz="1600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ru-RU" sz="1600" dirty="0" err="1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Microentorno</a:t>
            </a:r>
            <a:endParaRPr lang="ru-RU" altLang="ru-RU" sz="1200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Freeform 34">
            <a:extLst>
              <a:ext uri="{FF2B5EF4-FFF2-40B4-BE49-F238E27FC236}">
                <a16:creationId xmlns:a16="http://schemas.microsoft.com/office/drawing/2014/main" id="{21196B54-5049-4B29-975A-A85D5AA417A6}"/>
              </a:ext>
            </a:extLst>
          </p:cNvPr>
          <p:cNvSpPr>
            <a:spLocks/>
          </p:cNvSpPr>
          <p:nvPr/>
        </p:nvSpPr>
        <p:spPr bwMode="auto">
          <a:xfrm>
            <a:off x="115279" y="3973005"/>
            <a:ext cx="2496626" cy="1195388"/>
          </a:xfrm>
          <a:custGeom>
            <a:avLst/>
            <a:gdLst>
              <a:gd name="T0" fmla="*/ 1194549 w 441"/>
              <a:gd name="T1" fmla="*/ 1195387 h 340"/>
              <a:gd name="T2" fmla="*/ 1387785 w 441"/>
              <a:gd name="T3" fmla="*/ 1195387 h 340"/>
              <a:gd name="T4" fmla="*/ 1549400 w 441"/>
              <a:gd name="T5" fmla="*/ 1037174 h 340"/>
              <a:gd name="T6" fmla="*/ 1549400 w 441"/>
              <a:gd name="T7" fmla="*/ 0 h 340"/>
              <a:gd name="T8" fmla="*/ 0 w 441"/>
              <a:gd name="T9" fmla="*/ 0 h 340"/>
              <a:gd name="T10" fmla="*/ 1194549 w 441"/>
              <a:gd name="T11" fmla="*/ 1195387 h 3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1" h="340">
                <a:moveTo>
                  <a:pt x="340" y="340"/>
                </a:moveTo>
                <a:cubicBezTo>
                  <a:pt x="395" y="340"/>
                  <a:pt x="395" y="340"/>
                  <a:pt x="395" y="340"/>
                </a:cubicBezTo>
                <a:cubicBezTo>
                  <a:pt x="421" y="340"/>
                  <a:pt x="441" y="320"/>
                  <a:pt x="441" y="295"/>
                </a:cubicBezTo>
                <a:cubicBezTo>
                  <a:pt x="441" y="0"/>
                  <a:pt x="441" y="0"/>
                  <a:pt x="4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8"/>
                  <a:pt x="152" y="340"/>
                  <a:pt x="340" y="340"/>
                </a:cubicBezTo>
                <a:close/>
              </a:path>
            </a:pathLst>
          </a:custGeom>
          <a:noFill/>
          <a:ln>
            <a:noFill/>
          </a:ln>
          <a:extLst/>
        </p:spPr>
        <p:txBody>
          <a:bodyPr/>
          <a:lstStyle/>
          <a:p>
            <a:pPr algn="r"/>
            <a:r>
              <a:rPr lang="es-ES" sz="4800" b="1" dirty="0">
                <a:solidFill>
                  <a:schemeClr val="bg1"/>
                </a:solidFill>
                <a:latin typeface="FontAwesome" pitchFamily="2" charset="0"/>
              </a:rPr>
              <a:t></a:t>
            </a:r>
            <a:endParaRPr lang="en-US" sz="4800" dirty="0">
              <a:solidFill>
                <a:schemeClr val="bg1"/>
              </a:solidFill>
              <a:latin typeface="FontAwesome" pitchFamily="2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1B108E26-3756-44DE-96B1-940F2D0AFD61}"/>
              </a:ext>
            </a:extLst>
          </p:cNvPr>
          <p:cNvGrpSpPr/>
          <p:nvPr/>
        </p:nvGrpSpPr>
        <p:grpSpPr>
          <a:xfrm>
            <a:off x="2996034" y="1816735"/>
            <a:ext cx="909450" cy="891977"/>
            <a:chOff x="3525421" y="1816735"/>
            <a:chExt cx="909450" cy="891977"/>
          </a:xfrm>
        </p:grpSpPr>
        <p:sp>
          <p:nvSpPr>
            <p:cNvPr id="30" name="Freeform 66">
              <a:extLst>
                <a:ext uri="{FF2B5EF4-FFF2-40B4-BE49-F238E27FC236}">
                  <a16:creationId xmlns:a16="http://schemas.microsoft.com/office/drawing/2014/main" id="{C8B9EC22-0018-48DF-ABC2-FC26E6B96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767" y="2366249"/>
              <a:ext cx="707641" cy="342463"/>
            </a:xfrm>
            <a:custGeom>
              <a:avLst/>
              <a:gdLst>
                <a:gd name="T0" fmla="*/ 2147483646 w 316"/>
                <a:gd name="T1" fmla="*/ 0 h 153"/>
                <a:gd name="T2" fmla="*/ 2147483646 w 316"/>
                <a:gd name="T3" fmla="*/ 0 h 153"/>
                <a:gd name="T4" fmla="*/ 0 w 316"/>
                <a:gd name="T5" fmla="*/ 2147483646 h 153"/>
                <a:gd name="T6" fmla="*/ 0 w 316"/>
                <a:gd name="T7" fmla="*/ 2147483646 h 153"/>
                <a:gd name="T8" fmla="*/ 2147483646 w 316"/>
                <a:gd name="T9" fmla="*/ 2147483646 h 153"/>
                <a:gd name="T10" fmla="*/ 2147483646 w 316"/>
                <a:gd name="T11" fmla="*/ 2147483646 h 153"/>
                <a:gd name="T12" fmla="*/ 2147483646 w 316"/>
                <a:gd name="T13" fmla="*/ 2147483646 h 153"/>
                <a:gd name="T14" fmla="*/ 2147483646 w 316"/>
                <a:gd name="T15" fmla="*/ 0 h 15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6" h="153">
                  <a:moveTo>
                    <a:pt x="137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119"/>
                    <a:pt x="34" y="153"/>
                    <a:pt x="77" y="153"/>
                  </a:cubicBezTo>
                  <a:cubicBezTo>
                    <a:pt x="316" y="153"/>
                    <a:pt x="316" y="153"/>
                    <a:pt x="316" y="153"/>
                  </a:cubicBezTo>
                  <a:cubicBezTo>
                    <a:pt x="298" y="151"/>
                    <a:pt x="281" y="144"/>
                    <a:pt x="268" y="131"/>
                  </a:cubicBezTo>
                  <a:cubicBezTo>
                    <a:pt x="137" y="0"/>
                    <a:pt x="137" y="0"/>
                    <a:pt x="137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67">
              <a:extLst>
                <a:ext uri="{FF2B5EF4-FFF2-40B4-BE49-F238E27FC236}">
                  <a16:creationId xmlns:a16="http://schemas.microsoft.com/office/drawing/2014/main" id="{668C291B-0DDA-4BE8-99E8-FD4B3A7F0E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5421" y="1816735"/>
              <a:ext cx="909450" cy="891977"/>
            </a:xfrm>
            <a:custGeom>
              <a:avLst/>
              <a:gdLst>
                <a:gd name="T0" fmla="*/ 2147483646 w 406"/>
                <a:gd name="T1" fmla="*/ 2147483646 h 398"/>
                <a:gd name="T2" fmla="*/ 2147483646 w 406"/>
                <a:gd name="T3" fmla="*/ 2147483646 h 398"/>
                <a:gd name="T4" fmla="*/ 2147483646 w 406"/>
                <a:gd name="T5" fmla="*/ 2147483646 h 398"/>
                <a:gd name="T6" fmla="*/ 2147483646 w 406"/>
                <a:gd name="T7" fmla="*/ 2147483646 h 398"/>
                <a:gd name="T8" fmla="*/ 2147483646 w 406"/>
                <a:gd name="T9" fmla="*/ 2147483646 h 398"/>
                <a:gd name="T10" fmla="*/ 2147483646 w 406"/>
                <a:gd name="T11" fmla="*/ 2147483646 h 398"/>
                <a:gd name="T12" fmla="*/ 2147483646 w 406"/>
                <a:gd name="T13" fmla="*/ 0 h 398"/>
                <a:gd name="T14" fmla="*/ 2147483646 w 406"/>
                <a:gd name="T15" fmla="*/ 2147483646 h 398"/>
                <a:gd name="T16" fmla="*/ 2147483646 w 406"/>
                <a:gd name="T17" fmla="*/ 2147483646 h 398"/>
                <a:gd name="T18" fmla="*/ 2147483646 w 406"/>
                <a:gd name="T19" fmla="*/ 2147483646 h 398"/>
                <a:gd name="T20" fmla="*/ 2147483646 w 406"/>
                <a:gd name="T21" fmla="*/ 2147483646 h 398"/>
                <a:gd name="T22" fmla="*/ 2147483646 w 406"/>
                <a:gd name="T23" fmla="*/ 2147483646 h 398"/>
                <a:gd name="T24" fmla="*/ 2147483646 w 406"/>
                <a:gd name="T25" fmla="*/ 2147483646 h 398"/>
                <a:gd name="T26" fmla="*/ 2147483646 w 406"/>
                <a:gd name="T27" fmla="*/ 2147483646 h 398"/>
                <a:gd name="T28" fmla="*/ 2147483646 w 406"/>
                <a:gd name="T29" fmla="*/ 0 h 39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06" h="398">
                  <a:moveTo>
                    <a:pt x="406" y="321"/>
                  </a:moveTo>
                  <a:cubicBezTo>
                    <a:pt x="406" y="364"/>
                    <a:pt x="372" y="398"/>
                    <a:pt x="330" y="398"/>
                  </a:cubicBezTo>
                  <a:cubicBezTo>
                    <a:pt x="324" y="398"/>
                    <a:pt x="324" y="398"/>
                    <a:pt x="324" y="398"/>
                  </a:cubicBezTo>
                  <a:cubicBezTo>
                    <a:pt x="326" y="398"/>
                    <a:pt x="328" y="398"/>
                    <a:pt x="330" y="398"/>
                  </a:cubicBezTo>
                  <a:cubicBezTo>
                    <a:pt x="349" y="398"/>
                    <a:pt x="369" y="390"/>
                    <a:pt x="384" y="376"/>
                  </a:cubicBezTo>
                  <a:cubicBezTo>
                    <a:pt x="399" y="361"/>
                    <a:pt x="406" y="341"/>
                    <a:pt x="406" y="321"/>
                  </a:cubicBezTo>
                  <a:moveTo>
                    <a:pt x="84" y="0"/>
                  </a:moveTo>
                  <a:cubicBezTo>
                    <a:pt x="65" y="0"/>
                    <a:pt x="45" y="7"/>
                    <a:pt x="30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0" y="52"/>
                    <a:pt x="0" y="100"/>
                    <a:pt x="30" y="130"/>
                  </a:cubicBezTo>
                  <a:cubicBezTo>
                    <a:pt x="145" y="245"/>
                    <a:pt x="145" y="245"/>
                    <a:pt x="145" y="245"/>
                  </a:cubicBezTo>
                  <a:cubicBezTo>
                    <a:pt x="253" y="245"/>
                    <a:pt x="253" y="245"/>
                    <a:pt x="253" y="245"/>
                  </a:cubicBezTo>
                  <a:cubicBezTo>
                    <a:pt x="253" y="137"/>
                    <a:pt x="253" y="137"/>
                    <a:pt x="253" y="137"/>
                  </a:cubicBezTo>
                  <a:cubicBezTo>
                    <a:pt x="138" y="22"/>
                    <a:pt x="138" y="22"/>
                    <a:pt x="138" y="22"/>
                  </a:cubicBezTo>
                  <a:cubicBezTo>
                    <a:pt x="123" y="7"/>
                    <a:pt x="104" y="0"/>
                    <a:pt x="84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68">
              <a:extLst>
                <a:ext uri="{FF2B5EF4-FFF2-40B4-BE49-F238E27FC236}">
                  <a16:creationId xmlns:a16="http://schemas.microsoft.com/office/drawing/2014/main" id="{73542F9F-3F91-41EF-8C84-478A3E726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0412" y="2366249"/>
              <a:ext cx="584459" cy="342463"/>
            </a:xfrm>
            <a:custGeom>
              <a:avLst/>
              <a:gdLst>
                <a:gd name="T0" fmla="*/ 2147483646 w 261"/>
                <a:gd name="T1" fmla="*/ 0 h 153"/>
                <a:gd name="T2" fmla="*/ 0 w 261"/>
                <a:gd name="T3" fmla="*/ 0 h 153"/>
                <a:gd name="T4" fmla="*/ 2147483646 w 261"/>
                <a:gd name="T5" fmla="*/ 2147483646 h 153"/>
                <a:gd name="T6" fmla="*/ 2147483646 w 261"/>
                <a:gd name="T7" fmla="*/ 2147483646 h 153"/>
                <a:gd name="T8" fmla="*/ 2147483646 w 261"/>
                <a:gd name="T9" fmla="*/ 2147483646 h 153"/>
                <a:gd name="T10" fmla="*/ 2147483646 w 261"/>
                <a:gd name="T11" fmla="*/ 2147483646 h 153"/>
                <a:gd name="T12" fmla="*/ 2147483646 w 261"/>
                <a:gd name="T13" fmla="*/ 2147483646 h 153"/>
                <a:gd name="T14" fmla="*/ 2147483646 w 261"/>
                <a:gd name="T15" fmla="*/ 2147483646 h 153"/>
                <a:gd name="T16" fmla="*/ 2147483646 w 261"/>
                <a:gd name="T17" fmla="*/ 2147483646 h 153"/>
                <a:gd name="T18" fmla="*/ 2147483646 w 261"/>
                <a:gd name="T19" fmla="*/ 2147483646 h 153"/>
                <a:gd name="T20" fmla="*/ 2147483646 w 261"/>
                <a:gd name="T21" fmla="*/ 0 h 15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61" h="153">
                  <a:moveTo>
                    <a:pt x="10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1" y="131"/>
                    <a:pt x="131" y="131"/>
                    <a:pt x="131" y="131"/>
                  </a:cubicBezTo>
                  <a:cubicBezTo>
                    <a:pt x="144" y="144"/>
                    <a:pt x="161" y="151"/>
                    <a:pt x="179" y="153"/>
                  </a:cubicBezTo>
                  <a:cubicBezTo>
                    <a:pt x="185" y="153"/>
                    <a:pt x="185" y="153"/>
                    <a:pt x="185" y="153"/>
                  </a:cubicBezTo>
                  <a:cubicBezTo>
                    <a:pt x="227" y="153"/>
                    <a:pt x="261" y="119"/>
                    <a:pt x="261" y="76"/>
                  </a:cubicBezTo>
                  <a:cubicBezTo>
                    <a:pt x="261" y="76"/>
                    <a:pt x="261" y="76"/>
                    <a:pt x="261" y="76"/>
                  </a:cubicBezTo>
                  <a:cubicBezTo>
                    <a:pt x="261" y="119"/>
                    <a:pt x="227" y="153"/>
                    <a:pt x="185" y="153"/>
                  </a:cubicBezTo>
                  <a:cubicBezTo>
                    <a:pt x="185" y="153"/>
                    <a:pt x="185" y="153"/>
                    <a:pt x="185" y="153"/>
                  </a:cubicBezTo>
                  <a:cubicBezTo>
                    <a:pt x="142" y="153"/>
                    <a:pt x="108" y="119"/>
                    <a:pt x="108" y="76"/>
                  </a:cubicBezTo>
                  <a:cubicBezTo>
                    <a:pt x="108" y="0"/>
                    <a:pt x="108" y="0"/>
                    <a:pt x="108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69">
              <a:extLst>
                <a:ext uri="{FF2B5EF4-FFF2-40B4-BE49-F238E27FC236}">
                  <a16:creationId xmlns:a16="http://schemas.microsoft.com/office/drawing/2014/main" id="{DB436AEA-5710-42ED-B726-A234E0DB0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407" y="1816735"/>
              <a:ext cx="342464" cy="719872"/>
            </a:xfrm>
            <a:custGeom>
              <a:avLst/>
              <a:gdLst>
                <a:gd name="T0" fmla="*/ 2147483646 w 153"/>
                <a:gd name="T1" fmla="*/ 0 h 321"/>
                <a:gd name="T2" fmla="*/ 2147483646 w 153"/>
                <a:gd name="T3" fmla="*/ 0 h 321"/>
                <a:gd name="T4" fmla="*/ 0 w 153"/>
                <a:gd name="T5" fmla="*/ 2147483646 h 321"/>
                <a:gd name="T6" fmla="*/ 0 w 153"/>
                <a:gd name="T7" fmla="*/ 2147483646 h 321"/>
                <a:gd name="T8" fmla="*/ 2147483646 w 153"/>
                <a:gd name="T9" fmla="*/ 2147483646 h 321"/>
                <a:gd name="T10" fmla="*/ 2147483646 w 153"/>
                <a:gd name="T11" fmla="*/ 2147483646 h 321"/>
                <a:gd name="T12" fmla="*/ 2147483646 w 153"/>
                <a:gd name="T13" fmla="*/ 2147483646 h 321"/>
                <a:gd name="T14" fmla="*/ 2147483646 w 153"/>
                <a:gd name="T15" fmla="*/ 2147483646 h 321"/>
                <a:gd name="T16" fmla="*/ 2147483646 w 153"/>
                <a:gd name="T17" fmla="*/ 2147483646 h 321"/>
                <a:gd name="T18" fmla="*/ 2147483646 w 153"/>
                <a:gd name="T19" fmla="*/ 0 h 3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" h="321">
                  <a:moveTo>
                    <a:pt x="77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127" y="264"/>
                    <a:pt x="127" y="264"/>
                    <a:pt x="127" y="264"/>
                  </a:cubicBezTo>
                  <a:cubicBezTo>
                    <a:pt x="143" y="278"/>
                    <a:pt x="153" y="298"/>
                    <a:pt x="153" y="321"/>
                  </a:cubicBezTo>
                  <a:cubicBezTo>
                    <a:pt x="153" y="321"/>
                    <a:pt x="153" y="321"/>
                    <a:pt x="153" y="321"/>
                  </a:cubicBezTo>
                  <a:cubicBezTo>
                    <a:pt x="153" y="321"/>
                    <a:pt x="153" y="321"/>
                    <a:pt x="153" y="321"/>
                  </a:cubicBezTo>
                  <a:cubicBezTo>
                    <a:pt x="153" y="76"/>
                    <a:pt x="153" y="76"/>
                    <a:pt x="153" y="76"/>
                  </a:cubicBezTo>
                  <a:cubicBezTo>
                    <a:pt x="153" y="34"/>
                    <a:pt x="119" y="0"/>
                    <a:pt x="77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71">
              <a:extLst>
                <a:ext uri="{FF2B5EF4-FFF2-40B4-BE49-F238E27FC236}">
                  <a16:creationId xmlns:a16="http://schemas.microsoft.com/office/drawing/2014/main" id="{603CD911-8AB8-4778-A0C6-FAC20E429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407" y="2124253"/>
              <a:ext cx="284804" cy="283930"/>
            </a:xfrm>
            <a:custGeom>
              <a:avLst/>
              <a:gdLst>
                <a:gd name="T0" fmla="*/ 0 w 127"/>
                <a:gd name="T1" fmla="*/ 0 h 127"/>
                <a:gd name="T2" fmla="*/ 0 w 127"/>
                <a:gd name="T3" fmla="*/ 2147483646 h 127"/>
                <a:gd name="T4" fmla="*/ 2147483646 w 127"/>
                <a:gd name="T5" fmla="*/ 2147483646 h 127"/>
                <a:gd name="T6" fmla="*/ 2147483646 w 127"/>
                <a:gd name="T7" fmla="*/ 2147483646 h 127"/>
                <a:gd name="T8" fmla="*/ 0 w 127"/>
                <a:gd name="T9" fmla="*/ 0 h 1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7" h="127">
                  <a:moveTo>
                    <a:pt x="0" y="0"/>
                  </a:moveTo>
                  <a:cubicBezTo>
                    <a:pt x="0" y="108"/>
                    <a:pt x="0" y="108"/>
                    <a:pt x="0" y="108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96" y="108"/>
                    <a:pt x="114" y="115"/>
                    <a:pt x="127" y="12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72">
              <a:extLst>
                <a:ext uri="{FF2B5EF4-FFF2-40B4-BE49-F238E27FC236}">
                  <a16:creationId xmlns:a16="http://schemas.microsoft.com/office/drawing/2014/main" id="{5BB63751-445A-40C2-B595-522B12170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407" y="2366249"/>
              <a:ext cx="342464" cy="342463"/>
            </a:xfrm>
            <a:custGeom>
              <a:avLst/>
              <a:gdLst>
                <a:gd name="T0" fmla="*/ 2147483646 w 153"/>
                <a:gd name="T1" fmla="*/ 0 h 153"/>
                <a:gd name="T2" fmla="*/ 0 w 153"/>
                <a:gd name="T3" fmla="*/ 0 h 153"/>
                <a:gd name="T4" fmla="*/ 0 w 153"/>
                <a:gd name="T5" fmla="*/ 2147483646 h 153"/>
                <a:gd name="T6" fmla="*/ 2147483646 w 153"/>
                <a:gd name="T7" fmla="*/ 2147483646 h 153"/>
                <a:gd name="T8" fmla="*/ 2147483646 w 153"/>
                <a:gd name="T9" fmla="*/ 2147483646 h 153"/>
                <a:gd name="T10" fmla="*/ 2147483646 w 153"/>
                <a:gd name="T11" fmla="*/ 2147483646 h 153"/>
                <a:gd name="T12" fmla="*/ 2147483646 w 153"/>
                <a:gd name="T13" fmla="*/ 2147483646 h 153"/>
                <a:gd name="T14" fmla="*/ 2147483646 w 153"/>
                <a:gd name="T15" fmla="*/ 2147483646 h 153"/>
                <a:gd name="T16" fmla="*/ 2147483646 w 153"/>
                <a:gd name="T17" fmla="*/ 0 h 1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3" h="153">
                  <a:moveTo>
                    <a:pt x="7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119"/>
                    <a:pt x="34" y="153"/>
                    <a:pt x="77" y="153"/>
                  </a:cubicBezTo>
                  <a:cubicBezTo>
                    <a:pt x="77" y="153"/>
                    <a:pt x="77" y="153"/>
                    <a:pt x="77" y="153"/>
                  </a:cubicBezTo>
                  <a:cubicBezTo>
                    <a:pt x="119" y="153"/>
                    <a:pt x="153" y="119"/>
                    <a:pt x="153" y="76"/>
                  </a:cubicBezTo>
                  <a:cubicBezTo>
                    <a:pt x="153" y="57"/>
                    <a:pt x="145" y="37"/>
                    <a:pt x="131" y="22"/>
                  </a:cubicBezTo>
                  <a:cubicBezTo>
                    <a:pt x="127" y="19"/>
                    <a:pt x="127" y="19"/>
                    <a:pt x="127" y="19"/>
                  </a:cubicBezTo>
                  <a:cubicBezTo>
                    <a:pt x="114" y="7"/>
                    <a:pt x="96" y="0"/>
                    <a:pt x="77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0E736510-1A8D-4D8A-BBD4-DD6DB73763B6}"/>
              </a:ext>
            </a:extLst>
          </p:cNvPr>
          <p:cNvGrpSpPr>
            <a:grpSpLocks noChangeAspect="1"/>
          </p:cNvGrpSpPr>
          <p:nvPr/>
        </p:nvGrpSpPr>
        <p:grpSpPr>
          <a:xfrm>
            <a:off x="7937072" y="1667557"/>
            <a:ext cx="640080" cy="559366"/>
            <a:chOff x="8627595" y="2176671"/>
            <a:chExt cx="1097280" cy="958911"/>
          </a:xfrm>
        </p:grpSpPr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CB63DE15-7EBB-4A20-AB26-E7B7FC327A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6280" y="2176671"/>
              <a:ext cx="968595" cy="958911"/>
            </a:xfrm>
            <a:custGeom>
              <a:avLst/>
              <a:gdLst>
                <a:gd name="T0" fmla="*/ 0 w 466"/>
                <a:gd name="T1" fmla="*/ 2147483646 h 461"/>
                <a:gd name="T2" fmla="*/ 2147483646 w 466"/>
                <a:gd name="T3" fmla="*/ 2147483646 h 461"/>
                <a:gd name="T4" fmla="*/ 2147483646 w 466"/>
                <a:gd name="T5" fmla="*/ 2147483646 h 461"/>
                <a:gd name="T6" fmla="*/ 2147483646 w 466"/>
                <a:gd name="T7" fmla="*/ 2147483646 h 461"/>
                <a:gd name="T8" fmla="*/ 2147483646 w 466"/>
                <a:gd name="T9" fmla="*/ 2147483646 h 461"/>
                <a:gd name="T10" fmla="*/ 2147483646 w 466"/>
                <a:gd name="T11" fmla="*/ 2147483646 h 461"/>
                <a:gd name="T12" fmla="*/ 2147483646 w 466"/>
                <a:gd name="T13" fmla="*/ 2147483646 h 461"/>
                <a:gd name="T14" fmla="*/ 2147483646 w 466"/>
                <a:gd name="T15" fmla="*/ 2147483646 h 461"/>
                <a:gd name="T16" fmla="*/ 2147483646 w 466"/>
                <a:gd name="T17" fmla="*/ 2147483646 h 461"/>
                <a:gd name="T18" fmla="*/ 2147483646 w 466"/>
                <a:gd name="T19" fmla="*/ 2147483646 h 461"/>
                <a:gd name="T20" fmla="*/ 2147483646 w 466"/>
                <a:gd name="T21" fmla="*/ 2147483646 h 461"/>
                <a:gd name="T22" fmla="*/ 0 w 466"/>
                <a:gd name="T23" fmla="*/ 2147483646 h 46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66" h="461">
                  <a:moveTo>
                    <a:pt x="0" y="458"/>
                  </a:moveTo>
                  <a:cubicBezTo>
                    <a:pt x="4" y="459"/>
                    <a:pt x="8" y="460"/>
                    <a:pt x="12" y="460"/>
                  </a:cubicBezTo>
                  <a:cubicBezTo>
                    <a:pt x="181" y="460"/>
                    <a:pt x="181" y="460"/>
                    <a:pt x="181" y="460"/>
                  </a:cubicBezTo>
                  <a:cubicBezTo>
                    <a:pt x="395" y="461"/>
                    <a:pt x="395" y="461"/>
                    <a:pt x="395" y="461"/>
                  </a:cubicBezTo>
                  <a:cubicBezTo>
                    <a:pt x="439" y="461"/>
                    <a:pt x="466" y="414"/>
                    <a:pt x="444" y="376"/>
                  </a:cubicBezTo>
                  <a:cubicBezTo>
                    <a:pt x="337" y="191"/>
                    <a:pt x="337" y="191"/>
                    <a:pt x="337" y="191"/>
                  </a:cubicBezTo>
                  <a:cubicBezTo>
                    <a:pt x="252" y="44"/>
                    <a:pt x="252" y="44"/>
                    <a:pt x="252" y="44"/>
                  </a:cubicBezTo>
                  <a:cubicBezTo>
                    <a:pt x="226" y="0"/>
                    <a:pt x="159" y="9"/>
                    <a:pt x="147" y="59"/>
                  </a:cubicBezTo>
                  <a:cubicBezTo>
                    <a:pt x="109" y="220"/>
                    <a:pt x="109" y="220"/>
                    <a:pt x="109" y="220"/>
                  </a:cubicBezTo>
                  <a:cubicBezTo>
                    <a:pt x="109" y="222"/>
                    <a:pt x="108" y="223"/>
                    <a:pt x="108" y="225"/>
                  </a:cubicBezTo>
                  <a:cubicBezTo>
                    <a:pt x="60" y="416"/>
                    <a:pt x="60" y="416"/>
                    <a:pt x="60" y="416"/>
                  </a:cubicBezTo>
                  <a:cubicBezTo>
                    <a:pt x="53" y="445"/>
                    <a:pt x="26" y="461"/>
                    <a:pt x="0" y="458"/>
                  </a:cubicBezTo>
                  <a:close/>
                </a:path>
              </a:pathLst>
            </a:custGeom>
            <a:solidFill>
              <a:srgbClr val="239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1AF60696-E9A5-4CDE-B355-6A7B21579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7595" y="2644365"/>
              <a:ext cx="353537" cy="491217"/>
            </a:xfrm>
            <a:custGeom>
              <a:avLst/>
              <a:gdLst>
                <a:gd name="T0" fmla="*/ 2147483646 w 170"/>
                <a:gd name="T1" fmla="*/ 2147483646 h 236"/>
                <a:gd name="T2" fmla="*/ 2147483646 w 170"/>
                <a:gd name="T3" fmla="*/ 0 h 236"/>
                <a:gd name="T4" fmla="*/ 2147483646 w 170"/>
                <a:gd name="T5" fmla="*/ 2147483646 h 236"/>
                <a:gd name="T6" fmla="*/ 2147483646 w 170"/>
                <a:gd name="T7" fmla="*/ 2147483646 h 236"/>
                <a:gd name="T8" fmla="*/ 2147483646 w 170"/>
                <a:gd name="T9" fmla="*/ 2147483646 h 236"/>
                <a:gd name="T10" fmla="*/ 2147483646 w 170"/>
                <a:gd name="T11" fmla="*/ 2147483646 h 2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0" h="236">
                  <a:moveTo>
                    <a:pt x="122" y="191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7" y="9"/>
                    <a:pt x="162" y="17"/>
                    <a:pt x="155" y="23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0" y="169"/>
                    <a:pt x="19" y="225"/>
                    <a:pt x="62" y="233"/>
                  </a:cubicBezTo>
                  <a:cubicBezTo>
                    <a:pt x="88" y="236"/>
                    <a:pt x="115" y="220"/>
                    <a:pt x="122" y="191"/>
                  </a:cubicBezTo>
                  <a:close/>
                </a:path>
              </a:pathLst>
            </a:custGeom>
            <a:solidFill>
              <a:srgbClr val="007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" name="Rectangle 48">
            <a:extLst>
              <a:ext uri="{FF2B5EF4-FFF2-40B4-BE49-F238E27FC236}">
                <a16:creationId xmlns:a16="http://schemas.microsoft.com/office/drawing/2014/main" id="{F25F9DF8-7A97-4313-A6EF-E49AF9C4C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402" y="634051"/>
            <a:ext cx="19727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 pitchFamily="2" charset="0"/>
              </a:rPr>
              <a:t>CONSUMIDOR</a:t>
            </a: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8B231D23-82BC-40D6-8366-AA32A1100FC3}"/>
              </a:ext>
            </a:extLst>
          </p:cNvPr>
          <p:cNvSpPr>
            <a:spLocks/>
          </p:cNvSpPr>
          <p:nvPr/>
        </p:nvSpPr>
        <p:spPr bwMode="auto">
          <a:xfrm flipH="1">
            <a:off x="4671928" y="4890293"/>
            <a:ext cx="3094038" cy="1101725"/>
          </a:xfrm>
          <a:custGeom>
            <a:avLst/>
            <a:gdLst>
              <a:gd name="T0" fmla="*/ 2147483646 w 767"/>
              <a:gd name="T1" fmla="*/ 2147483646 h 273"/>
              <a:gd name="T2" fmla="*/ 2147483646 w 767"/>
              <a:gd name="T3" fmla="*/ 2147483646 h 273"/>
              <a:gd name="T4" fmla="*/ 2147483646 w 767"/>
              <a:gd name="T5" fmla="*/ 2147483646 h 273"/>
              <a:gd name="T6" fmla="*/ 2147483646 w 767"/>
              <a:gd name="T7" fmla="*/ 2147483646 h 273"/>
              <a:gd name="T8" fmla="*/ 2147483646 w 767"/>
              <a:gd name="T9" fmla="*/ 0 h 273"/>
              <a:gd name="T10" fmla="*/ 2147483646 w 767"/>
              <a:gd name="T11" fmla="*/ 0 h 273"/>
              <a:gd name="T12" fmla="*/ 2147483646 w 767"/>
              <a:gd name="T13" fmla="*/ 2147483646 h 2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67" h="273">
                <a:moveTo>
                  <a:pt x="8" y="71"/>
                </a:moveTo>
                <a:cubicBezTo>
                  <a:pt x="26" y="131"/>
                  <a:pt x="228" y="66"/>
                  <a:pt x="244" y="81"/>
                </a:cubicBezTo>
                <a:cubicBezTo>
                  <a:pt x="269" y="104"/>
                  <a:pt x="240" y="171"/>
                  <a:pt x="254" y="194"/>
                </a:cubicBezTo>
                <a:cubicBezTo>
                  <a:pt x="274" y="228"/>
                  <a:pt x="588" y="273"/>
                  <a:pt x="743" y="165"/>
                </a:cubicBezTo>
                <a:cubicBezTo>
                  <a:pt x="767" y="149"/>
                  <a:pt x="749" y="103"/>
                  <a:pt x="75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0" y="17"/>
                  <a:pt x="0" y="43"/>
                  <a:pt x="8" y="71"/>
                </a:cubicBezTo>
                <a:close/>
              </a:path>
            </a:pathLst>
          </a:custGeom>
          <a:solidFill>
            <a:srgbClr val="2B47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3AB76379-378C-4C74-817C-1FA902E75DA0}"/>
              </a:ext>
            </a:extLst>
          </p:cNvPr>
          <p:cNvSpPr>
            <a:spLocks/>
          </p:cNvSpPr>
          <p:nvPr/>
        </p:nvSpPr>
        <p:spPr bwMode="auto">
          <a:xfrm flipH="1">
            <a:off x="4551278" y="3948906"/>
            <a:ext cx="3544888" cy="941387"/>
          </a:xfrm>
          <a:custGeom>
            <a:avLst/>
            <a:gdLst>
              <a:gd name="T0" fmla="*/ 2147483646 w 879"/>
              <a:gd name="T1" fmla="*/ 2147483646 h 233"/>
              <a:gd name="T2" fmla="*/ 2147483646 w 879"/>
              <a:gd name="T3" fmla="*/ 2147483646 h 233"/>
              <a:gd name="T4" fmla="*/ 2147483646 w 879"/>
              <a:gd name="T5" fmla="*/ 2147483646 h 233"/>
              <a:gd name="T6" fmla="*/ 2147483646 w 879"/>
              <a:gd name="T7" fmla="*/ 2147483646 h 233"/>
              <a:gd name="T8" fmla="*/ 2147483646 w 879"/>
              <a:gd name="T9" fmla="*/ 2147483646 h 233"/>
              <a:gd name="T10" fmla="*/ 2147483646 w 879"/>
              <a:gd name="T11" fmla="*/ 2147483646 h 233"/>
              <a:gd name="T12" fmla="*/ 2147483646 w 879"/>
              <a:gd name="T13" fmla="*/ 2147483646 h 233"/>
              <a:gd name="T14" fmla="*/ 2147483646 w 879"/>
              <a:gd name="T15" fmla="*/ 2147483646 h 233"/>
              <a:gd name="T16" fmla="*/ 2147483646 w 879"/>
              <a:gd name="T17" fmla="*/ 0 h 233"/>
              <a:gd name="T18" fmla="*/ 0 w 879"/>
              <a:gd name="T19" fmla="*/ 0 h 233"/>
              <a:gd name="T20" fmla="*/ 2147483646 w 879"/>
              <a:gd name="T21" fmla="*/ 2147483646 h 2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79" h="233">
                <a:moveTo>
                  <a:pt x="75" y="52"/>
                </a:moveTo>
                <a:cubicBezTo>
                  <a:pt x="81" y="64"/>
                  <a:pt x="64" y="89"/>
                  <a:pt x="66" y="104"/>
                </a:cubicBezTo>
                <a:cubicBezTo>
                  <a:pt x="68" y="117"/>
                  <a:pt x="105" y="132"/>
                  <a:pt x="105" y="132"/>
                </a:cubicBezTo>
                <a:cubicBezTo>
                  <a:pt x="105" y="132"/>
                  <a:pt x="78" y="157"/>
                  <a:pt x="77" y="169"/>
                </a:cubicBezTo>
                <a:cubicBezTo>
                  <a:pt x="76" y="182"/>
                  <a:pt x="101" y="204"/>
                  <a:pt x="101" y="218"/>
                </a:cubicBezTo>
                <a:cubicBezTo>
                  <a:pt x="102" y="221"/>
                  <a:pt x="100" y="227"/>
                  <a:pt x="98" y="233"/>
                </a:cubicBezTo>
                <a:cubicBezTo>
                  <a:pt x="833" y="233"/>
                  <a:pt x="833" y="233"/>
                  <a:pt x="833" y="233"/>
                </a:cubicBezTo>
                <a:cubicBezTo>
                  <a:pt x="834" y="202"/>
                  <a:pt x="837" y="167"/>
                  <a:pt x="843" y="126"/>
                </a:cubicBezTo>
                <a:cubicBezTo>
                  <a:pt x="850" y="80"/>
                  <a:pt x="863" y="39"/>
                  <a:pt x="879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"/>
                  <a:pt x="65" y="34"/>
                  <a:pt x="75" y="52"/>
                </a:cubicBezTo>
                <a:close/>
              </a:path>
            </a:pathLst>
          </a:custGeom>
          <a:solidFill>
            <a:srgbClr val="3655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B27A237D-137A-4871-860C-57C00F33B65B}"/>
              </a:ext>
            </a:extLst>
          </p:cNvPr>
          <p:cNvSpPr>
            <a:spLocks/>
          </p:cNvSpPr>
          <p:nvPr/>
        </p:nvSpPr>
        <p:spPr bwMode="auto">
          <a:xfrm flipH="1">
            <a:off x="4179803" y="3009106"/>
            <a:ext cx="3970338" cy="939800"/>
          </a:xfrm>
          <a:custGeom>
            <a:avLst/>
            <a:gdLst>
              <a:gd name="T0" fmla="*/ 2147483646 w 984"/>
              <a:gd name="T1" fmla="*/ 0 h 233"/>
              <a:gd name="T2" fmla="*/ 2147483646 w 984"/>
              <a:gd name="T3" fmla="*/ 0 h 233"/>
              <a:gd name="T4" fmla="*/ 2147483646 w 984"/>
              <a:gd name="T5" fmla="*/ 2147483646 h 233"/>
              <a:gd name="T6" fmla="*/ 2147483646 w 984"/>
              <a:gd name="T7" fmla="*/ 2147483646 h 233"/>
              <a:gd name="T8" fmla="*/ 2147483646 w 984"/>
              <a:gd name="T9" fmla="*/ 2147483646 h 233"/>
              <a:gd name="T10" fmla="*/ 2147483646 w 984"/>
              <a:gd name="T11" fmla="*/ 2147483646 h 233"/>
              <a:gd name="T12" fmla="*/ 2147483646 w 984"/>
              <a:gd name="T13" fmla="*/ 2147483646 h 233"/>
              <a:gd name="T14" fmla="*/ 2147483646 w 984"/>
              <a:gd name="T15" fmla="*/ 0 h 23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84" h="233">
                <a:moveTo>
                  <a:pt x="984" y="0"/>
                </a:moveTo>
                <a:cubicBezTo>
                  <a:pt x="119" y="0"/>
                  <a:pt x="119" y="0"/>
                  <a:pt x="119" y="0"/>
                </a:cubicBezTo>
                <a:cubicBezTo>
                  <a:pt x="121" y="7"/>
                  <a:pt x="122" y="14"/>
                  <a:pt x="121" y="20"/>
                </a:cubicBezTo>
                <a:cubicBezTo>
                  <a:pt x="115" y="71"/>
                  <a:pt x="3" y="151"/>
                  <a:pt x="1" y="207"/>
                </a:cubicBezTo>
                <a:cubicBezTo>
                  <a:pt x="0" y="217"/>
                  <a:pt x="5" y="225"/>
                  <a:pt x="13" y="233"/>
                </a:cubicBezTo>
                <a:cubicBezTo>
                  <a:pt x="892" y="233"/>
                  <a:pt x="892" y="233"/>
                  <a:pt x="892" y="233"/>
                </a:cubicBezTo>
                <a:cubicBezTo>
                  <a:pt x="910" y="190"/>
                  <a:pt x="932" y="150"/>
                  <a:pt x="954" y="106"/>
                </a:cubicBezTo>
                <a:cubicBezTo>
                  <a:pt x="965" y="83"/>
                  <a:pt x="977" y="45"/>
                  <a:pt x="984" y="0"/>
                </a:cubicBezTo>
                <a:close/>
              </a:path>
            </a:pathLst>
          </a:custGeom>
          <a:solidFill>
            <a:srgbClr val="88A9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EB4B9E9B-0D78-4CBF-AD0C-00867CA3DB3F}"/>
              </a:ext>
            </a:extLst>
          </p:cNvPr>
          <p:cNvSpPr>
            <a:spLocks/>
          </p:cNvSpPr>
          <p:nvPr/>
        </p:nvSpPr>
        <p:spPr bwMode="auto">
          <a:xfrm flipH="1">
            <a:off x="4243303" y="1021556"/>
            <a:ext cx="3333750" cy="1046162"/>
          </a:xfrm>
          <a:custGeom>
            <a:avLst/>
            <a:gdLst>
              <a:gd name="T0" fmla="*/ 2147483646 w 826"/>
              <a:gd name="T1" fmla="*/ 2147483646 h 259"/>
              <a:gd name="T2" fmla="*/ 2147483646 w 826"/>
              <a:gd name="T3" fmla="*/ 2147483646 h 259"/>
              <a:gd name="T4" fmla="*/ 0 w 826"/>
              <a:gd name="T5" fmla="*/ 2147483646 h 259"/>
              <a:gd name="T6" fmla="*/ 2147483646 w 826"/>
              <a:gd name="T7" fmla="*/ 2147483646 h 259"/>
              <a:gd name="T8" fmla="*/ 2147483646 w 826"/>
              <a:gd name="T9" fmla="*/ 2147483646 h 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6" h="259">
                <a:moveTo>
                  <a:pt x="691" y="105"/>
                </a:moveTo>
                <a:cubicBezTo>
                  <a:pt x="485" y="0"/>
                  <a:pt x="280" y="20"/>
                  <a:pt x="171" y="77"/>
                </a:cubicBezTo>
                <a:cubicBezTo>
                  <a:pt x="84" y="123"/>
                  <a:pt x="31" y="190"/>
                  <a:pt x="0" y="259"/>
                </a:cubicBezTo>
                <a:cubicBezTo>
                  <a:pt x="826" y="259"/>
                  <a:pt x="826" y="259"/>
                  <a:pt x="826" y="259"/>
                </a:cubicBezTo>
                <a:cubicBezTo>
                  <a:pt x="803" y="196"/>
                  <a:pt x="762" y="140"/>
                  <a:pt x="691" y="105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C549151E-CF08-4AAE-9E30-B6651942C580}"/>
              </a:ext>
            </a:extLst>
          </p:cNvPr>
          <p:cNvSpPr>
            <a:spLocks/>
          </p:cNvSpPr>
          <p:nvPr/>
        </p:nvSpPr>
        <p:spPr bwMode="auto">
          <a:xfrm flipH="1">
            <a:off x="4130591" y="2067718"/>
            <a:ext cx="3627437" cy="941388"/>
          </a:xfrm>
          <a:custGeom>
            <a:avLst/>
            <a:gdLst>
              <a:gd name="T0" fmla="*/ 2147483646 w 899"/>
              <a:gd name="T1" fmla="*/ 0 h 233"/>
              <a:gd name="T2" fmla="*/ 2147483646 w 899"/>
              <a:gd name="T3" fmla="*/ 0 h 233"/>
              <a:gd name="T4" fmla="*/ 2147483646 w 899"/>
              <a:gd name="T5" fmla="*/ 2147483646 h 233"/>
              <a:gd name="T6" fmla="*/ 2147483646 w 899"/>
              <a:gd name="T7" fmla="*/ 2147483646 h 233"/>
              <a:gd name="T8" fmla="*/ 2147483646 w 899"/>
              <a:gd name="T9" fmla="*/ 2147483646 h 233"/>
              <a:gd name="T10" fmla="*/ 2147483646 w 899"/>
              <a:gd name="T11" fmla="*/ 0 h 2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99" h="233">
                <a:moveTo>
                  <a:pt x="871" y="0"/>
                </a:moveTo>
                <a:cubicBezTo>
                  <a:pt x="45" y="0"/>
                  <a:pt x="45" y="0"/>
                  <a:pt x="45" y="0"/>
                </a:cubicBezTo>
                <a:cubicBezTo>
                  <a:pt x="20" y="53"/>
                  <a:pt x="9" y="106"/>
                  <a:pt x="4" y="150"/>
                </a:cubicBezTo>
                <a:cubicBezTo>
                  <a:pt x="0" y="184"/>
                  <a:pt x="15" y="210"/>
                  <a:pt x="22" y="233"/>
                </a:cubicBezTo>
                <a:cubicBezTo>
                  <a:pt x="887" y="233"/>
                  <a:pt x="887" y="233"/>
                  <a:pt x="887" y="233"/>
                </a:cubicBezTo>
                <a:cubicBezTo>
                  <a:pt x="898" y="163"/>
                  <a:pt x="899" y="77"/>
                  <a:pt x="871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50">
            <a:extLst>
              <a:ext uri="{FF2B5EF4-FFF2-40B4-BE49-F238E27FC236}">
                <a16:creationId xmlns:a16="http://schemas.microsoft.com/office/drawing/2014/main" id="{889CDA58-49F7-4A0C-896E-BE2B1234EC1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931658" y="2380505"/>
            <a:ext cx="2309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2200" b="1" dirty="0">
                <a:solidFill>
                  <a:srgbClr val="2B3A42"/>
                </a:solidFill>
                <a:latin typeface="Open Sans Semibold" panose="020B0706030804020204" pitchFamily="34" charset="0"/>
              </a:rPr>
              <a:t>F. PSICOLÓGICOS</a:t>
            </a:r>
          </a:p>
        </p:txBody>
      </p:sp>
      <p:sp>
        <p:nvSpPr>
          <p:cNvPr id="42" name="Rectangle 51">
            <a:extLst>
              <a:ext uri="{FF2B5EF4-FFF2-40B4-BE49-F238E27FC236}">
                <a16:creationId xmlns:a16="http://schemas.microsoft.com/office/drawing/2014/main" id="{29E3F0D1-C20C-4214-B428-6C3750952D1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064259" y="3308935"/>
            <a:ext cx="20445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2200" b="1" dirty="0">
                <a:solidFill>
                  <a:srgbClr val="FFFFFF"/>
                </a:solidFill>
                <a:latin typeface="Open Sans Semibold" panose="020B0706030804020204" pitchFamily="34" charset="0"/>
              </a:rPr>
              <a:t>F. PERSONALES</a:t>
            </a:r>
          </a:p>
        </p:txBody>
      </p:sp>
      <p:sp>
        <p:nvSpPr>
          <p:cNvPr id="56" name="Rectangle 52">
            <a:extLst>
              <a:ext uri="{FF2B5EF4-FFF2-40B4-BE49-F238E27FC236}">
                <a16:creationId xmlns:a16="http://schemas.microsoft.com/office/drawing/2014/main" id="{5A2EC35E-1A36-416B-A4D4-9C2DD903E26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54857" y="4267158"/>
            <a:ext cx="15796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 b="1" dirty="0">
                <a:solidFill>
                  <a:srgbClr val="FFFFFF"/>
                </a:solidFill>
                <a:latin typeface="Open Sans Semibold" panose="020B0706030804020204" pitchFamily="34" charset="0"/>
              </a:rPr>
              <a:t>F. SOCIALES</a:t>
            </a:r>
            <a:endParaRPr lang="en-US" altLang="en-US" sz="1800" dirty="0"/>
          </a:p>
        </p:txBody>
      </p:sp>
      <p:sp>
        <p:nvSpPr>
          <p:cNvPr id="57" name="Rectangle 53">
            <a:extLst>
              <a:ext uri="{FF2B5EF4-FFF2-40B4-BE49-F238E27FC236}">
                <a16:creationId xmlns:a16="http://schemas.microsoft.com/office/drawing/2014/main" id="{13CDEF2F-EC51-463E-B2F0-B948601EC47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33520" y="5172036"/>
            <a:ext cx="20212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 b="1" dirty="0">
                <a:solidFill>
                  <a:srgbClr val="FFFFFF"/>
                </a:solidFill>
                <a:latin typeface="Open Sans Semibold" panose="020B0706030804020204" pitchFamily="34" charset="0"/>
              </a:rPr>
              <a:t>F. CULTURALES</a:t>
            </a:r>
            <a:endParaRPr lang="en-US" altLang="en-US" sz="1800" dirty="0"/>
          </a:p>
        </p:txBody>
      </p:sp>
      <p:sp>
        <p:nvSpPr>
          <p:cNvPr id="58" name="Rectangle 54">
            <a:extLst>
              <a:ext uri="{FF2B5EF4-FFF2-40B4-BE49-F238E27FC236}">
                <a16:creationId xmlns:a16="http://schemas.microsoft.com/office/drawing/2014/main" id="{F4E714E0-8641-4256-AEA9-FC3044A01C5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049753" y="5142706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59" name="Rectangle 50">
            <a:extLst>
              <a:ext uri="{FF2B5EF4-FFF2-40B4-BE49-F238E27FC236}">
                <a16:creationId xmlns:a16="http://schemas.microsoft.com/office/drawing/2014/main" id="{01F3C1F6-1458-4DCF-92AA-A9540022CDC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634655" y="1612579"/>
            <a:ext cx="26193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2200" b="1" dirty="0">
                <a:solidFill>
                  <a:schemeClr val="bg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PROCESOS  DE DECISIÓN</a:t>
            </a:r>
          </a:p>
        </p:txBody>
      </p:sp>
      <p:sp>
        <p:nvSpPr>
          <p:cNvPr id="60" name="Rectangle 48">
            <a:extLst>
              <a:ext uri="{FF2B5EF4-FFF2-40B4-BE49-F238E27FC236}">
                <a16:creationId xmlns:a16="http://schemas.microsoft.com/office/drawing/2014/main" id="{3CF7FC5F-08E9-4FF4-AAEB-30A75B81E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8855" y="1929218"/>
            <a:ext cx="19727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 pitchFamily="2" charset="0"/>
              </a:rPr>
              <a:t>RESPUESTAS</a:t>
            </a: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61" name="TextBox 93">
            <a:extLst>
              <a:ext uri="{FF2B5EF4-FFF2-40B4-BE49-F238E27FC236}">
                <a16:creationId xmlns:a16="http://schemas.microsoft.com/office/drawing/2014/main" id="{93D96E26-AD10-4B66-9DE9-F09C0FECD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4645" y="2474913"/>
            <a:ext cx="329184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 anchor="ctr" anchorCtr="0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US" altLang="ru-RU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Actitudes</a:t>
            </a:r>
            <a:r>
              <a:rPr lang="en-US" alt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y </a:t>
            </a:r>
            <a:r>
              <a:rPr lang="en-US" altLang="ru-RU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preferencias</a:t>
            </a:r>
            <a:endParaRPr lang="en-US" altLang="ru-RU" sz="16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US" altLang="ru-RU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Comportamiento</a:t>
            </a:r>
            <a:r>
              <a:rPr lang="en-US" alt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altLang="ru-RU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compra</a:t>
            </a:r>
            <a:r>
              <a:rPr lang="en-US" alt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qué</a:t>
            </a:r>
            <a:r>
              <a:rPr lang="en-US" altLang="ru-RU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ru-RU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cuando</a:t>
            </a:r>
            <a:r>
              <a:rPr lang="en-US" altLang="ru-RU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ru-RU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dónde</a:t>
            </a:r>
            <a:r>
              <a:rPr lang="en-US" altLang="ru-RU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y </a:t>
            </a:r>
            <a:r>
              <a:rPr lang="en-US" altLang="ru-RU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cuánto</a:t>
            </a:r>
            <a:endParaRPr lang="en-US" altLang="ru-RU" sz="1600" i="1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US" altLang="ru-RU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Lealtad</a:t>
            </a:r>
            <a:r>
              <a:rPr lang="en-US" alt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y </a:t>
            </a:r>
            <a:r>
              <a:rPr lang="en-US" altLang="ru-RU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relaciones</a:t>
            </a:r>
            <a:endParaRPr lang="ru-RU" altLang="ru-RU" sz="16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2" name="Grupo 61">
            <a:extLst>
              <a:ext uri="{FF2B5EF4-FFF2-40B4-BE49-F238E27FC236}">
                <a16:creationId xmlns:a16="http://schemas.microsoft.com/office/drawing/2014/main" id="{C9218333-8899-4AFF-AC98-755333988A85}"/>
              </a:ext>
            </a:extLst>
          </p:cNvPr>
          <p:cNvGrpSpPr/>
          <p:nvPr/>
        </p:nvGrpSpPr>
        <p:grpSpPr>
          <a:xfrm flipV="1">
            <a:off x="3018965" y="4159723"/>
            <a:ext cx="909450" cy="891977"/>
            <a:chOff x="3525421" y="1816735"/>
            <a:chExt cx="909450" cy="891977"/>
          </a:xfrm>
        </p:grpSpPr>
        <p:sp>
          <p:nvSpPr>
            <p:cNvPr id="63" name="Freeform 66">
              <a:extLst>
                <a:ext uri="{FF2B5EF4-FFF2-40B4-BE49-F238E27FC236}">
                  <a16:creationId xmlns:a16="http://schemas.microsoft.com/office/drawing/2014/main" id="{DC1883E7-C44B-4E94-A286-7D6ED80EF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767" y="2366249"/>
              <a:ext cx="707641" cy="342463"/>
            </a:xfrm>
            <a:custGeom>
              <a:avLst/>
              <a:gdLst>
                <a:gd name="T0" fmla="*/ 2147483646 w 316"/>
                <a:gd name="T1" fmla="*/ 0 h 153"/>
                <a:gd name="T2" fmla="*/ 2147483646 w 316"/>
                <a:gd name="T3" fmla="*/ 0 h 153"/>
                <a:gd name="T4" fmla="*/ 0 w 316"/>
                <a:gd name="T5" fmla="*/ 2147483646 h 153"/>
                <a:gd name="T6" fmla="*/ 0 w 316"/>
                <a:gd name="T7" fmla="*/ 2147483646 h 153"/>
                <a:gd name="T8" fmla="*/ 2147483646 w 316"/>
                <a:gd name="T9" fmla="*/ 2147483646 h 153"/>
                <a:gd name="T10" fmla="*/ 2147483646 w 316"/>
                <a:gd name="T11" fmla="*/ 2147483646 h 153"/>
                <a:gd name="T12" fmla="*/ 2147483646 w 316"/>
                <a:gd name="T13" fmla="*/ 2147483646 h 153"/>
                <a:gd name="T14" fmla="*/ 2147483646 w 316"/>
                <a:gd name="T15" fmla="*/ 0 h 15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6" h="153">
                  <a:moveTo>
                    <a:pt x="137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119"/>
                    <a:pt x="34" y="153"/>
                    <a:pt x="77" y="153"/>
                  </a:cubicBezTo>
                  <a:cubicBezTo>
                    <a:pt x="316" y="153"/>
                    <a:pt x="316" y="153"/>
                    <a:pt x="316" y="153"/>
                  </a:cubicBezTo>
                  <a:cubicBezTo>
                    <a:pt x="298" y="151"/>
                    <a:pt x="281" y="144"/>
                    <a:pt x="268" y="131"/>
                  </a:cubicBezTo>
                  <a:cubicBezTo>
                    <a:pt x="137" y="0"/>
                    <a:pt x="137" y="0"/>
                    <a:pt x="137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7">
              <a:extLst>
                <a:ext uri="{FF2B5EF4-FFF2-40B4-BE49-F238E27FC236}">
                  <a16:creationId xmlns:a16="http://schemas.microsoft.com/office/drawing/2014/main" id="{3DE7C661-4293-4B81-BBE3-4053E9E7B1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5421" y="1816735"/>
              <a:ext cx="909450" cy="891977"/>
            </a:xfrm>
            <a:custGeom>
              <a:avLst/>
              <a:gdLst>
                <a:gd name="T0" fmla="*/ 2147483646 w 406"/>
                <a:gd name="T1" fmla="*/ 2147483646 h 398"/>
                <a:gd name="T2" fmla="*/ 2147483646 w 406"/>
                <a:gd name="T3" fmla="*/ 2147483646 h 398"/>
                <a:gd name="T4" fmla="*/ 2147483646 w 406"/>
                <a:gd name="T5" fmla="*/ 2147483646 h 398"/>
                <a:gd name="T6" fmla="*/ 2147483646 w 406"/>
                <a:gd name="T7" fmla="*/ 2147483646 h 398"/>
                <a:gd name="T8" fmla="*/ 2147483646 w 406"/>
                <a:gd name="T9" fmla="*/ 2147483646 h 398"/>
                <a:gd name="T10" fmla="*/ 2147483646 w 406"/>
                <a:gd name="T11" fmla="*/ 2147483646 h 398"/>
                <a:gd name="T12" fmla="*/ 2147483646 w 406"/>
                <a:gd name="T13" fmla="*/ 0 h 398"/>
                <a:gd name="T14" fmla="*/ 2147483646 w 406"/>
                <a:gd name="T15" fmla="*/ 2147483646 h 398"/>
                <a:gd name="T16" fmla="*/ 2147483646 w 406"/>
                <a:gd name="T17" fmla="*/ 2147483646 h 398"/>
                <a:gd name="T18" fmla="*/ 2147483646 w 406"/>
                <a:gd name="T19" fmla="*/ 2147483646 h 398"/>
                <a:gd name="T20" fmla="*/ 2147483646 w 406"/>
                <a:gd name="T21" fmla="*/ 2147483646 h 398"/>
                <a:gd name="T22" fmla="*/ 2147483646 w 406"/>
                <a:gd name="T23" fmla="*/ 2147483646 h 398"/>
                <a:gd name="T24" fmla="*/ 2147483646 w 406"/>
                <a:gd name="T25" fmla="*/ 2147483646 h 398"/>
                <a:gd name="T26" fmla="*/ 2147483646 w 406"/>
                <a:gd name="T27" fmla="*/ 2147483646 h 398"/>
                <a:gd name="T28" fmla="*/ 2147483646 w 406"/>
                <a:gd name="T29" fmla="*/ 0 h 39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06" h="398">
                  <a:moveTo>
                    <a:pt x="406" y="321"/>
                  </a:moveTo>
                  <a:cubicBezTo>
                    <a:pt x="406" y="364"/>
                    <a:pt x="372" y="398"/>
                    <a:pt x="330" y="398"/>
                  </a:cubicBezTo>
                  <a:cubicBezTo>
                    <a:pt x="324" y="398"/>
                    <a:pt x="324" y="398"/>
                    <a:pt x="324" y="398"/>
                  </a:cubicBezTo>
                  <a:cubicBezTo>
                    <a:pt x="326" y="398"/>
                    <a:pt x="328" y="398"/>
                    <a:pt x="330" y="398"/>
                  </a:cubicBezTo>
                  <a:cubicBezTo>
                    <a:pt x="349" y="398"/>
                    <a:pt x="369" y="390"/>
                    <a:pt x="384" y="376"/>
                  </a:cubicBezTo>
                  <a:cubicBezTo>
                    <a:pt x="399" y="361"/>
                    <a:pt x="406" y="341"/>
                    <a:pt x="406" y="321"/>
                  </a:cubicBezTo>
                  <a:moveTo>
                    <a:pt x="84" y="0"/>
                  </a:moveTo>
                  <a:cubicBezTo>
                    <a:pt x="65" y="0"/>
                    <a:pt x="45" y="7"/>
                    <a:pt x="30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0" y="52"/>
                    <a:pt x="0" y="100"/>
                    <a:pt x="30" y="130"/>
                  </a:cubicBezTo>
                  <a:cubicBezTo>
                    <a:pt x="145" y="245"/>
                    <a:pt x="145" y="245"/>
                    <a:pt x="145" y="245"/>
                  </a:cubicBezTo>
                  <a:cubicBezTo>
                    <a:pt x="253" y="245"/>
                    <a:pt x="253" y="245"/>
                    <a:pt x="253" y="245"/>
                  </a:cubicBezTo>
                  <a:cubicBezTo>
                    <a:pt x="253" y="137"/>
                    <a:pt x="253" y="137"/>
                    <a:pt x="253" y="137"/>
                  </a:cubicBezTo>
                  <a:cubicBezTo>
                    <a:pt x="138" y="22"/>
                    <a:pt x="138" y="22"/>
                    <a:pt x="138" y="22"/>
                  </a:cubicBezTo>
                  <a:cubicBezTo>
                    <a:pt x="123" y="7"/>
                    <a:pt x="104" y="0"/>
                    <a:pt x="84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8">
              <a:extLst>
                <a:ext uri="{FF2B5EF4-FFF2-40B4-BE49-F238E27FC236}">
                  <a16:creationId xmlns:a16="http://schemas.microsoft.com/office/drawing/2014/main" id="{5C4DEA09-4CC8-48F6-A448-07086A38A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0412" y="2366249"/>
              <a:ext cx="584459" cy="342463"/>
            </a:xfrm>
            <a:custGeom>
              <a:avLst/>
              <a:gdLst>
                <a:gd name="T0" fmla="*/ 2147483646 w 261"/>
                <a:gd name="T1" fmla="*/ 0 h 153"/>
                <a:gd name="T2" fmla="*/ 0 w 261"/>
                <a:gd name="T3" fmla="*/ 0 h 153"/>
                <a:gd name="T4" fmla="*/ 2147483646 w 261"/>
                <a:gd name="T5" fmla="*/ 2147483646 h 153"/>
                <a:gd name="T6" fmla="*/ 2147483646 w 261"/>
                <a:gd name="T7" fmla="*/ 2147483646 h 153"/>
                <a:gd name="T8" fmla="*/ 2147483646 w 261"/>
                <a:gd name="T9" fmla="*/ 2147483646 h 153"/>
                <a:gd name="T10" fmla="*/ 2147483646 w 261"/>
                <a:gd name="T11" fmla="*/ 2147483646 h 153"/>
                <a:gd name="T12" fmla="*/ 2147483646 w 261"/>
                <a:gd name="T13" fmla="*/ 2147483646 h 153"/>
                <a:gd name="T14" fmla="*/ 2147483646 w 261"/>
                <a:gd name="T15" fmla="*/ 2147483646 h 153"/>
                <a:gd name="T16" fmla="*/ 2147483646 w 261"/>
                <a:gd name="T17" fmla="*/ 2147483646 h 153"/>
                <a:gd name="T18" fmla="*/ 2147483646 w 261"/>
                <a:gd name="T19" fmla="*/ 2147483646 h 153"/>
                <a:gd name="T20" fmla="*/ 2147483646 w 261"/>
                <a:gd name="T21" fmla="*/ 0 h 15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61" h="153">
                  <a:moveTo>
                    <a:pt x="10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1" y="131"/>
                    <a:pt x="131" y="131"/>
                    <a:pt x="131" y="131"/>
                  </a:cubicBezTo>
                  <a:cubicBezTo>
                    <a:pt x="144" y="144"/>
                    <a:pt x="161" y="151"/>
                    <a:pt x="179" y="153"/>
                  </a:cubicBezTo>
                  <a:cubicBezTo>
                    <a:pt x="185" y="153"/>
                    <a:pt x="185" y="153"/>
                    <a:pt x="185" y="153"/>
                  </a:cubicBezTo>
                  <a:cubicBezTo>
                    <a:pt x="227" y="153"/>
                    <a:pt x="261" y="119"/>
                    <a:pt x="261" y="76"/>
                  </a:cubicBezTo>
                  <a:cubicBezTo>
                    <a:pt x="261" y="76"/>
                    <a:pt x="261" y="76"/>
                    <a:pt x="261" y="76"/>
                  </a:cubicBezTo>
                  <a:cubicBezTo>
                    <a:pt x="261" y="119"/>
                    <a:pt x="227" y="153"/>
                    <a:pt x="185" y="153"/>
                  </a:cubicBezTo>
                  <a:cubicBezTo>
                    <a:pt x="185" y="153"/>
                    <a:pt x="185" y="153"/>
                    <a:pt x="185" y="153"/>
                  </a:cubicBezTo>
                  <a:cubicBezTo>
                    <a:pt x="142" y="153"/>
                    <a:pt x="108" y="119"/>
                    <a:pt x="108" y="76"/>
                  </a:cubicBezTo>
                  <a:cubicBezTo>
                    <a:pt x="108" y="0"/>
                    <a:pt x="108" y="0"/>
                    <a:pt x="108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9">
              <a:extLst>
                <a:ext uri="{FF2B5EF4-FFF2-40B4-BE49-F238E27FC236}">
                  <a16:creationId xmlns:a16="http://schemas.microsoft.com/office/drawing/2014/main" id="{55AE26DB-8CE4-499B-8E75-B3A9CBCF1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407" y="1816735"/>
              <a:ext cx="342464" cy="719872"/>
            </a:xfrm>
            <a:custGeom>
              <a:avLst/>
              <a:gdLst>
                <a:gd name="T0" fmla="*/ 2147483646 w 153"/>
                <a:gd name="T1" fmla="*/ 0 h 321"/>
                <a:gd name="T2" fmla="*/ 2147483646 w 153"/>
                <a:gd name="T3" fmla="*/ 0 h 321"/>
                <a:gd name="T4" fmla="*/ 0 w 153"/>
                <a:gd name="T5" fmla="*/ 2147483646 h 321"/>
                <a:gd name="T6" fmla="*/ 0 w 153"/>
                <a:gd name="T7" fmla="*/ 2147483646 h 321"/>
                <a:gd name="T8" fmla="*/ 2147483646 w 153"/>
                <a:gd name="T9" fmla="*/ 2147483646 h 321"/>
                <a:gd name="T10" fmla="*/ 2147483646 w 153"/>
                <a:gd name="T11" fmla="*/ 2147483646 h 321"/>
                <a:gd name="T12" fmla="*/ 2147483646 w 153"/>
                <a:gd name="T13" fmla="*/ 2147483646 h 321"/>
                <a:gd name="T14" fmla="*/ 2147483646 w 153"/>
                <a:gd name="T15" fmla="*/ 2147483646 h 321"/>
                <a:gd name="T16" fmla="*/ 2147483646 w 153"/>
                <a:gd name="T17" fmla="*/ 2147483646 h 321"/>
                <a:gd name="T18" fmla="*/ 2147483646 w 153"/>
                <a:gd name="T19" fmla="*/ 0 h 3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" h="321">
                  <a:moveTo>
                    <a:pt x="77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127" y="264"/>
                    <a:pt x="127" y="264"/>
                    <a:pt x="127" y="264"/>
                  </a:cubicBezTo>
                  <a:cubicBezTo>
                    <a:pt x="143" y="278"/>
                    <a:pt x="153" y="298"/>
                    <a:pt x="153" y="321"/>
                  </a:cubicBezTo>
                  <a:cubicBezTo>
                    <a:pt x="153" y="321"/>
                    <a:pt x="153" y="321"/>
                    <a:pt x="153" y="321"/>
                  </a:cubicBezTo>
                  <a:cubicBezTo>
                    <a:pt x="153" y="321"/>
                    <a:pt x="153" y="321"/>
                    <a:pt x="153" y="321"/>
                  </a:cubicBezTo>
                  <a:cubicBezTo>
                    <a:pt x="153" y="76"/>
                    <a:pt x="153" y="76"/>
                    <a:pt x="153" y="76"/>
                  </a:cubicBezTo>
                  <a:cubicBezTo>
                    <a:pt x="153" y="34"/>
                    <a:pt x="119" y="0"/>
                    <a:pt x="77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71">
              <a:extLst>
                <a:ext uri="{FF2B5EF4-FFF2-40B4-BE49-F238E27FC236}">
                  <a16:creationId xmlns:a16="http://schemas.microsoft.com/office/drawing/2014/main" id="{333A2315-839C-4F20-856F-CA48E1A8C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407" y="2124253"/>
              <a:ext cx="284804" cy="283930"/>
            </a:xfrm>
            <a:custGeom>
              <a:avLst/>
              <a:gdLst>
                <a:gd name="T0" fmla="*/ 0 w 127"/>
                <a:gd name="T1" fmla="*/ 0 h 127"/>
                <a:gd name="T2" fmla="*/ 0 w 127"/>
                <a:gd name="T3" fmla="*/ 2147483646 h 127"/>
                <a:gd name="T4" fmla="*/ 2147483646 w 127"/>
                <a:gd name="T5" fmla="*/ 2147483646 h 127"/>
                <a:gd name="T6" fmla="*/ 2147483646 w 127"/>
                <a:gd name="T7" fmla="*/ 2147483646 h 127"/>
                <a:gd name="T8" fmla="*/ 0 w 127"/>
                <a:gd name="T9" fmla="*/ 0 h 1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7" h="127">
                  <a:moveTo>
                    <a:pt x="0" y="0"/>
                  </a:moveTo>
                  <a:cubicBezTo>
                    <a:pt x="0" y="108"/>
                    <a:pt x="0" y="108"/>
                    <a:pt x="0" y="108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96" y="108"/>
                    <a:pt x="114" y="115"/>
                    <a:pt x="127" y="12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72">
              <a:extLst>
                <a:ext uri="{FF2B5EF4-FFF2-40B4-BE49-F238E27FC236}">
                  <a16:creationId xmlns:a16="http://schemas.microsoft.com/office/drawing/2014/main" id="{02F5A243-1361-4B4D-951E-10A8B9AA4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407" y="2366249"/>
              <a:ext cx="342464" cy="342463"/>
            </a:xfrm>
            <a:custGeom>
              <a:avLst/>
              <a:gdLst>
                <a:gd name="T0" fmla="*/ 2147483646 w 153"/>
                <a:gd name="T1" fmla="*/ 0 h 153"/>
                <a:gd name="T2" fmla="*/ 0 w 153"/>
                <a:gd name="T3" fmla="*/ 0 h 153"/>
                <a:gd name="T4" fmla="*/ 0 w 153"/>
                <a:gd name="T5" fmla="*/ 2147483646 h 153"/>
                <a:gd name="T6" fmla="*/ 2147483646 w 153"/>
                <a:gd name="T7" fmla="*/ 2147483646 h 153"/>
                <a:gd name="T8" fmla="*/ 2147483646 w 153"/>
                <a:gd name="T9" fmla="*/ 2147483646 h 153"/>
                <a:gd name="T10" fmla="*/ 2147483646 w 153"/>
                <a:gd name="T11" fmla="*/ 2147483646 h 153"/>
                <a:gd name="T12" fmla="*/ 2147483646 w 153"/>
                <a:gd name="T13" fmla="*/ 2147483646 h 153"/>
                <a:gd name="T14" fmla="*/ 2147483646 w 153"/>
                <a:gd name="T15" fmla="*/ 2147483646 h 153"/>
                <a:gd name="T16" fmla="*/ 2147483646 w 153"/>
                <a:gd name="T17" fmla="*/ 0 h 1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3" h="153">
                  <a:moveTo>
                    <a:pt x="7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119"/>
                    <a:pt x="34" y="153"/>
                    <a:pt x="77" y="153"/>
                  </a:cubicBezTo>
                  <a:cubicBezTo>
                    <a:pt x="77" y="153"/>
                    <a:pt x="77" y="153"/>
                    <a:pt x="77" y="153"/>
                  </a:cubicBezTo>
                  <a:cubicBezTo>
                    <a:pt x="119" y="153"/>
                    <a:pt x="153" y="119"/>
                    <a:pt x="153" y="76"/>
                  </a:cubicBezTo>
                  <a:cubicBezTo>
                    <a:pt x="153" y="57"/>
                    <a:pt x="145" y="37"/>
                    <a:pt x="131" y="22"/>
                  </a:cubicBezTo>
                  <a:cubicBezTo>
                    <a:pt x="127" y="19"/>
                    <a:pt x="127" y="19"/>
                    <a:pt x="127" y="19"/>
                  </a:cubicBezTo>
                  <a:cubicBezTo>
                    <a:pt x="114" y="7"/>
                    <a:pt x="96" y="0"/>
                    <a:pt x="77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68084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49</Words>
  <Application>Microsoft Office PowerPoint</Application>
  <PresentationFormat>Panorámica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10" baseType="lpstr">
      <vt:lpstr>Calibri</vt:lpstr>
      <vt:lpstr>Open Sans Semibold</vt:lpstr>
      <vt:lpstr>Montserrat</vt:lpstr>
      <vt:lpstr>FontAwesome</vt:lpstr>
      <vt:lpstr>Arial</vt:lpstr>
      <vt:lpstr>Open Sans</vt:lpstr>
      <vt:lpstr>Open Sans Condensed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Mónica Cortiñas Ugalde</dc:creator>
  <cp:lastModifiedBy>Mónica Cortiñas Ugalde</cp:lastModifiedBy>
  <cp:revision>6</cp:revision>
  <dcterms:created xsi:type="dcterms:W3CDTF">2018-08-29T06:13:07Z</dcterms:created>
  <dcterms:modified xsi:type="dcterms:W3CDTF">2018-08-29T07:27:15Z</dcterms:modified>
</cp:coreProperties>
</file>