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29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1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28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60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1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7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0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5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3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48E2-E452-4F36-831B-42F74F5261FA}" type="datetimeFigureOut">
              <a:rPr lang="es-ES" smtClean="0"/>
              <a:t>01/08/2018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3AFC-2898-4CC3-AC8E-C82247BEA8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1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93"/>
          <p:cNvSpPr txBox="1">
            <a:spLocks noChangeArrowheads="1"/>
          </p:cNvSpPr>
          <p:nvPr/>
        </p:nvSpPr>
        <p:spPr bwMode="auto">
          <a:xfrm>
            <a:off x="2098171" y="1954039"/>
            <a:ext cx="16779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Objetivos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docentes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competencias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Freeform 7"/>
          <p:cNvSpPr>
            <a:spLocks/>
          </p:cNvSpPr>
          <p:nvPr/>
        </p:nvSpPr>
        <p:spPr bwMode="auto">
          <a:xfrm>
            <a:off x="294772" y="3787601"/>
            <a:ext cx="1698625" cy="466725"/>
          </a:xfrm>
          <a:custGeom>
            <a:avLst/>
            <a:gdLst>
              <a:gd name="T0" fmla="*/ 1670973 w 430"/>
              <a:gd name="T1" fmla="*/ 150301 h 118"/>
              <a:gd name="T2" fmla="*/ 983622 w 430"/>
              <a:gd name="T3" fmla="*/ 150301 h 118"/>
              <a:gd name="T4" fmla="*/ 916467 w 430"/>
              <a:gd name="T5" fmla="*/ 75151 h 118"/>
              <a:gd name="T6" fmla="*/ 849313 w 430"/>
              <a:gd name="T7" fmla="*/ 0 h 118"/>
              <a:gd name="T8" fmla="*/ 782158 w 430"/>
              <a:gd name="T9" fmla="*/ 75151 h 118"/>
              <a:gd name="T10" fmla="*/ 711052 w 430"/>
              <a:gd name="T11" fmla="*/ 150301 h 118"/>
              <a:gd name="T12" fmla="*/ 158012 w 430"/>
              <a:gd name="T13" fmla="*/ 150301 h 118"/>
              <a:gd name="T14" fmla="*/ 0 w 430"/>
              <a:gd name="T15" fmla="*/ 308513 h 118"/>
              <a:gd name="T16" fmla="*/ 158012 w 430"/>
              <a:gd name="T17" fmla="*/ 466725 h 118"/>
              <a:gd name="T18" fmla="*/ 1670973 w 430"/>
              <a:gd name="T19" fmla="*/ 466725 h 118"/>
              <a:gd name="T20" fmla="*/ 1698625 w 430"/>
              <a:gd name="T21" fmla="*/ 439038 h 118"/>
              <a:gd name="T22" fmla="*/ 1698625 w 430"/>
              <a:gd name="T23" fmla="*/ 177988 h 118"/>
              <a:gd name="T24" fmla="*/ 1670973 w 430"/>
              <a:gd name="T25" fmla="*/ 150301 h 1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18" y="38"/>
                  <a:pt x="0" y="56"/>
                  <a:pt x="0" y="78"/>
                </a:cubicBezTo>
                <a:cubicBezTo>
                  <a:pt x="0" y="100"/>
                  <a:pt x="18" y="118"/>
                  <a:pt x="40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Freeform 8"/>
          <p:cNvSpPr>
            <a:spLocks/>
          </p:cNvSpPr>
          <p:nvPr/>
        </p:nvSpPr>
        <p:spPr bwMode="auto">
          <a:xfrm>
            <a:off x="3826961" y="3787601"/>
            <a:ext cx="1698625" cy="466725"/>
          </a:xfrm>
          <a:custGeom>
            <a:avLst/>
            <a:gdLst>
              <a:gd name="T0" fmla="*/ 1670973 w 430"/>
              <a:gd name="T1" fmla="*/ 150301 h 118"/>
              <a:gd name="T2" fmla="*/ 987573 w 430"/>
              <a:gd name="T3" fmla="*/ 150301 h 118"/>
              <a:gd name="T4" fmla="*/ 920418 w 430"/>
              <a:gd name="T5" fmla="*/ 75151 h 118"/>
              <a:gd name="T6" fmla="*/ 849313 w 430"/>
              <a:gd name="T7" fmla="*/ 0 h 118"/>
              <a:gd name="T8" fmla="*/ 782158 w 430"/>
              <a:gd name="T9" fmla="*/ 75151 h 118"/>
              <a:gd name="T10" fmla="*/ 715003 w 430"/>
              <a:gd name="T11" fmla="*/ 150301 h 118"/>
              <a:gd name="T12" fmla="*/ 27652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52 w 430"/>
              <a:gd name="T19" fmla="*/ 466725 h 118"/>
              <a:gd name="T20" fmla="*/ 1670973 w 430"/>
              <a:gd name="T21" fmla="*/ 466725 h 118"/>
              <a:gd name="T22" fmla="*/ 1698625 w 430"/>
              <a:gd name="T23" fmla="*/ 439038 h 118"/>
              <a:gd name="T24" fmla="*/ 1698625 w 430"/>
              <a:gd name="T25" fmla="*/ 177988 h 118"/>
              <a:gd name="T26" fmla="*/ 1670973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50" y="38"/>
                  <a:pt x="250" y="38"/>
                  <a:pt x="250" y="38"/>
                </a:cubicBezTo>
                <a:cubicBezTo>
                  <a:pt x="233" y="19"/>
                  <a:pt x="233" y="19"/>
                  <a:pt x="233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1" y="38"/>
                  <a:pt x="181" y="38"/>
                  <a:pt x="181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4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616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Freeform 9"/>
          <p:cNvSpPr>
            <a:spLocks/>
          </p:cNvSpPr>
          <p:nvPr/>
        </p:nvSpPr>
        <p:spPr bwMode="auto">
          <a:xfrm>
            <a:off x="7362322" y="3787601"/>
            <a:ext cx="1700213" cy="466725"/>
          </a:xfrm>
          <a:custGeom>
            <a:avLst/>
            <a:gdLst>
              <a:gd name="T0" fmla="*/ 1672535 w 430"/>
              <a:gd name="T1" fmla="*/ 150301 h 118"/>
              <a:gd name="T2" fmla="*/ 984542 w 430"/>
              <a:gd name="T3" fmla="*/ 150301 h 118"/>
              <a:gd name="T4" fmla="*/ 917324 w 430"/>
              <a:gd name="T5" fmla="*/ 75151 h 118"/>
              <a:gd name="T6" fmla="*/ 850107 w 430"/>
              <a:gd name="T7" fmla="*/ 0 h 118"/>
              <a:gd name="T8" fmla="*/ 782889 w 430"/>
              <a:gd name="T9" fmla="*/ 75151 h 118"/>
              <a:gd name="T10" fmla="*/ 711717 w 430"/>
              <a:gd name="T11" fmla="*/ 150301 h 118"/>
              <a:gd name="T12" fmla="*/ 27678 w 430"/>
              <a:gd name="T13" fmla="*/ 150301 h 118"/>
              <a:gd name="T14" fmla="*/ 0 w 430"/>
              <a:gd name="T15" fmla="*/ 177988 h 118"/>
              <a:gd name="T16" fmla="*/ 0 w 430"/>
              <a:gd name="T17" fmla="*/ 439038 h 118"/>
              <a:gd name="T18" fmla="*/ 27678 w 430"/>
              <a:gd name="T19" fmla="*/ 466725 h 118"/>
              <a:gd name="T20" fmla="*/ 1672535 w 430"/>
              <a:gd name="T21" fmla="*/ 466725 h 118"/>
              <a:gd name="T22" fmla="*/ 1700213 w 430"/>
              <a:gd name="T23" fmla="*/ 439038 h 118"/>
              <a:gd name="T24" fmla="*/ 1700213 w 430"/>
              <a:gd name="T25" fmla="*/ 177988 h 118"/>
              <a:gd name="T26" fmla="*/ 1672535 w 430"/>
              <a:gd name="T27" fmla="*/ 150301 h 11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8">
                <a:moveTo>
                  <a:pt x="423" y="38"/>
                </a:moveTo>
                <a:cubicBezTo>
                  <a:pt x="249" y="38"/>
                  <a:pt x="249" y="38"/>
                  <a:pt x="249" y="38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15" y="0"/>
                  <a:pt x="215" y="0"/>
                  <a:pt x="215" y="0"/>
                </a:cubicBezTo>
                <a:cubicBezTo>
                  <a:pt x="198" y="19"/>
                  <a:pt x="198" y="19"/>
                  <a:pt x="198" y="19"/>
                </a:cubicBezTo>
                <a:cubicBezTo>
                  <a:pt x="180" y="38"/>
                  <a:pt x="180" y="38"/>
                  <a:pt x="180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3" y="38"/>
                  <a:pt x="0" y="41"/>
                  <a:pt x="0" y="4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3" y="118"/>
                  <a:pt x="7" y="118"/>
                </a:cubicBezTo>
                <a:cubicBezTo>
                  <a:pt x="423" y="118"/>
                  <a:pt x="423" y="118"/>
                  <a:pt x="423" y="118"/>
                </a:cubicBezTo>
                <a:cubicBezTo>
                  <a:pt x="427" y="118"/>
                  <a:pt x="430" y="115"/>
                  <a:pt x="430" y="111"/>
                </a:cubicBezTo>
                <a:cubicBezTo>
                  <a:pt x="430" y="45"/>
                  <a:pt x="430" y="45"/>
                  <a:pt x="430" y="45"/>
                </a:cubicBezTo>
                <a:cubicBezTo>
                  <a:pt x="430" y="41"/>
                  <a:pt x="427" y="38"/>
                  <a:pt x="423" y="38"/>
                </a:cubicBez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10"/>
          <p:cNvSpPr>
            <a:spLocks/>
          </p:cNvSpPr>
          <p:nvPr/>
        </p:nvSpPr>
        <p:spPr bwMode="auto">
          <a:xfrm>
            <a:off x="9129211" y="3938412"/>
            <a:ext cx="1687511" cy="469900"/>
          </a:xfrm>
          <a:custGeom>
            <a:avLst/>
            <a:gdLst>
              <a:gd name="T0" fmla="*/ 154061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5003 w 430"/>
              <a:gd name="T11" fmla="*/ 315899 h 119"/>
              <a:gd name="T12" fmla="*/ 782158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7573 w 430"/>
              <a:gd name="T19" fmla="*/ 315899 h 119"/>
              <a:gd name="T20" fmla="*/ 1540613 w 430"/>
              <a:gd name="T21" fmla="*/ 315899 h 119"/>
              <a:gd name="T22" fmla="*/ 1698625 w 430"/>
              <a:gd name="T23" fmla="*/ 157950 h 119"/>
              <a:gd name="T24" fmla="*/ 1540613 w 43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0" h="119">
                <a:moveTo>
                  <a:pt x="39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390" y="80"/>
                  <a:pt x="390" y="80"/>
                  <a:pt x="390" y="80"/>
                </a:cubicBezTo>
                <a:cubicBezTo>
                  <a:pt x="412" y="80"/>
                  <a:pt x="430" y="62"/>
                  <a:pt x="430" y="40"/>
                </a:cubicBezTo>
                <a:cubicBezTo>
                  <a:pt x="430" y="18"/>
                  <a:pt x="412" y="0"/>
                  <a:pt x="390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11"/>
          <p:cNvSpPr>
            <a:spLocks/>
          </p:cNvSpPr>
          <p:nvPr/>
        </p:nvSpPr>
        <p:spPr bwMode="auto">
          <a:xfrm>
            <a:off x="5597022" y="3938412"/>
            <a:ext cx="1698625" cy="469900"/>
          </a:xfrm>
          <a:custGeom>
            <a:avLst/>
            <a:gdLst>
              <a:gd name="T0" fmla="*/ 167097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1052 w 430"/>
              <a:gd name="T11" fmla="*/ 315899 h 119"/>
              <a:gd name="T12" fmla="*/ 778207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3622 w 430"/>
              <a:gd name="T19" fmla="*/ 315899 h 119"/>
              <a:gd name="T20" fmla="*/ 1670973 w 430"/>
              <a:gd name="T21" fmla="*/ 315899 h 119"/>
              <a:gd name="T22" fmla="*/ 1698625 w 430"/>
              <a:gd name="T23" fmla="*/ 288258 h 119"/>
              <a:gd name="T24" fmla="*/ 1698625 w 430"/>
              <a:gd name="T25" fmla="*/ 27641 h 119"/>
              <a:gd name="T26" fmla="*/ 1670973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0" y="80"/>
                  <a:pt x="180" y="80"/>
                  <a:pt x="180" y="80"/>
                </a:cubicBezTo>
                <a:cubicBezTo>
                  <a:pt x="197" y="99"/>
                  <a:pt x="197" y="99"/>
                  <a:pt x="197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49" y="80"/>
                  <a:pt x="249" y="80"/>
                  <a:pt x="249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6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6" y="0"/>
                  <a:pt x="423" y="0"/>
                </a:cubicBezTo>
                <a:close/>
              </a:path>
            </a:pathLst>
          </a:custGeom>
          <a:solidFill>
            <a:srgbClr val="C3C5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6" name="Freeform 12"/>
          <p:cNvSpPr>
            <a:spLocks/>
          </p:cNvSpPr>
          <p:nvPr/>
        </p:nvSpPr>
        <p:spPr bwMode="auto">
          <a:xfrm>
            <a:off x="2060072" y="3938412"/>
            <a:ext cx="1700213" cy="469900"/>
          </a:xfrm>
          <a:custGeom>
            <a:avLst/>
            <a:gdLst>
              <a:gd name="T0" fmla="*/ 1672535 w 430"/>
              <a:gd name="T1" fmla="*/ 0 h 119"/>
              <a:gd name="T2" fmla="*/ 27678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78 w 430"/>
              <a:gd name="T9" fmla="*/ 315899 h 119"/>
              <a:gd name="T10" fmla="*/ 715671 w 430"/>
              <a:gd name="T11" fmla="*/ 315899 h 119"/>
              <a:gd name="T12" fmla="*/ 782889 w 430"/>
              <a:gd name="T13" fmla="*/ 390925 h 119"/>
              <a:gd name="T14" fmla="*/ 850107 w 430"/>
              <a:gd name="T15" fmla="*/ 469900 h 119"/>
              <a:gd name="T16" fmla="*/ 917324 w 430"/>
              <a:gd name="T17" fmla="*/ 390925 h 119"/>
              <a:gd name="T18" fmla="*/ 988496 w 430"/>
              <a:gd name="T19" fmla="*/ 315899 h 119"/>
              <a:gd name="T20" fmla="*/ 1672535 w 430"/>
              <a:gd name="T21" fmla="*/ 315899 h 119"/>
              <a:gd name="T22" fmla="*/ 1700213 w 430"/>
              <a:gd name="T23" fmla="*/ 288258 h 119"/>
              <a:gd name="T24" fmla="*/ 1700213 w 430"/>
              <a:gd name="T25" fmla="*/ 27641 h 119"/>
              <a:gd name="T26" fmla="*/ 1672535 w 430"/>
              <a:gd name="T27" fmla="*/ 0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0" h="119">
                <a:moveTo>
                  <a:pt x="42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423" y="80"/>
                  <a:pt x="423" y="80"/>
                  <a:pt x="423" y="80"/>
                </a:cubicBezTo>
                <a:cubicBezTo>
                  <a:pt x="427" y="80"/>
                  <a:pt x="430" y="77"/>
                  <a:pt x="430" y="73"/>
                </a:cubicBezTo>
                <a:cubicBezTo>
                  <a:pt x="430" y="7"/>
                  <a:pt x="430" y="7"/>
                  <a:pt x="430" y="7"/>
                </a:cubicBezTo>
                <a:cubicBezTo>
                  <a:pt x="430" y="3"/>
                  <a:pt x="427" y="0"/>
                  <a:pt x="423" y="0"/>
                </a:cubicBezTo>
                <a:close/>
              </a:path>
            </a:pathLst>
          </a:custGeom>
          <a:solidFill>
            <a:srgbClr val="2F52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409071" y="4971602"/>
            <a:ext cx="14652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23929E"/>
                </a:solidFill>
                <a:latin typeface="Open Sans Semibold" panose="020B0706030804020204" pitchFamily="34" charset="0"/>
              </a:rPr>
              <a:t>ANÁLISIS</a:t>
            </a:r>
            <a:endParaRPr lang="en-US" altLang="en-US" dirty="0"/>
          </a:p>
        </p:txBody>
      </p:sp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741233" y="4997942"/>
            <a:ext cx="20875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61605E"/>
                </a:solidFill>
                <a:latin typeface="Open Sans Semibold" panose="020B0706030804020204" pitchFamily="34" charset="0"/>
              </a:rPr>
              <a:t>ESTRATEGIAS</a:t>
            </a:r>
            <a:endParaRPr lang="en-US" altLang="en-US" dirty="0"/>
          </a:p>
        </p:txBody>
      </p:sp>
      <p:sp>
        <p:nvSpPr>
          <p:cNvPr id="2059" name="Rectangle 15"/>
          <p:cNvSpPr>
            <a:spLocks noChangeArrowheads="1"/>
          </p:cNvSpPr>
          <p:nvPr/>
        </p:nvSpPr>
        <p:spPr bwMode="auto">
          <a:xfrm>
            <a:off x="7232538" y="5006801"/>
            <a:ext cx="208756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E2412A"/>
                </a:solidFill>
                <a:latin typeface="Open Sans Semibold" panose="020B0706030804020204" pitchFamily="34" charset="0"/>
              </a:rPr>
              <a:t>EVALUACIÓN</a:t>
            </a:r>
            <a:endParaRPr lang="en-US" altLang="en-US" dirty="0"/>
          </a:p>
        </p:txBody>
      </p:sp>
      <p:sp>
        <p:nvSpPr>
          <p:cNvPr id="2060" name="Rectangle 16"/>
          <p:cNvSpPr>
            <a:spLocks noChangeArrowheads="1"/>
          </p:cNvSpPr>
          <p:nvPr/>
        </p:nvSpPr>
        <p:spPr bwMode="auto">
          <a:xfrm>
            <a:off x="2150560" y="1447626"/>
            <a:ext cx="168751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2F526B"/>
                </a:solidFill>
                <a:latin typeface="Open Sans Semibold" panose="020B0706030804020204" pitchFamily="34" charset="0"/>
              </a:rPr>
              <a:t>OBJETIVOS</a:t>
            </a:r>
            <a:endParaRPr lang="en-US" altLang="en-US" dirty="0"/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5126786" y="1407957"/>
            <a:ext cx="26812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500" b="1" dirty="0">
                <a:solidFill>
                  <a:srgbClr val="A7A8A7"/>
                </a:solidFill>
                <a:latin typeface="Open Sans Semibold" panose="020B0706030804020204" pitchFamily="34" charset="0"/>
              </a:rPr>
              <a:t>PROGRAMACIÓN</a:t>
            </a:r>
            <a:endParaRPr lang="en-US" altLang="en-US" dirty="0"/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8046127" y="1362987"/>
            <a:ext cx="3619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AC344"/>
                </a:solidFill>
                <a:latin typeface="Open Sans Semibold" panose="020B0706030804020204" pitchFamily="34" charset="0"/>
              </a:rPr>
              <a:t>RETRO-</a:t>
            </a:r>
          </a:p>
          <a:p>
            <a:pPr algn="ctr"/>
            <a:r>
              <a:rPr lang="en-US" altLang="en-US" b="1" dirty="0">
                <a:solidFill>
                  <a:srgbClr val="FAC344"/>
                </a:solidFill>
                <a:latin typeface="Open Sans Semibold" panose="020B0706030804020204" pitchFamily="34" charset="0"/>
              </a:rPr>
              <a:t>ALIMENTACIÓN</a:t>
            </a:r>
            <a:endParaRPr lang="en-US" altLang="en-US" sz="1200" dirty="0"/>
          </a:p>
        </p:txBody>
      </p:sp>
      <p:sp>
        <p:nvSpPr>
          <p:cNvPr id="2067" name="Freeform 23"/>
          <p:cNvSpPr>
            <a:spLocks noEditPoints="1"/>
          </p:cNvSpPr>
          <p:nvPr/>
        </p:nvSpPr>
        <p:spPr bwMode="auto">
          <a:xfrm>
            <a:off x="7852860" y="1973088"/>
            <a:ext cx="719137" cy="649286"/>
          </a:xfrm>
          <a:custGeom>
            <a:avLst/>
            <a:gdLst>
              <a:gd name="T0" fmla="*/ 114588 w 182"/>
              <a:gd name="T1" fmla="*/ 336521 h 164"/>
              <a:gd name="T2" fmla="*/ 154101 w 182"/>
              <a:gd name="T3" fmla="*/ 542392 h 164"/>
              <a:gd name="T4" fmla="*/ 233127 w 182"/>
              <a:gd name="T5" fmla="*/ 502802 h 164"/>
              <a:gd name="T6" fmla="*/ 193614 w 182"/>
              <a:gd name="T7" fmla="*/ 296930 h 164"/>
              <a:gd name="T8" fmla="*/ 205468 w 182"/>
              <a:gd name="T9" fmla="*/ 336521 h 164"/>
              <a:gd name="T10" fmla="*/ 193614 w 182"/>
              <a:gd name="T11" fmla="*/ 510720 h 164"/>
              <a:gd name="T12" fmla="*/ 146198 w 182"/>
              <a:gd name="T13" fmla="*/ 502802 h 164"/>
              <a:gd name="T14" fmla="*/ 154101 w 182"/>
              <a:gd name="T15" fmla="*/ 328603 h 164"/>
              <a:gd name="T16" fmla="*/ 205468 w 182"/>
              <a:gd name="T17" fmla="*/ 336521 h 164"/>
              <a:gd name="T18" fmla="*/ 260786 w 182"/>
              <a:gd name="T19" fmla="*/ 277135 h 164"/>
              <a:gd name="T20" fmla="*/ 300299 w 182"/>
              <a:gd name="T21" fmla="*/ 542392 h 164"/>
              <a:gd name="T22" fmla="*/ 383277 w 182"/>
              <a:gd name="T23" fmla="*/ 502802 h 164"/>
              <a:gd name="T24" fmla="*/ 343764 w 182"/>
              <a:gd name="T25" fmla="*/ 237544 h 164"/>
              <a:gd name="T26" fmla="*/ 351666 w 182"/>
              <a:gd name="T27" fmla="*/ 277135 h 164"/>
              <a:gd name="T28" fmla="*/ 343764 w 182"/>
              <a:gd name="T29" fmla="*/ 510720 h 164"/>
              <a:gd name="T30" fmla="*/ 292397 w 182"/>
              <a:gd name="T31" fmla="*/ 502802 h 164"/>
              <a:gd name="T32" fmla="*/ 300299 w 182"/>
              <a:gd name="T33" fmla="*/ 269217 h 164"/>
              <a:gd name="T34" fmla="*/ 351666 w 182"/>
              <a:gd name="T35" fmla="*/ 277135 h 164"/>
              <a:gd name="T36" fmla="*/ 410936 w 182"/>
              <a:gd name="T37" fmla="*/ 225667 h 164"/>
              <a:gd name="T38" fmla="*/ 450449 w 182"/>
              <a:gd name="T39" fmla="*/ 542392 h 164"/>
              <a:gd name="T40" fmla="*/ 529475 w 182"/>
              <a:gd name="T41" fmla="*/ 502802 h 164"/>
              <a:gd name="T42" fmla="*/ 489962 w 182"/>
              <a:gd name="T43" fmla="*/ 186076 h 164"/>
              <a:gd name="T44" fmla="*/ 497865 w 182"/>
              <a:gd name="T45" fmla="*/ 225667 h 164"/>
              <a:gd name="T46" fmla="*/ 489962 w 182"/>
              <a:gd name="T47" fmla="*/ 510720 h 164"/>
              <a:gd name="T48" fmla="*/ 438595 w 182"/>
              <a:gd name="T49" fmla="*/ 502802 h 164"/>
              <a:gd name="T50" fmla="*/ 450449 w 182"/>
              <a:gd name="T51" fmla="*/ 217749 h 164"/>
              <a:gd name="T52" fmla="*/ 497865 w 182"/>
              <a:gd name="T53" fmla="*/ 225667 h 164"/>
              <a:gd name="T54" fmla="*/ 557134 w 182"/>
              <a:gd name="T55" fmla="*/ 502802 h 164"/>
              <a:gd name="T56" fmla="*/ 636161 w 182"/>
              <a:gd name="T57" fmla="*/ 542392 h 164"/>
              <a:gd name="T58" fmla="*/ 675674 w 182"/>
              <a:gd name="T59" fmla="*/ 174199 h 164"/>
              <a:gd name="T60" fmla="*/ 596647 w 182"/>
              <a:gd name="T61" fmla="*/ 134608 h 164"/>
              <a:gd name="T62" fmla="*/ 644063 w 182"/>
              <a:gd name="T63" fmla="*/ 174199 h 164"/>
              <a:gd name="T64" fmla="*/ 636161 w 182"/>
              <a:gd name="T65" fmla="*/ 510720 h 164"/>
              <a:gd name="T66" fmla="*/ 588745 w 182"/>
              <a:gd name="T67" fmla="*/ 502802 h 164"/>
              <a:gd name="T68" fmla="*/ 596647 w 182"/>
              <a:gd name="T69" fmla="*/ 166281 h 164"/>
              <a:gd name="T70" fmla="*/ 644063 w 182"/>
              <a:gd name="T71" fmla="*/ 174199 h 164"/>
              <a:gd name="T72" fmla="*/ 565037 w 182"/>
              <a:gd name="T73" fmla="*/ 35632 h 164"/>
              <a:gd name="T74" fmla="*/ 580842 w 182"/>
              <a:gd name="T75" fmla="*/ 15836 h 164"/>
              <a:gd name="T76" fmla="*/ 604550 w 182"/>
              <a:gd name="T77" fmla="*/ 63345 h 164"/>
              <a:gd name="T78" fmla="*/ 576891 w 182"/>
              <a:gd name="T79" fmla="*/ 63345 h 164"/>
              <a:gd name="T80" fmla="*/ 138296 w 182"/>
              <a:gd name="T81" fmla="*/ 229626 h 164"/>
              <a:gd name="T82" fmla="*/ 118539 w 182"/>
              <a:gd name="T83" fmla="*/ 217749 h 164"/>
              <a:gd name="T84" fmla="*/ 371423 w 182"/>
              <a:gd name="T85" fmla="*/ 130649 h 164"/>
              <a:gd name="T86" fmla="*/ 695430 w 182"/>
              <a:gd name="T87" fmla="*/ 625533 h 164"/>
              <a:gd name="T88" fmla="*/ 671722 w 182"/>
              <a:gd name="T89" fmla="*/ 613655 h 164"/>
              <a:gd name="T90" fmla="*/ 43464 w 182"/>
              <a:gd name="T91" fmla="*/ 597819 h 164"/>
              <a:gd name="T92" fmla="*/ 0 w 182"/>
              <a:gd name="T93" fmla="*/ 102936 h 164"/>
              <a:gd name="T94" fmla="*/ 59270 w 182"/>
              <a:gd name="T95" fmla="*/ 51468 h 164"/>
              <a:gd name="T96" fmla="*/ 118539 w 182"/>
              <a:gd name="T97" fmla="*/ 102936 h 164"/>
              <a:gd name="T98" fmla="*/ 75075 w 182"/>
              <a:gd name="T99" fmla="*/ 581983 h 164"/>
              <a:gd name="T100" fmla="*/ 671722 w 182"/>
              <a:gd name="T101" fmla="*/ 542392 h 164"/>
              <a:gd name="T102" fmla="*/ 719138 w 182"/>
              <a:gd name="T103" fmla="*/ 597819 h 16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82" h="164">
                <a:moveTo>
                  <a:pt x="39" y="75"/>
                </a:moveTo>
                <a:cubicBezTo>
                  <a:pt x="34" y="75"/>
                  <a:pt x="29" y="79"/>
                  <a:pt x="29" y="85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9" y="132"/>
                  <a:pt x="34" y="137"/>
                  <a:pt x="39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55" y="137"/>
                  <a:pt x="59" y="132"/>
                  <a:pt x="59" y="127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79"/>
                  <a:pt x="55" y="75"/>
                  <a:pt x="49" y="75"/>
                </a:cubicBezTo>
                <a:lnTo>
                  <a:pt x="39" y="75"/>
                </a:lnTo>
                <a:close/>
                <a:moveTo>
                  <a:pt x="52" y="85"/>
                </a:moveTo>
                <a:cubicBezTo>
                  <a:pt x="52" y="127"/>
                  <a:pt x="52" y="127"/>
                  <a:pt x="52" y="127"/>
                </a:cubicBezTo>
                <a:cubicBezTo>
                  <a:pt x="52" y="128"/>
                  <a:pt x="51" y="129"/>
                  <a:pt x="49" y="12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8" y="129"/>
                  <a:pt x="37" y="128"/>
                  <a:pt x="37" y="127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4"/>
                  <a:pt x="38" y="83"/>
                  <a:pt x="39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1" y="83"/>
                  <a:pt x="52" y="84"/>
                  <a:pt x="52" y="85"/>
                </a:cubicBezTo>
                <a:close/>
                <a:moveTo>
                  <a:pt x="76" y="60"/>
                </a:moveTo>
                <a:cubicBezTo>
                  <a:pt x="71" y="60"/>
                  <a:pt x="66" y="64"/>
                  <a:pt x="66" y="70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32"/>
                  <a:pt x="71" y="137"/>
                  <a:pt x="76" y="137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92" y="137"/>
                  <a:pt x="97" y="132"/>
                  <a:pt x="97" y="127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64"/>
                  <a:pt x="92" y="60"/>
                  <a:pt x="87" y="60"/>
                </a:cubicBezTo>
                <a:lnTo>
                  <a:pt x="76" y="60"/>
                </a:lnTo>
                <a:close/>
                <a:moveTo>
                  <a:pt x="89" y="70"/>
                </a:moveTo>
                <a:cubicBezTo>
                  <a:pt x="89" y="127"/>
                  <a:pt x="89" y="127"/>
                  <a:pt x="89" y="127"/>
                </a:cubicBezTo>
                <a:cubicBezTo>
                  <a:pt x="89" y="128"/>
                  <a:pt x="88" y="129"/>
                  <a:pt x="87" y="129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75" y="129"/>
                  <a:pt x="74" y="128"/>
                  <a:pt x="74" y="127"/>
                </a:cubicBezTo>
                <a:cubicBezTo>
                  <a:pt x="74" y="70"/>
                  <a:pt x="74" y="70"/>
                  <a:pt x="74" y="70"/>
                </a:cubicBezTo>
                <a:cubicBezTo>
                  <a:pt x="74" y="69"/>
                  <a:pt x="75" y="68"/>
                  <a:pt x="76" y="68"/>
                </a:cubicBezTo>
                <a:cubicBezTo>
                  <a:pt x="87" y="68"/>
                  <a:pt x="87" y="68"/>
                  <a:pt x="87" y="68"/>
                </a:cubicBezTo>
                <a:cubicBezTo>
                  <a:pt x="88" y="68"/>
                  <a:pt x="89" y="69"/>
                  <a:pt x="89" y="70"/>
                </a:cubicBezTo>
                <a:close/>
                <a:moveTo>
                  <a:pt x="114" y="47"/>
                </a:moveTo>
                <a:cubicBezTo>
                  <a:pt x="108" y="47"/>
                  <a:pt x="104" y="52"/>
                  <a:pt x="104" y="57"/>
                </a:cubicBezTo>
                <a:cubicBezTo>
                  <a:pt x="104" y="127"/>
                  <a:pt x="104" y="127"/>
                  <a:pt x="104" y="127"/>
                </a:cubicBezTo>
                <a:cubicBezTo>
                  <a:pt x="104" y="132"/>
                  <a:pt x="108" y="137"/>
                  <a:pt x="114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9" y="137"/>
                  <a:pt x="134" y="132"/>
                  <a:pt x="134" y="12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2"/>
                  <a:pt x="129" y="47"/>
                  <a:pt x="124" y="47"/>
                </a:cubicBezTo>
                <a:lnTo>
                  <a:pt x="114" y="47"/>
                </a:lnTo>
                <a:close/>
                <a:moveTo>
                  <a:pt x="126" y="57"/>
                </a:moveTo>
                <a:cubicBezTo>
                  <a:pt x="126" y="127"/>
                  <a:pt x="126" y="127"/>
                  <a:pt x="126" y="127"/>
                </a:cubicBezTo>
                <a:cubicBezTo>
                  <a:pt x="126" y="128"/>
                  <a:pt x="125" y="129"/>
                  <a:pt x="124" y="129"/>
                </a:cubicBezTo>
                <a:cubicBezTo>
                  <a:pt x="114" y="129"/>
                  <a:pt x="114" y="129"/>
                  <a:pt x="114" y="129"/>
                </a:cubicBezTo>
                <a:cubicBezTo>
                  <a:pt x="112" y="129"/>
                  <a:pt x="111" y="128"/>
                  <a:pt x="111" y="12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6"/>
                  <a:pt x="112" y="55"/>
                  <a:pt x="114" y="55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5" y="55"/>
                  <a:pt x="126" y="56"/>
                  <a:pt x="126" y="57"/>
                </a:cubicBezTo>
                <a:close/>
                <a:moveTo>
                  <a:pt x="141" y="44"/>
                </a:moveTo>
                <a:cubicBezTo>
                  <a:pt x="141" y="127"/>
                  <a:pt x="141" y="127"/>
                  <a:pt x="141" y="127"/>
                </a:cubicBezTo>
                <a:cubicBezTo>
                  <a:pt x="141" y="132"/>
                  <a:pt x="145" y="137"/>
                  <a:pt x="151" y="137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66" y="137"/>
                  <a:pt x="171" y="132"/>
                  <a:pt x="171" y="127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71" y="38"/>
                  <a:pt x="166" y="34"/>
                  <a:pt x="161" y="34"/>
                </a:cubicBezTo>
                <a:cubicBezTo>
                  <a:pt x="151" y="34"/>
                  <a:pt x="151" y="34"/>
                  <a:pt x="151" y="34"/>
                </a:cubicBezTo>
                <a:cubicBezTo>
                  <a:pt x="145" y="34"/>
                  <a:pt x="141" y="38"/>
                  <a:pt x="141" y="44"/>
                </a:cubicBezTo>
                <a:close/>
                <a:moveTo>
                  <a:pt x="163" y="44"/>
                </a:moveTo>
                <a:cubicBezTo>
                  <a:pt x="163" y="127"/>
                  <a:pt x="163" y="127"/>
                  <a:pt x="163" y="127"/>
                </a:cubicBezTo>
                <a:cubicBezTo>
                  <a:pt x="163" y="128"/>
                  <a:pt x="162" y="129"/>
                  <a:pt x="161" y="129"/>
                </a:cubicBezTo>
                <a:cubicBezTo>
                  <a:pt x="151" y="129"/>
                  <a:pt x="151" y="129"/>
                  <a:pt x="151" y="129"/>
                </a:cubicBezTo>
                <a:cubicBezTo>
                  <a:pt x="150" y="129"/>
                  <a:pt x="149" y="128"/>
                  <a:pt x="149" y="127"/>
                </a:cubicBezTo>
                <a:cubicBezTo>
                  <a:pt x="149" y="44"/>
                  <a:pt x="149" y="44"/>
                  <a:pt x="149" y="44"/>
                </a:cubicBezTo>
                <a:cubicBezTo>
                  <a:pt x="149" y="43"/>
                  <a:pt x="150" y="42"/>
                  <a:pt x="151" y="42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62" y="42"/>
                  <a:pt x="163" y="43"/>
                  <a:pt x="163" y="44"/>
                </a:cubicBezTo>
                <a:close/>
                <a:moveTo>
                  <a:pt x="94" y="33"/>
                </a:moveTo>
                <a:cubicBezTo>
                  <a:pt x="118" y="24"/>
                  <a:pt x="142" y="9"/>
                  <a:pt x="143" y="9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4"/>
                  <a:pt x="147" y="4"/>
                  <a:pt x="147" y="4"/>
                </a:cubicBezTo>
                <a:cubicBezTo>
                  <a:pt x="155" y="7"/>
                  <a:pt x="155" y="7"/>
                  <a:pt x="155" y="7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42" y="18"/>
                  <a:pt x="120" y="31"/>
                  <a:pt x="97" y="40"/>
                </a:cubicBezTo>
                <a:cubicBezTo>
                  <a:pt x="70" y="51"/>
                  <a:pt x="35" y="58"/>
                  <a:pt x="35" y="58"/>
                </a:cubicBezTo>
                <a:cubicBezTo>
                  <a:pt x="35" y="58"/>
                  <a:pt x="34" y="58"/>
                  <a:pt x="34" y="58"/>
                </a:cubicBezTo>
                <a:cubicBezTo>
                  <a:pt x="32" y="58"/>
                  <a:pt x="31" y="56"/>
                  <a:pt x="30" y="55"/>
                </a:cubicBezTo>
                <a:cubicBezTo>
                  <a:pt x="30" y="53"/>
                  <a:pt x="31" y="50"/>
                  <a:pt x="33" y="50"/>
                </a:cubicBezTo>
                <a:cubicBezTo>
                  <a:pt x="34" y="50"/>
                  <a:pt x="67" y="43"/>
                  <a:pt x="94" y="33"/>
                </a:cubicBezTo>
                <a:close/>
                <a:moveTo>
                  <a:pt x="182" y="151"/>
                </a:moveTo>
                <a:cubicBezTo>
                  <a:pt x="176" y="158"/>
                  <a:pt x="176" y="158"/>
                  <a:pt x="176" y="158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170" y="155"/>
                  <a:pt x="170" y="155"/>
                  <a:pt x="170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3" y="155"/>
                  <a:pt x="11" y="153"/>
                  <a:pt x="11" y="151"/>
                </a:cubicBezTo>
                <a:cubicBezTo>
                  <a:pt x="11" y="26"/>
                  <a:pt x="11" y="26"/>
                  <a:pt x="1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15" y="13"/>
                  <a:pt x="15" y="13"/>
                  <a:pt x="15" y="1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6"/>
                  <a:pt x="30" y="26"/>
                  <a:pt x="30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70" y="147"/>
                  <a:pt x="170" y="147"/>
                  <a:pt x="170" y="147"/>
                </a:cubicBezTo>
                <a:cubicBezTo>
                  <a:pt x="170" y="137"/>
                  <a:pt x="170" y="137"/>
                  <a:pt x="170" y="137"/>
                </a:cubicBezTo>
                <a:cubicBezTo>
                  <a:pt x="176" y="144"/>
                  <a:pt x="176" y="144"/>
                  <a:pt x="176" y="144"/>
                </a:cubicBezTo>
                <a:lnTo>
                  <a:pt x="182" y="151"/>
                </a:lnTo>
                <a:close/>
              </a:path>
            </a:pathLst>
          </a:custGeom>
          <a:solidFill>
            <a:srgbClr val="E241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Freeform 24"/>
          <p:cNvSpPr>
            <a:spLocks noEditPoints="1"/>
          </p:cNvSpPr>
          <p:nvPr/>
        </p:nvSpPr>
        <p:spPr bwMode="auto">
          <a:xfrm>
            <a:off x="799598" y="1885774"/>
            <a:ext cx="703263" cy="827088"/>
          </a:xfrm>
          <a:custGeom>
            <a:avLst/>
            <a:gdLst>
              <a:gd name="T0" fmla="*/ 288417 w 178"/>
              <a:gd name="T1" fmla="*/ 827087 h 209"/>
              <a:gd name="T2" fmla="*/ 288417 w 178"/>
              <a:gd name="T3" fmla="*/ 795428 h 209"/>
              <a:gd name="T4" fmla="*/ 418797 w 178"/>
              <a:gd name="T5" fmla="*/ 811258 h 209"/>
              <a:gd name="T6" fmla="*/ 434601 w 178"/>
              <a:gd name="T7" fmla="*/ 771684 h 209"/>
              <a:gd name="T8" fmla="*/ 241006 w 178"/>
              <a:gd name="T9" fmla="*/ 755855 h 209"/>
              <a:gd name="T10" fmla="*/ 434601 w 178"/>
              <a:gd name="T11" fmla="*/ 740025 h 209"/>
              <a:gd name="T12" fmla="*/ 434601 w 178"/>
              <a:gd name="T13" fmla="*/ 771684 h 209"/>
              <a:gd name="T14" fmla="*/ 276564 w 178"/>
              <a:gd name="T15" fmla="*/ 716281 h 209"/>
              <a:gd name="T16" fmla="*/ 225202 w 178"/>
              <a:gd name="T17" fmla="*/ 676708 h 209"/>
              <a:gd name="T18" fmla="*/ 213349 w 178"/>
              <a:gd name="T19" fmla="*/ 597560 h 209"/>
              <a:gd name="T20" fmla="*/ 118527 w 178"/>
              <a:gd name="T21" fmla="*/ 304716 h 209"/>
              <a:gd name="T22" fmla="*/ 568932 w 178"/>
              <a:gd name="T23" fmla="*/ 304716 h 209"/>
              <a:gd name="T24" fmla="*/ 474110 w 178"/>
              <a:gd name="T25" fmla="*/ 597560 h 209"/>
              <a:gd name="T26" fmla="*/ 466208 w 178"/>
              <a:gd name="T27" fmla="*/ 676708 h 209"/>
              <a:gd name="T28" fmla="*/ 343730 w 178"/>
              <a:gd name="T29" fmla="*/ 716281 h 209"/>
              <a:gd name="T30" fmla="*/ 410895 w 178"/>
              <a:gd name="T31" fmla="*/ 684622 h 209"/>
              <a:gd name="T32" fmla="*/ 438552 w 178"/>
              <a:gd name="T33" fmla="*/ 637134 h 209"/>
              <a:gd name="T34" fmla="*/ 513619 w 178"/>
              <a:gd name="T35" fmla="*/ 463010 h 209"/>
              <a:gd name="T36" fmla="*/ 343730 w 178"/>
              <a:gd name="T37" fmla="*/ 178081 h 209"/>
              <a:gd name="T38" fmla="*/ 177791 w 178"/>
              <a:gd name="T39" fmla="*/ 463010 h 209"/>
              <a:gd name="T40" fmla="*/ 252859 w 178"/>
              <a:gd name="T41" fmla="*/ 637134 h 209"/>
              <a:gd name="T42" fmla="*/ 276564 w 178"/>
              <a:gd name="T43" fmla="*/ 684622 h 209"/>
              <a:gd name="T44" fmla="*/ 75067 w 178"/>
              <a:gd name="T45" fmla="*/ 379906 h 209"/>
              <a:gd name="T46" fmla="*/ 0 w 178"/>
              <a:gd name="T47" fmla="*/ 364077 h 209"/>
              <a:gd name="T48" fmla="*/ 75067 w 178"/>
              <a:gd name="T49" fmla="*/ 348247 h 209"/>
              <a:gd name="T50" fmla="*/ 75067 w 178"/>
              <a:gd name="T51" fmla="*/ 379906 h 209"/>
              <a:gd name="T52" fmla="*/ 616343 w 178"/>
              <a:gd name="T53" fmla="*/ 368034 h 209"/>
              <a:gd name="T54" fmla="*/ 616343 w 178"/>
              <a:gd name="T55" fmla="*/ 336375 h 209"/>
              <a:gd name="T56" fmla="*/ 703263 w 178"/>
              <a:gd name="T57" fmla="*/ 352205 h 209"/>
              <a:gd name="T58" fmla="*/ 205448 w 178"/>
              <a:gd name="T59" fmla="*/ 356162 h 209"/>
              <a:gd name="T60" fmla="*/ 189644 w 178"/>
              <a:gd name="T61" fmla="*/ 336375 h 209"/>
              <a:gd name="T62" fmla="*/ 351632 w 178"/>
              <a:gd name="T63" fmla="*/ 221612 h 209"/>
              <a:gd name="T64" fmla="*/ 351632 w 178"/>
              <a:gd name="T65" fmla="*/ 253271 h 209"/>
              <a:gd name="T66" fmla="*/ 205448 w 178"/>
              <a:gd name="T67" fmla="*/ 356162 h 209"/>
              <a:gd name="T68" fmla="*/ 529423 w 178"/>
              <a:gd name="T69" fmla="*/ 182038 h 209"/>
              <a:gd name="T70" fmla="*/ 580785 w 178"/>
              <a:gd name="T71" fmla="*/ 106849 h 209"/>
              <a:gd name="T72" fmla="*/ 604490 w 178"/>
              <a:gd name="T73" fmla="*/ 130593 h 209"/>
              <a:gd name="T74" fmla="*/ 541275 w 178"/>
              <a:gd name="T75" fmla="*/ 185996 h 209"/>
              <a:gd name="T76" fmla="*/ 142233 w 178"/>
              <a:gd name="T77" fmla="*/ 182038 h 209"/>
              <a:gd name="T78" fmla="*/ 86920 w 178"/>
              <a:gd name="T79" fmla="*/ 106849 h 209"/>
              <a:gd name="T80" fmla="*/ 161988 w 178"/>
              <a:gd name="T81" fmla="*/ 158294 h 209"/>
              <a:gd name="T82" fmla="*/ 150135 w 178"/>
              <a:gd name="T83" fmla="*/ 185996 h 209"/>
              <a:gd name="T84" fmla="*/ 327926 w 178"/>
              <a:gd name="T85" fmla="*/ 102891 h 209"/>
              <a:gd name="T86" fmla="*/ 343730 w 178"/>
              <a:gd name="T87" fmla="*/ 0 h 209"/>
              <a:gd name="T88" fmla="*/ 359533 w 178"/>
              <a:gd name="T89" fmla="*/ 102891 h 20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78" h="209">
                <a:moveTo>
                  <a:pt x="102" y="209"/>
                </a:moveTo>
                <a:cubicBezTo>
                  <a:pt x="73" y="209"/>
                  <a:pt x="73" y="209"/>
                  <a:pt x="73" y="209"/>
                </a:cubicBezTo>
                <a:cubicBezTo>
                  <a:pt x="71" y="209"/>
                  <a:pt x="69" y="207"/>
                  <a:pt x="69" y="205"/>
                </a:cubicBezTo>
                <a:cubicBezTo>
                  <a:pt x="69" y="203"/>
                  <a:pt x="71" y="201"/>
                  <a:pt x="73" y="201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04" y="201"/>
                  <a:pt x="106" y="203"/>
                  <a:pt x="106" y="205"/>
                </a:cubicBezTo>
                <a:cubicBezTo>
                  <a:pt x="106" y="207"/>
                  <a:pt x="104" y="209"/>
                  <a:pt x="102" y="209"/>
                </a:cubicBezTo>
                <a:close/>
                <a:moveTo>
                  <a:pt x="110" y="195"/>
                </a:moveTo>
                <a:cubicBezTo>
                  <a:pt x="65" y="195"/>
                  <a:pt x="65" y="195"/>
                  <a:pt x="65" y="195"/>
                </a:cubicBezTo>
                <a:cubicBezTo>
                  <a:pt x="63" y="195"/>
                  <a:pt x="61" y="194"/>
                  <a:pt x="61" y="191"/>
                </a:cubicBezTo>
                <a:cubicBezTo>
                  <a:pt x="61" y="189"/>
                  <a:pt x="63" y="187"/>
                  <a:pt x="65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3" y="187"/>
                  <a:pt x="114" y="189"/>
                  <a:pt x="114" y="191"/>
                </a:cubicBezTo>
                <a:cubicBezTo>
                  <a:pt x="114" y="194"/>
                  <a:pt x="113" y="195"/>
                  <a:pt x="110" y="195"/>
                </a:cubicBezTo>
                <a:close/>
                <a:moveTo>
                  <a:pt x="87" y="181"/>
                </a:moveTo>
                <a:cubicBezTo>
                  <a:pt x="79" y="181"/>
                  <a:pt x="71" y="181"/>
                  <a:pt x="70" y="181"/>
                </a:cubicBezTo>
                <a:cubicBezTo>
                  <a:pt x="70" y="181"/>
                  <a:pt x="70" y="181"/>
                  <a:pt x="70" y="181"/>
                </a:cubicBezTo>
                <a:cubicBezTo>
                  <a:pt x="62" y="181"/>
                  <a:pt x="58" y="178"/>
                  <a:pt x="57" y="171"/>
                </a:cubicBezTo>
                <a:cubicBezTo>
                  <a:pt x="56" y="168"/>
                  <a:pt x="56" y="165"/>
                  <a:pt x="56" y="162"/>
                </a:cubicBezTo>
                <a:cubicBezTo>
                  <a:pt x="56" y="158"/>
                  <a:pt x="56" y="154"/>
                  <a:pt x="54" y="151"/>
                </a:cubicBezTo>
                <a:cubicBezTo>
                  <a:pt x="48" y="140"/>
                  <a:pt x="44" y="132"/>
                  <a:pt x="38" y="121"/>
                </a:cubicBezTo>
                <a:cubicBezTo>
                  <a:pt x="32" y="110"/>
                  <a:pt x="26" y="93"/>
                  <a:pt x="30" y="77"/>
                </a:cubicBezTo>
                <a:cubicBezTo>
                  <a:pt x="35" y="57"/>
                  <a:pt x="56" y="37"/>
                  <a:pt x="87" y="37"/>
                </a:cubicBezTo>
                <a:cubicBezTo>
                  <a:pt x="118" y="37"/>
                  <a:pt x="139" y="57"/>
                  <a:pt x="144" y="77"/>
                </a:cubicBezTo>
                <a:cubicBezTo>
                  <a:pt x="148" y="93"/>
                  <a:pt x="142" y="110"/>
                  <a:pt x="137" y="121"/>
                </a:cubicBezTo>
                <a:cubicBezTo>
                  <a:pt x="131" y="132"/>
                  <a:pt x="127" y="140"/>
                  <a:pt x="120" y="151"/>
                </a:cubicBezTo>
                <a:cubicBezTo>
                  <a:pt x="119" y="154"/>
                  <a:pt x="119" y="158"/>
                  <a:pt x="119" y="162"/>
                </a:cubicBezTo>
                <a:cubicBezTo>
                  <a:pt x="118" y="165"/>
                  <a:pt x="118" y="168"/>
                  <a:pt x="118" y="171"/>
                </a:cubicBezTo>
                <a:cubicBezTo>
                  <a:pt x="116" y="178"/>
                  <a:pt x="112" y="181"/>
                  <a:pt x="104" y="181"/>
                </a:cubicBezTo>
                <a:cubicBezTo>
                  <a:pt x="104" y="181"/>
                  <a:pt x="96" y="181"/>
                  <a:pt x="87" y="181"/>
                </a:cubicBezTo>
                <a:close/>
                <a:moveTo>
                  <a:pt x="70" y="173"/>
                </a:moveTo>
                <a:cubicBezTo>
                  <a:pt x="71" y="173"/>
                  <a:pt x="103" y="173"/>
                  <a:pt x="104" y="173"/>
                </a:cubicBezTo>
                <a:cubicBezTo>
                  <a:pt x="109" y="173"/>
                  <a:pt x="109" y="172"/>
                  <a:pt x="110" y="169"/>
                </a:cubicBezTo>
                <a:cubicBezTo>
                  <a:pt x="111" y="167"/>
                  <a:pt x="111" y="164"/>
                  <a:pt x="111" y="161"/>
                </a:cubicBezTo>
                <a:cubicBezTo>
                  <a:pt x="111" y="157"/>
                  <a:pt x="111" y="152"/>
                  <a:pt x="114" y="147"/>
                </a:cubicBezTo>
                <a:cubicBezTo>
                  <a:pt x="120" y="136"/>
                  <a:pt x="124" y="129"/>
                  <a:pt x="130" y="117"/>
                </a:cubicBezTo>
                <a:cubicBezTo>
                  <a:pt x="134" y="109"/>
                  <a:pt x="140" y="93"/>
                  <a:pt x="137" y="79"/>
                </a:cubicBezTo>
                <a:cubicBezTo>
                  <a:pt x="133" y="63"/>
                  <a:pt x="114" y="45"/>
                  <a:pt x="87" y="45"/>
                </a:cubicBezTo>
                <a:cubicBezTo>
                  <a:pt x="61" y="45"/>
                  <a:pt x="42" y="63"/>
                  <a:pt x="38" y="79"/>
                </a:cubicBezTo>
                <a:cubicBezTo>
                  <a:pt x="34" y="93"/>
                  <a:pt x="41" y="109"/>
                  <a:pt x="45" y="117"/>
                </a:cubicBezTo>
                <a:cubicBezTo>
                  <a:pt x="51" y="129"/>
                  <a:pt x="55" y="136"/>
                  <a:pt x="61" y="147"/>
                </a:cubicBezTo>
                <a:cubicBezTo>
                  <a:pt x="63" y="152"/>
                  <a:pt x="64" y="157"/>
                  <a:pt x="64" y="161"/>
                </a:cubicBezTo>
                <a:cubicBezTo>
                  <a:pt x="64" y="164"/>
                  <a:pt x="64" y="167"/>
                  <a:pt x="64" y="169"/>
                </a:cubicBezTo>
                <a:cubicBezTo>
                  <a:pt x="65" y="172"/>
                  <a:pt x="65" y="173"/>
                  <a:pt x="70" y="173"/>
                </a:cubicBezTo>
                <a:cubicBezTo>
                  <a:pt x="70" y="173"/>
                  <a:pt x="70" y="173"/>
                  <a:pt x="70" y="173"/>
                </a:cubicBezTo>
                <a:close/>
                <a:moveTo>
                  <a:pt x="19" y="96"/>
                </a:moveTo>
                <a:cubicBezTo>
                  <a:pt x="4" y="96"/>
                  <a:pt x="4" y="96"/>
                  <a:pt x="4" y="96"/>
                </a:cubicBezTo>
                <a:cubicBezTo>
                  <a:pt x="1" y="96"/>
                  <a:pt x="0" y="94"/>
                  <a:pt x="0" y="92"/>
                </a:cubicBezTo>
                <a:cubicBezTo>
                  <a:pt x="0" y="90"/>
                  <a:pt x="1" y="88"/>
                  <a:pt x="4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21" y="88"/>
                  <a:pt x="23" y="90"/>
                  <a:pt x="23" y="92"/>
                </a:cubicBezTo>
                <a:cubicBezTo>
                  <a:pt x="23" y="94"/>
                  <a:pt x="21" y="96"/>
                  <a:pt x="19" y="96"/>
                </a:cubicBezTo>
                <a:close/>
                <a:moveTo>
                  <a:pt x="174" y="93"/>
                </a:moveTo>
                <a:cubicBezTo>
                  <a:pt x="156" y="93"/>
                  <a:pt x="156" y="93"/>
                  <a:pt x="156" y="93"/>
                </a:cubicBezTo>
                <a:cubicBezTo>
                  <a:pt x="154" y="93"/>
                  <a:pt x="152" y="91"/>
                  <a:pt x="152" y="89"/>
                </a:cubicBezTo>
                <a:cubicBezTo>
                  <a:pt x="152" y="87"/>
                  <a:pt x="154" y="85"/>
                  <a:pt x="156" y="85"/>
                </a:cubicBezTo>
                <a:cubicBezTo>
                  <a:pt x="174" y="85"/>
                  <a:pt x="174" y="85"/>
                  <a:pt x="174" y="85"/>
                </a:cubicBezTo>
                <a:cubicBezTo>
                  <a:pt x="176" y="85"/>
                  <a:pt x="178" y="87"/>
                  <a:pt x="178" y="89"/>
                </a:cubicBezTo>
                <a:cubicBezTo>
                  <a:pt x="178" y="91"/>
                  <a:pt x="176" y="93"/>
                  <a:pt x="174" y="93"/>
                </a:cubicBezTo>
                <a:close/>
                <a:moveTo>
                  <a:pt x="52" y="90"/>
                </a:moveTo>
                <a:cubicBezTo>
                  <a:pt x="52" y="90"/>
                  <a:pt x="52" y="90"/>
                  <a:pt x="51" y="90"/>
                </a:cubicBezTo>
                <a:cubicBezTo>
                  <a:pt x="49" y="89"/>
                  <a:pt x="48" y="87"/>
                  <a:pt x="48" y="85"/>
                </a:cubicBezTo>
                <a:cubicBezTo>
                  <a:pt x="52" y="71"/>
                  <a:pt x="67" y="56"/>
                  <a:pt x="89" y="56"/>
                </a:cubicBezTo>
                <a:cubicBezTo>
                  <a:pt x="89" y="56"/>
                  <a:pt x="89" y="56"/>
                  <a:pt x="89" y="56"/>
                </a:cubicBezTo>
                <a:cubicBezTo>
                  <a:pt x="91" y="56"/>
                  <a:pt x="93" y="58"/>
                  <a:pt x="93" y="60"/>
                </a:cubicBezTo>
                <a:cubicBezTo>
                  <a:pt x="93" y="62"/>
                  <a:pt x="91" y="64"/>
                  <a:pt x="89" y="64"/>
                </a:cubicBezTo>
                <a:cubicBezTo>
                  <a:pt x="71" y="64"/>
                  <a:pt x="59" y="76"/>
                  <a:pt x="56" y="87"/>
                </a:cubicBezTo>
                <a:cubicBezTo>
                  <a:pt x="56" y="89"/>
                  <a:pt x="54" y="90"/>
                  <a:pt x="52" y="90"/>
                </a:cubicBezTo>
                <a:close/>
                <a:moveTo>
                  <a:pt x="137" y="47"/>
                </a:moveTo>
                <a:cubicBezTo>
                  <a:pt x="136" y="47"/>
                  <a:pt x="135" y="47"/>
                  <a:pt x="134" y="46"/>
                </a:cubicBezTo>
                <a:cubicBezTo>
                  <a:pt x="133" y="44"/>
                  <a:pt x="133" y="42"/>
                  <a:pt x="134" y="40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9" y="26"/>
                  <a:pt x="151" y="26"/>
                  <a:pt x="153" y="27"/>
                </a:cubicBezTo>
                <a:cubicBezTo>
                  <a:pt x="155" y="29"/>
                  <a:pt x="155" y="31"/>
                  <a:pt x="153" y="33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39" y="47"/>
                  <a:pt x="138" y="47"/>
                  <a:pt x="137" y="47"/>
                </a:cubicBezTo>
                <a:close/>
                <a:moveTo>
                  <a:pt x="38" y="47"/>
                </a:moveTo>
                <a:cubicBezTo>
                  <a:pt x="37" y="47"/>
                  <a:pt x="36" y="47"/>
                  <a:pt x="36" y="46"/>
                </a:cubicBezTo>
                <a:cubicBezTo>
                  <a:pt x="22" y="33"/>
                  <a:pt x="22" y="33"/>
                  <a:pt x="22" y="33"/>
                </a:cubicBezTo>
                <a:cubicBezTo>
                  <a:pt x="21" y="31"/>
                  <a:pt x="21" y="29"/>
                  <a:pt x="22" y="27"/>
                </a:cubicBezTo>
                <a:cubicBezTo>
                  <a:pt x="24" y="26"/>
                  <a:pt x="26" y="26"/>
                  <a:pt x="28" y="27"/>
                </a:cubicBezTo>
                <a:cubicBezTo>
                  <a:pt x="41" y="40"/>
                  <a:pt x="41" y="40"/>
                  <a:pt x="41" y="40"/>
                </a:cubicBezTo>
                <a:cubicBezTo>
                  <a:pt x="43" y="42"/>
                  <a:pt x="43" y="44"/>
                  <a:pt x="41" y="46"/>
                </a:cubicBezTo>
                <a:cubicBezTo>
                  <a:pt x="40" y="47"/>
                  <a:pt x="39" y="47"/>
                  <a:pt x="38" y="47"/>
                </a:cubicBezTo>
                <a:close/>
                <a:moveTo>
                  <a:pt x="87" y="30"/>
                </a:moveTo>
                <a:cubicBezTo>
                  <a:pt x="85" y="30"/>
                  <a:pt x="83" y="28"/>
                  <a:pt x="83" y="26"/>
                </a:cubicBezTo>
                <a:cubicBezTo>
                  <a:pt x="83" y="4"/>
                  <a:pt x="83" y="4"/>
                  <a:pt x="83" y="4"/>
                </a:cubicBezTo>
                <a:cubicBezTo>
                  <a:pt x="83" y="2"/>
                  <a:pt x="85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8"/>
                  <a:pt x="89" y="30"/>
                  <a:pt x="87" y="30"/>
                </a:cubicBezTo>
                <a:close/>
              </a:path>
            </a:pathLst>
          </a:custGeom>
          <a:solidFill>
            <a:srgbClr val="2392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Oval 25"/>
          <p:cNvSpPr>
            <a:spLocks noChangeArrowheads="1"/>
          </p:cNvSpPr>
          <p:nvPr/>
        </p:nvSpPr>
        <p:spPr bwMode="auto">
          <a:xfrm>
            <a:off x="4100011" y="1720675"/>
            <a:ext cx="1157287" cy="1157288"/>
          </a:xfrm>
          <a:prstGeom prst="ellipse">
            <a:avLst/>
          </a:prstGeom>
          <a:noFill/>
          <a:ln w="26988">
            <a:solidFill>
              <a:srgbClr val="616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0" name="Oval 26"/>
          <p:cNvSpPr>
            <a:spLocks noChangeArrowheads="1"/>
          </p:cNvSpPr>
          <p:nvPr/>
        </p:nvSpPr>
        <p:spPr bwMode="auto">
          <a:xfrm>
            <a:off x="7632199" y="1720675"/>
            <a:ext cx="1160463" cy="1157288"/>
          </a:xfrm>
          <a:prstGeom prst="ellipse">
            <a:avLst/>
          </a:prstGeom>
          <a:noFill/>
          <a:ln w="26988">
            <a:solidFill>
              <a:srgbClr val="E241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1" name="Oval 27"/>
          <p:cNvSpPr>
            <a:spLocks noChangeArrowheads="1"/>
          </p:cNvSpPr>
          <p:nvPr/>
        </p:nvSpPr>
        <p:spPr bwMode="auto">
          <a:xfrm>
            <a:off x="563060" y="1720675"/>
            <a:ext cx="1157287" cy="1157288"/>
          </a:xfrm>
          <a:prstGeom prst="ellipse">
            <a:avLst/>
          </a:prstGeom>
          <a:noFill/>
          <a:ln w="26988">
            <a:solidFill>
              <a:srgbClr val="23929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2" name="Oval 28"/>
          <p:cNvSpPr>
            <a:spLocks noChangeArrowheads="1"/>
          </p:cNvSpPr>
          <p:nvPr/>
        </p:nvSpPr>
        <p:spPr bwMode="auto">
          <a:xfrm>
            <a:off x="5857373" y="5306837"/>
            <a:ext cx="1173163" cy="1173162"/>
          </a:xfrm>
          <a:prstGeom prst="ellipse">
            <a:avLst/>
          </a:prstGeom>
          <a:noFill/>
          <a:ln w="26988">
            <a:solidFill>
              <a:srgbClr val="B3B5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3" name="Oval 29"/>
          <p:cNvSpPr>
            <a:spLocks noChangeArrowheads="1"/>
          </p:cNvSpPr>
          <p:nvPr/>
        </p:nvSpPr>
        <p:spPr bwMode="auto">
          <a:xfrm>
            <a:off x="9402261" y="5314774"/>
            <a:ext cx="1157287" cy="1162050"/>
          </a:xfrm>
          <a:prstGeom prst="ellipse">
            <a:avLst/>
          </a:prstGeom>
          <a:noFill/>
          <a:ln w="26988">
            <a:solidFill>
              <a:srgbClr val="FAC34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4" name="Oval 30"/>
          <p:cNvSpPr>
            <a:spLocks noChangeArrowheads="1"/>
          </p:cNvSpPr>
          <p:nvPr/>
        </p:nvSpPr>
        <p:spPr bwMode="auto">
          <a:xfrm>
            <a:off x="2329949" y="5314774"/>
            <a:ext cx="1160463" cy="1162050"/>
          </a:xfrm>
          <a:prstGeom prst="ellipse">
            <a:avLst/>
          </a:prstGeom>
          <a:noFill/>
          <a:ln w="26988">
            <a:solidFill>
              <a:srgbClr val="2F526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75" name="TextBox 93"/>
          <p:cNvSpPr txBox="1">
            <a:spLocks noChangeArrowheads="1"/>
          </p:cNvSpPr>
          <p:nvPr/>
        </p:nvSpPr>
        <p:spPr bwMode="auto">
          <a:xfrm>
            <a:off x="5604961" y="1968325"/>
            <a:ext cx="1677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Programa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de la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asignatura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6" name="TextBox 93"/>
          <p:cNvSpPr txBox="1">
            <a:spLocks noChangeArrowheads="1"/>
          </p:cNvSpPr>
          <p:nvPr/>
        </p:nvSpPr>
        <p:spPr bwMode="auto">
          <a:xfrm>
            <a:off x="9161965" y="2178984"/>
            <a:ext cx="167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Cambios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introducir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7" name="TextBox 93"/>
          <p:cNvSpPr txBox="1">
            <a:spLocks noChangeArrowheads="1"/>
          </p:cNvSpPr>
          <p:nvPr/>
        </p:nvSpPr>
        <p:spPr bwMode="auto">
          <a:xfrm>
            <a:off x="343986" y="5465588"/>
            <a:ext cx="18065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Entorno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de la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docencia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8" name="TextBox 93"/>
          <p:cNvSpPr txBox="1">
            <a:spLocks noChangeArrowheads="1"/>
          </p:cNvSpPr>
          <p:nvPr/>
        </p:nvSpPr>
        <p:spPr bwMode="auto">
          <a:xfrm>
            <a:off x="3748196" y="5474241"/>
            <a:ext cx="1978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Métodos</a:t>
            </a: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docentes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9" name="TextBox 93"/>
          <p:cNvSpPr txBox="1">
            <a:spLocks noChangeArrowheads="1"/>
          </p:cNvSpPr>
          <p:nvPr/>
        </p:nvSpPr>
        <p:spPr bwMode="auto">
          <a:xfrm>
            <a:off x="7384546" y="5394150"/>
            <a:ext cx="1677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Al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estudiante</a:t>
            </a:r>
            <a:endParaRPr lang="en-US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Open Sans" panose="020B0606030504020204" pitchFamily="34" charset="0"/>
                <a:cs typeface="Open Sans" panose="020B0606030504020204" pitchFamily="34" charset="0"/>
              </a:rPr>
              <a:t>Al </a:t>
            </a:r>
            <a:r>
              <a:rPr lang="en-US" altLang="ru-RU" sz="1600" dirty="0" err="1">
                <a:latin typeface="Open Sans" panose="020B0606030504020204" pitchFamily="34" charset="0"/>
                <a:cs typeface="Open Sans" panose="020B0606030504020204" pitchFamily="34" charset="0"/>
              </a:rPr>
              <a:t>profesor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3B1B5C35-CC5D-4220-B4A5-516E1523A44B}"/>
              </a:ext>
            </a:extLst>
          </p:cNvPr>
          <p:cNvSpPr>
            <a:spLocks/>
          </p:cNvSpPr>
          <p:nvPr/>
        </p:nvSpPr>
        <p:spPr bwMode="auto">
          <a:xfrm>
            <a:off x="0" y="3938412"/>
            <a:ext cx="292391" cy="469900"/>
          </a:xfrm>
          <a:custGeom>
            <a:avLst/>
            <a:gdLst>
              <a:gd name="T0" fmla="*/ 1540613 w 430"/>
              <a:gd name="T1" fmla="*/ 0 h 119"/>
              <a:gd name="T2" fmla="*/ 27652 w 430"/>
              <a:gd name="T3" fmla="*/ 0 h 119"/>
              <a:gd name="T4" fmla="*/ 0 w 430"/>
              <a:gd name="T5" fmla="*/ 27641 h 119"/>
              <a:gd name="T6" fmla="*/ 0 w 430"/>
              <a:gd name="T7" fmla="*/ 288258 h 119"/>
              <a:gd name="T8" fmla="*/ 27652 w 430"/>
              <a:gd name="T9" fmla="*/ 315899 h 119"/>
              <a:gd name="T10" fmla="*/ 715003 w 430"/>
              <a:gd name="T11" fmla="*/ 315899 h 119"/>
              <a:gd name="T12" fmla="*/ 782158 w 430"/>
              <a:gd name="T13" fmla="*/ 390925 h 119"/>
              <a:gd name="T14" fmla="*/ 849313 w 430"/>
              <a:gd name="T15" fmla="*/ 469900 h 119"/>
              <a:gd name="T16" fmla="*/ 916467 w 430"/>
              <a:gd name="T17" fmla="*/ 390925 h 119"/>
              <a:gd name="T18" fmla="*/ 987573 w 430"/>
              <a:gd name="T19" fmla="*/ 315899 h 119"/>
              <a:gd name="T20" fmla="*/ 1540613 w 430"/>
              <a:gd name="T21" fmla="*/ 315899 h 119"/>
              <a:gd name="T22" fmla="*/ 1698625 w 430"/>
              <a:gd name="T23" fmla="*/ 157950 h 119"/>
              <a:gd name="T24" fmla="*/ 1540613 w 43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0" h="119">
                <a:moveTo>
                  <a:pt x="39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3" y="80"/>
                  <a:pt x="7" y="80"/>
                </a:cubicBezTo>
                <a:cubicBezTo>
                  <a:pt x="181" y="80"/>
                  <a:pt x="181" y="80"/>
                  <a:pt x="181" y="80"/>
                </a:cubicBezTo>
                <a:cubicBezTo>
                  <a:pt x="198" y="99"/>
                  <a:pt x="198" y="99"/>
                  <a:pt x="198" y="99"/>
                </a:cubicBezTo>
                <a:cubicBezTo>
                  <a:pt x="215" y="119"/>
                  <a:pt x="215" y="119"/>
                  <a:pt x="215" y="119"/>
                </a:cubicBezTo>
                <a:cubicBezTo>
                  <a:pt x="232" y="99"/>
                  <a:pt x="232" y="99"/>
                  <a:pt x="232" y="99"/>
                </a:cubicBezTo>
                <a:cubicBezTo>
                  <a:pt x="250" y="80"/>
                  <a:pt x="250" y="80"/>
                  <a:pt x="250" y="80"/>
                </a:cubicBezTo>
                <a:cubicBezTo>
                  <a:pt x="390" y="80"/>
                  <a:pt x="390" y="80"/>
                  <a:pt x="390" y="80"/>
                </a:cubicBezTo>
                <a:cubicBezTo>
                  <a:pt x="412" y="80"/>
                  <a:pt x="430" y="62"/>
                  <a:pt x="430" y="40"/>
                </a:cubicBezTo>
                <a:cubicBezTo>
                  <a:pt x="430" y="18"/>
                  <a:pt x="412" y="0"/>
                  <a:pt x="390" y="0"/>
                </a:cubicBezTo>
                <a:close/>
              </a:path>
            </a:pathLst>
          </a:custGeom>
          <a:solidFill>
            <a:srgbClr val="FAC3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24">
            <a:extLst>
              <a:ext uri="{FF2B5EF4-FFF2-40B4-BE49-F238E27FC236}">
                <a16:creationId xmlns:a16="http://schemas.microsoft.com/office/drawing/2014/main" id="{D8CE3C35-7D56-444D-96E5-8A2A2D0C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35" y="259934"/>
            <a:ext cx="800490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5600" dirty="0" err="1">
                <a:solidFill>
                  <a:srgbClr val="000000"/>
                </a:solidFill>
                <a:latin typeface="Montserrat" panose="02000505000000020004" pitchFamily="2" charset="0"/>
              </a:rPr>
              <a:t>Planificación</a:t>
            </a:r>
            <a:r>
              <a:rPr lang="en-US" altLang="en-US" sz="5600" dirty="0">
                <a:solidFill>
                  <a:srgbClr val="000000"/>
                </a:solidFill>
                <a:latin typeface="Montserrat" panose="02000505000000020004" pitchFamily="2" charset="0"/>
              </a:rPr>
              <a:t> </a:t>
            </a:r>
            <a:r>
              <a:rPr lang="en-US" altLang="en-US" sz="5600" dirty="0" err="1">
                <a:solidFill>
                  <a:srgbClr val="000000"/>
                </a:solidFill>
                <a:latin typeface="Montserrat" panose="02000505000000020004" pitchFamily="2" charset="0"/>
              </a:rPr>
              <a:t>Docente</a:t>
            </a:r>
            <a:endParaRPr lang="en-US" alt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5F827E-432D-4B98-8D86-383AB5D5551C}"/>
              </a:ext>
            </a:extLst>
          </p:cNvPr>
          <p:cNvSpPr/>
          <p:nvPr/>
        </p:nvSpPr>
        <p:spPr>
          <a:xfrm>
            <a:off x="6155484" y="5539474"/>
            <a:ext cx="62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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5D6575-24F3-4EB8-85EA-1519F6265343}"/>
              </a:ext>
            </a:extLst>
          </p:cNvPr>
          <p:cNvSpPr/>
          <p:nvPr/>
        </p:nvSpPr>
        <p:spPr>
          <a:xfrm>
            <a:off x="4353107" y="1973872"/>
            <a:ext cx="61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ontAwesome" pitchFamily="2" charset="0"/>
              </a:rPr>
              <a:t>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40B308-3580-462A-B090-8BB9C832EE60}"/>
              </a:ext>
            </a:extLst>
          </p:cNvPr>
          <p:cNvSpPr/>
          <p:nvPr/>
        </p:nvSpPr>
        <p:spPr>
          <a:xfrm>
            <a:off x="2563685" y="5474241"/>
            <a:ext cx="660758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sz="4000" b="1" dirty="0">
                <a:solidFill>
                  <a:srgbClr val="2F526B"/>
                </a:solidFill>
                <a:latin typeface="FontAwesome" pitchFamily="2" charset="0"/>
              </a:rPr>
              <a:t>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A90E11-4B25-4E1B-8981-F9BED40362D8}"/>
              </a:ext>
            </a:extLst>
          </p:cNvPr>
          <p:cNvSpPr/>
          <p:nvPr/>
        </p:nvSpPr>
        <p:spPr>
          <a:xfrm>
            <a:off x="9649800" y="557025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dirty="0">
                <a:solidFill>
                  <a:schemeClr val="accent4"/>
                </a:solidFill>
                <a:latin typeface="FontAwesome" pitchFamily="2" charset="0"/>
              </a:rPr>
              <a:t></a:t>
            </a:r>
          </a:p>
        </p:txBody>
      </p:sp>
    </p:spTree>
    <p:extLst>
      <p:ext uri="{BB962C8B-B14F-4D97-AF65-F5344CB8AC3E}">
        <p14:creationId xmlns:p14="http://schemas.microsoft.com/office/powerpoint/2010/main" val="3299723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34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FontAwesome</vt:lpstr>
      <vt:lpstr>Montserrat</vt:lpstr>
      <vt:lpstr>Open Sans</vt:lpstr>
      <vt:lpstr>Open Sans Semibold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6</cp:revision>
  <dcterms:created xsi:type="dcterms:W3CDTF">2018-08-01T09:28:04Z</dcterms:created>
  <dcterms:modified xsi:type="dcterms:W3CDTF">2018-08-01T09:57:56Z</dcterms:modified>
</cp:coreProperties>
</file>