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E2523D"/>
    <a:srgbClr val="36556B"/>
    <a:srgbClr val="309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A420-184B-4444-B9C3-FAE8FD550DAC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0DC-2873-48B7-B275-4280AD78B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4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A420-184B-4444-B9C3-FAE8FD550DAC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0DC-2873-48B7-B275-4280AD78B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70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A420-184B-4444-B9C3-FAE8FD550DAC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0DC-2873-48B7-B275-4280AD78B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39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A420-184B-4444-B9C3-FAE8FD550DAC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0DC-2873-48B7-B275-4280AD78B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A420-184B-4444-B9C3-FAE8FD550DAC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0DC-2873-48B7-B275-4280AD78B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93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A420-184B-4444-B9C3-FAE8FD550DAC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0DC-2873-48B7-B275-4280AD78B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44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A420-184B-4444-B9C3-FAE8FD550DAC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0DC-2873-48B7-B275-4280AD78B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4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A420-184B-4444-B9C3-FAE8FD550DAC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0DC-2873-48B7-B275-4280AD78B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90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A420-184B-4444-B9C3-FAE8FD550DAC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0DC-2873-48B7-B275-4280AD78B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8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A420-184B-4444-B9C3-FAE8FD550DAC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0DC-2873-48B7-B275-4280AD78B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43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A420-184B-4444-B9C3-FAE8FD550DAC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00DC-2873-48B7-B275-4280AD78B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06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CA420-184B-4444-B9C3-FAE8FD550DAC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00DC-2873-48B7-B275-4280AD78B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17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0BFB8A97-FCB0-407A-A5FD-C2CDD8D7403D}"/>
              </a:ext>
            </a:extLst>
          </p:cNvPr>
          <p:cNvGrpSpPr/>
          <p:nvPr/>
        </p:nvGrpSpPr>
        <p:grpSpPr>
          <a:xfrm>
            <a:off x="1503024" y="2134218"/>
            <a:ext cx="5432866" cy="3021220"/>
            <a:chOff x="1468292" y="2338643"/>
            <a:chExt cx="5432866" cy="302122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EEF0223-8497-48AA-AA7E-AA2AE6BE534C}"/>
                </a:ext>
              </a:extLst>
            </p:cNvPr>
            <p:cNvSpPr/>
            <p:nvPr/>
          </p:nvSpPr>
          <p:spPr>
            <a:xfrm>
              <a:off x="1790660" y="2338643"/>
              <a:ext cx="4987636" cy="523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M Roman 12" panose="00000500000000000000" pitchFamily="50" charset="0"/>
                  <a:cs typeface="LMRomanM" panose="00000500000000000000" pitchFamily="2" charset="0"/>
                </a:rPr>
                <a:t>La Institución: UPNA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4462C90-FBC0-4F67-AFD0-AD2738DDF468}"/>
                </a:ext>
              </a:extLst>
            </p:cNvPr>
            <p:cNvSpPr/>
            <p:nvPr/>
          </p:nvSpPr>
          <p:spPr>
            <a:xfrm>
              <a:off x="3418621" y="4836161"/>
              <a:ext cx="1806633" cy="523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M Roman 12" panose="00000500000000000000" pitchFamily="50" charset="0"/>
                  <a:cs typeface="LMRomanM" panose="00000500000000000000" pitchFamily="2" charset="0"/>
                </a:rPr>
                <a:t>Área Conocimiento</a:t>
              </a:r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2808BAAB-9615-4404-9AF1-E9D7155119A3}"/>
                </a:ext>
              </a:extLst>
            </p:cNvPr>
            <p:cNvGrpSpPr/>
            <p:nvPr/>
          </p:nvGrpSpPr>
          <p:grpSpPr>
            <a:xfrm>
              <a:off x="1468292" y="3125967"/>
              <a:ext cx="5432866" cy="1259999"/>
              <a:chOff x="1432964" y="3115046"/>
              <a:chExt cx="5432866" cy="1259999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B7C0F4F1-B5CA-477B-9AFD-5539405C9C33}"/>
                  </a:ext>
                </a:extLst>
              </p:cNvPr>
              <p:cNvSpPr/>
              <p:nvPr/>
            </p:nvSpPr>
            <p:spPr>
              <a:xfrm>
                <a:off x="3311824" y="3115046"/>
                <a:ext cx="1949572" cy="125999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s-ES" sz="2000" b="1" cap="all" dirty="0">
                    <a:solidFill>
                      <a:schemeClr val="bg1"/>
                    </a:solidFill>
                    <a:latin typeface="LM Roman 12" panose="00000500000000000000" pitchFamily="50" charset="0"/>
                    <a:cs typeface="LMRomanM" panose="00000500000000000000" pitchFamily="2" charset="0"/>
                  </a:rPr>
                  <a:t>PROYECTO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ES" sz="2000" b="1" cap="all" dirty="0">
                    <a:solidFill>
                      <a:schemeClr val="bg1"/>
                    </a:solidFill>
                    <a:latin typeface="LM Roman 12" panose="00000500000000000000" pitchFamily="50" charset="0"/>
                    <a:cs typeface="LMRomanM" panose="00000500000000000000" pitchFamily="2" charset="0"/>
                  </a:rPr>
                  <a:t>DOCENTE</a:t>
                </a:r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ADFEB9C9-CAF5-4C0A-AC43-E5C147AE6DCC}"/>
                  </a:ext>
                </a:extLst>
              </p:cNvPr>
              <p:cNvSpPr/>
              <p:nvPr/>
            </p:nvSpPr>
            <p:spPr>
              <a:xfrm>
                <a:off x="5215074" y="3185990"/>
                <a:ext cx="1650756" cy="10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2" panose="00000500000000000000" pitchFamily="50" charset="0"/>
                    <a:cs typeface="LMRomanM" panose="00000500000000000000" pitchFamily="2" charset="0"/>
                  </a:rPr>
                  <a:t>Planes de Estudio</a:t>
                </a: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CEA76E1-2682-49F7-B627-92FD3CAE9C1B}"/>
                  </a:ext>
                </a:extLst>
              </p:cNvPr>
              <p:cNvSpPr/>
              <p:nvPr/>
            </p:nvSpPr>
            <p:spPr>
              <a:xfrm>
                <a:off x="1432964" y="3425769"/>
                <a:ext cx="1510144" cy="5237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2" panose="00000500000000000000" pitchFamily="50" charset="0"/>
                    <a:cs typeface="LMRomanM" panose="00000500000000000000" pitchFamily="2" charset="0"/>
                  </a:rPr>
                  <a:t>Estudiantes</a:t>
                </a:r>
              </a:p>
            </p:txBody>
          </p:sp>
        </p:grp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541CB2F-7DC2-4661-8106-76A733985787}"/>
              </a:ext>
            </a:extLst>
          </p:cNvPr>
          <p:cNvSpPr/>
          <p:nvPr/>
        </p:nvSpPr>
        <p:spPr>
          <a:xfrm>
            <a:off x="7000372" y="2921542"/>
            <a:ext cx="2124607" cy="126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2" panose="00000500000000000000" pitchFamily="50" charset="0"/>
                <a:cs typeface="LMRomanM" panose="00000500000000000000" pitchFamily="2" charset="0"/>
              </a:rPr>
              <a:t>Avances ciencia, cultura, investigación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A6042FA-6B63-46CB-8F3F-CED08D4FCEF7}"/>
              </a:ext>
            </a:extLst>
          </p:cNvPr>
          <p:cNvGrpSpPr/>
          <p:nvPr/>
        </p:nvGrpSpPr>
        <p:grpSpPr>
          <a:xfrm>
            <a:off x="1512654" y="308095"/>
            <a:ext cx="5478088" cy="6377539"/>
            <a:chOff x="1504600" y="362289"/>
            <a:chExt cx="5478088" cy="637753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8D777B9-C8B7-4646-922B-637E7A68B623}"/>
                </a:ext>
              </a:extLst>
            </p:cNvPr>
            <p:cNvSpPr/>
            <p:nvPr/>
          </p:nvSpPr>
          <p:spPr>
            <a:xfrm>
              <a:off x="1504600" y="1515004"/>
              <a:ext cx="5478088" cy="4144823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latin typeface="LM Roman 12" panose="00000500000000000000" pitchFamily="50" charset="0"/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558F9C8-DB4C-4FF7-9E39-B672DA2FE69A}"/>
                </a:ext>
              </a:extLst>
            </p:cNvPr>
            <p:cNvSpPr/>
            <p:nvPr/>
          </p:nvSpPr>
          <p:spPr>
            <a:xfrm>
              <a:off x="1905470" y="362289"/>
              <a:ext cx="4987636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M Roman 12" panose="00000500000000000000" pitchFamily="50" charset="0"/>
                  <a:cs typeface="LMRomanM" panose="00000500000000000000" pitchFamily="2" charset="0"/>
                </a:rPr>
                <a:t>Marco Legal y Política Educativa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EF4BA9A-D637-452B-BF7B-C2BC1ECF8A0E}"/>
                </a:ext>
              </a:extLst>
            </p:cNvPr>
            <p:cNvSpPr/>
            <p:nvPr/>
          </p:nvSpPr>
          <p:spPr>
            <a:xfrm>
              <a:off x="1870615" y="5659828"/>
              <a:ext cx="1968502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M Roman 12" panose="00000500000000000000" pitchFamily="50" charset="0"/>
                  <a:cs typeface="LMRomanM" panose="00000500000000000000" pitchFamily="2" charset="0"/>
                </a:rPr>
                <a:t>Sistemas de </a:t>
              </a:r>
            </a:p>
            <a:p>
              <a:pPr algn="ctr"/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M Roman 12" panose="00000500000000000000" pitchFamily="50" charset="0"/>
                  <a:cs typeface="LMRomanM" panose="00000500000000000000" pitchFamily="2" charset="0"/>
                </a:rPr>
                <a:t>Acreditación</a:t>
              </a:r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BE53163-EA75-4517-9DAB-4274E0926A81}"/>
              </a:ext>
            </a:extLst>
          </p:cNvPr>
          <p:cNvSpPr/>
          <p:nvPr/>
        </p:nvSpPr>
        <p:spPr>
          <a:xfrm>
            <a:off x="19021" y="2902486"/>
            <a:ext cx="1410251" cy="12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2" panose="00000500000000000000" pitchFamily="50" charset="0"/>
                <a:cs typeface="LMRomanM" panose="00000500000000000000" pitchFamily="2" charset="0"/>
              </a:rPr>
              <a:t>Inserción </a:t>
            </a:r>
          </a:p>
          <a:p>
            <a:pPr algn="ctr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2" panose="00000500000000000000" pitchFamily="50" charset="0"/>
                <a:cs typeface="LMRomanM" panose="00000500000000000000" pitchFamily="2" charset="0"/>
              </a:rPr>
              <a:t>Profesional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9FAF34B-65CD-4626-85DF-4C4621A32DAB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200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DC22E40-AEAB-46A7-8B55-7E4E49F1C1E5}"/>
              </a:ext>
            </a:extLst>
          </p:cNvPr>
          <p:cNvSpPr/>
          <p:nvPr/>
        </p:nvSpPr>
        <p:spPr>
          <a:xfrm>
            <a:off x="270043" y="299317"/>
            <a:ext cx="40548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00505000000020004" pitchFamily="2" charset="0"/>
                <a:cs typeface="LMRomanM" panose="00000500000000000000" pitchFamily="2" charset="0"/>
              </a:rPr>
              <a:t>CONTEXTO</a:t>
            </a:r>
          </a:p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00505000000020004" pitchFamily="2" charset="0"/>
              </a:rPr>
              <a:t>GENERAL</a:t>
            </a:r>
            <a:endParaRPr lang="es-ES" sz="2800" b="1" dirty="0">
              <a:latin typeface="Montserrat" panose="02000505000000020004" pitchFamily="2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44B961F-D1D1-4754-A2D3-D31591ADB03D}"/>
              </a:ext>
            </a:extLst>
          </p:cNvPr>
          <p:cNvSpPr/>
          <p:nvPr/>
        </p:nvSpPr>
        <p:spPr>
          <a:xfrm>
            <a:off x="4572000" y="5605634"/>
            <a:ext cx="2412542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2" panose="00000500000000000000" pitchFamily="50" charset="0"/>
                <a:cs typeface="LMRomanM" panose="00000500000000000000" pitchFamily="2" charset="0"/>
              </a:rPr>
              <a:t>RSU y </a:t>
            </a:r>
          </a:p>
          <a:p>
            <a:pPr algn="ctr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2" panose="00000500000000000000" pitchFamily="50" charset="0"/>
                <a:cs typeface="LMRomanM" panose="00000500000000000000" pitchFamily="2" charset="0"/>
              </a:rPr>
              <a:t>Ética Profesional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C8BCA8F-0815-4B82-AE20-578852CC3140}"/>
              </a:ext>
            </a:extLst>
          </p:cNvPr>
          <p:cNvSpPr/>
          <p:nvPr/>
        </p:nvSpPr>
        <p:spPr>
          <a:xfrm>
            <a:off x="1598320" y="1552357"/>
            <a:ext cx="1949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2" panose="00000500000000000000" pitchFamily="50" charset="0"/>
                <a:cs typeface="LMRomanM" panose="00000500000000000000" pitchFamily="2" charset="0"/>
              </a:rPr>
              <a:t>CONTEXTO</a:t>
            </a:r>
          </a:p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2" panose="00000500000000000000" pitchFamily="50" charset="0"/>
              </a:rPr>
              <a:t>ESPECÍFICO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29864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TextBox 93"/>
          <p:cNvSpPr txBox="1">
            <a:spLocks noChangeArrowheads="1"/>
          </p:cNvSpPr>
          <p:nvPr/>
        </p:nvSpPr>
        <p:spPr bwMode="auto">
          <a:xfrm>
            <a:off x="1531421" y="5970506"/>
            <a:ext cx="1485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pPr algn="l"/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acreditación</a:t>
            </a:r>
            <a:endParaRPr lang="ru-RU" altLang="ru-RU" dirty="0"/>
          </a:p>
        </p:txBody>
      </p:sp>
      <p:sp>
        <p:nvSpPr>
          <p:cNvPr id="39" name="TextBox 93"/>
          <p:cNvSpPr txBox="1">
            <a:spLocks noChangeArrowheads="1"/>
          </p:cNvSpPr>
          <p:nvPr/>
        </p:nvSpPr>
        <p:spPr bwMode="auto">
          <a:xfrm>
            <a:off x="7740192" y="2887881"/>
            <a:ext cx="1432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en-US" dirty="0" err="1"/>
              <a:t>Inserción</a:t>
            </a:r>
            <a:r>
              <a:rPr lang="en-US" dirty="0"/>
              <a:t> </a:t>
            </a:r>
            <a:r>
              <a:rPr lang="en-US" dirty="0" err="1"/>
              <a:t>profesional</a:t>
            </a:r>
            <a:endParaRPr lang="ru-RU" altLang="ru-RU" dirty="0"/>
          </a:p>
        </p:txBody>
      </p:sp>
      <p:sp>
        <p:nvSpPr>
          <p:cNvPr id="40" name="TextBox 93"/>
          <p:cNvSpPr txBox="1">
            <a:spLocks noChangeArrowheads="1"/>
          </p:cNvSpPr>
          <p:nvPr/>
        </p:nvSpPr>
        <p:spPr bwMode="auto">
          <a:xfrm>
            <a:off x="6770388" y="5946549"/>
            <a:ext cx="2098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Responsabilidad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Social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Universitaria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Ética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Profesional</a:t>
            </a:r>
            <a:endParaRPr lang="ru-RU" altLang="ru-RU" sz="1200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93"/>
          <p:cNvSpPr txBox="1">
            <a:spLocks noChangeArrowheads="1"/>
          </p:cNvSpPr>
          <p:nvPr/>
        </p:nvSpPr>
        <p:spPr bwMode="auto">
          <a:xfrm>
            <a:off x="835871" y="2909204"/>
            <a:ext cx="1485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Avances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ciencia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cultura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investigación</a:t>
            </a:r>
            <a:endParaRPr lang="ru-RU" altLang="ru-RU" sz="1200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93"/>
          <p:cNvSpPr txBox="1">
            <a:spLocks noChangeArrowheads="1"/>
          </p:cNvSpPr>
          <p:nvPr/>
        </p:nvSpPr>
        <p:spPr bwMode="auto">
          <a:xfrm>
            <a:off x="3991043" y="732266"/>
            <a:ext cx="1543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Marco Legal y </a:t>
            </a:r>
            <a:r>
              <a:rPr lang="en-US" altLang="ru-RU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Política</a:t>
            </a:r>
            <a:r>
              <a:rPr lang="en-US" alt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educativa</a:t>
            </a:r>
            <a:endParaRPr lang="ru-RU" altLang="ru-RU" sz="12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5" name="Rectangle 31"/>
          <p:cNvSpPr>
            <a:spLocks noChangeArrowheads="1"/>
          </p:cNvSpPr>
          <p:nvPr/>
        </p:nvSpPr>
        <p:spPr bwMode="auto">
          <a:xfrm>
            <a:off x="7744074" y="2682843"/>
            <a:ext cx="994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u="sng" dirty="0">
                <a:solidFill>
                  <a:srgbClr val="C5C5C5"/>
                </a:solidFill>
                <a:latin typeface="Montserrat" panose="02000505000000020004" pitchFamily="2" charset="0"/>
              </a:rPr>
              <a:t>EMPLEO</a:t>
            </a:r>
          </a:p>
        </p:txBody>
      </p:sp>
      <p:sp>
        <p:nvSpPr>
          <p:cNvPr id="2056" name="Rectangle 32"/>
          <p:cNvSpPr>
            <a:spLocks noChangeArrowheads="1"/>
          </p:cNvSpPr>
          <p:nvPr/>
        </p:nvSpPr>
        <p:spPr bwMode="auto">
          <a:xfrm>
            <a:off x="1489227" y="5756899"/>
            <a:ext cx="16187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dirty="0">
                <a:solidFill>
                  <a:srgbClr val="E2523D"/>
                </a:solidFill>
                <a:latin typeface="Montserrat" panose="02000505000000020004" pitchFamily="2" charset="0"/>
              </a:rPr>
              <a:t>CALIDAD</a:t>
            </a:r>
            <a:r>
              <a:rPr lang="en-US" altLang="en-US" sz="1400" b="1" dirty="0">
                <a:solidFill>
                  <a:srgbClr val="7E6762"/>
                </a:solidFill>
                <a:latin typeface="Open Sans Semibold" panose="020B0706030804020204" pitchFamily="34" charset="0"/>
              </a:rPr>
              <a:t> </a:t>
            </a:r>
            <a:endParaRPr lang="en-US" altLang="en-US" sz="1400" dirty="0"/>
          </a:p>
        </p:txBody>
      </p:sp>
      <p:sp>
        <p:nvSpPr>
          <p:cNvPr id="2057" name="Rectangle 33"/>
          <p:cNvSpPr>
            <a:spLocks noChangeArrowheads="1"/>
          </p:cNvSpPr>
          <p:nvPr/>
        </p:nvSpPr>
        <p:spPr bwMode="auto">
          <a:xfrm>
            <a:off x="6773515" y="5756899"/>
            <a:ext cx="6251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dirty="0">
                <a:solidFill>
                  <a:srgbClr val="FAC957"/>
                </a:solidFill>
                <a:latin typeface="Montserrat" panose="02000505000000020004" pitchFamily="2" charset="0"/>
              </a:rPr>
              <a:t>ÉTICA</a:t>
            </a:r>
          </a:p>
        </p:txBody>
      </p:sp>
      <p:sp>
        <p:nvSpPr>
          <p:cNvPr id="2058" name="Rectangle 34"/>
          <p:cNvSpPr>
            <a:spLocks noChangeArrowheads="1"/>
          </p:cNvSpPr>
          <p:nvPr/>
        </p:nvSpPr>
        <p:spPr bwMode="auto">
          <a:xfrm>
            <a:off x="863786" y="2689359"/>
            <a:ext cx="8880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dirty="0">
                <a:solidFill>
                  <a:srgbClr val="36556B"/>
                </a:solidFill>
                <a:latin typeface="Montserrat" panose="02000505000000020004" pitchFamily="2" charset="0"/>
              </a:rPr>
              <a:t>CIENCIA</a:t>
            </a:r>
          </a:p>
        </p:txBody>
      </p:sp>
      <p:sp>
        <p:nvSpPr>
          <p:cNvPr id="2059" name="Rectangle 35"/>
          <p:cNvSpPr>
            <a:spLocks noChangeArrowheads="1"/>
          </p:cNvSpPr>
          <p:nvPr/>
        </p:nvSpPr>
        <p:spPr bwMode="auto">
          <a:xfrm>
            <a:off x="3977784" y="503279"/>
            <a:ext cx="15565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dirty="0">
                <a:solidFill>
                  <a:srgbClr val="30939E"/>
                </a:solidFill>
                <a:latin typeface="Montserrat" panose="02000505000000020004" pitchFamily="2" charset="0"/>
              </a:rPr>
              <a:t>MARCO LEGAL</a:t>
            </a:r>
          </a:p>
        </p:txBody>
      </p:sp>
      <p:sp>
        <p:nvSpPr>
          <p:cNvPr id="2060" name="Rectangle 36"/>
          <p:cNvSpPr>
            <a:spLocks noChangeArrowheads="1"/>
          </p:cNvSpPr>
          <p:nvPr/>
        </p:nvSpPr>
        <p:spPr bwMode="auto">
          <a:xfrm>
            <a:off x="7264293" y="2453658"/>
            <a:ext cx="4424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600" dirty="0">
                <a:solidFill>
                  <a:srgbClr val="C5C5C5"/>
                </a:solidFill>
                <a:latin typeface="DIN" panose="02000503040000020003" pitchFamily="2" charset="0"/>
              </a:rPr>
              <a:t>3</a:t>
            </a:r>
            <a:endParaRPr lang="en-US" altLang="en-US" sz="1350" dirty="0">
              <a:solidFill>
                <a:srgbClr val="C5C5C5"/>
              </a:solidFill>
              <a:latin typeface="DIN" panose="02000503040000020003" pitchFamily="2" charset="0"/>
            </a:endParaRPr>
          </a:p>
        </p:txBody>
      </p:sp>
      <p:sp>
        <p:nvSpPr>
          <p:cNvPr id="2061" name="Rectangle 37"/>
          <p:cNvSpPr>
            <a:spLocks noChangeArrowheads="1"/>
          </p:cNvSpPr>
          <p:nvPr/>
        </p:nvSpPr>
        <p:spPr bwMode="auto">
          <a:xfrm>
            <a:off x="973934" y="5588759"/>
            <a:ext cx="436017" cy="100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525" dirty="0">
                <a:solidFill>
                  <a:srgbClr val="E2523D"/>
                </a:solidFill>
                <a:latin typeface="DIN" panose="02000503040000020003" pitchFamily="2" charset="0"/>
              </a:rPr>
              <a:t>4</a:t>
            </a:r>
            <a:endParaRPr lang="en-US" altLang="en-US" sz="1350" dirty="0">
              <a:solidFill>
                <a:srgbClr val="E2523D"/>
              </a:solidFill>
              <a:latin typeface="DIN" panose="02000503040000020003" pitchFamily="2" charset="0"/>
            </a:endParaRPr>
          </a:p>
        </p:txBody>
      </p:sp>
      <p:sp>
        <p:nvSpPr>
          <p:cNvPr id="2062" name="Rectangle 38"/>
          <p:cNvSpPr>
            <a:spLocks noChangeArrowheads="1"/>
          </p:cNvSpPr>
          <p:nvPr/>
        </p:nvSpPr>
        <p:spPr bwMode="auto">
          <a:xfrm>
            <a:off x="6281964" y="5582988"/>
            <a:ext cx="4424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600" dirty="0">
                <a:solidFill>
                  <a:srgbClr val="FAC957"/>
                </a:solidFill>
                <a:latin typeface="DIN" panose="02000503040000020003" pitchFamily="2" charset="0"/>
              </a:rPr>
              <a:t>5</a:t>
            </a:r>
            <a:endParaRPr lang="en-US" altLang="en-US" sz="1400" dirty="0">
              <a:solidFill>
                <a:srgbClr val="FAC957"/>
              </a:solidFill>
              <a:latin typeface="DIN" panose="02000503040000020003" pitchFamily="2" charset="0"/>
            </a:endParaRPr>
          </a:p>
        </p:txBody>
      </p:sp>
      <p:sp>
        <p:nvSpPr>
          <p:cNvPr id="2063" name="Rectangle 39"/>
          <p:cNvSpPr>
            <a:spLocks noChangeArrowheads="1"/>
          </p:cNvSpPr>
          <p:nvPr/>
        </p:nvSpPr>
        <p:spPr bwMode="auto">
          <a:xfrm>
            <a:off x="313145" y="2453658"/>
            <a:ext cx="4424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600" dirty="0">
                <a:solidFill>
                  <a:srgbClr val="36556B"/>
                </a:solidFill>
                <a:latin typeface="DIN" panose="02000503040000020003" pitchFamily="2" charset="0"/>
              </a:rPr>
              <a:t>2</a:t>
            </a:r>
            <a:endParaRPr lang="en-US" altLang="en-US" sz="1350" dirty="0">
              <a:solidFill>
                <a:srgbClr val="36556B"/>
              </a:solidFill>
              <a:latin typeface="DIN" panose="02000503040000020003" pitchFamily="2" charset="0"/>
            </a:endParaRPr>
          </a:p>
        </p:txBody>
      </p:sp>
      <p:sp>
        <p:nvSpPr>
          <p:cNvPr id="2064" name="Rectangle 40"/>
          <p:cNvSpPr>
            <a:spLocks noChangeArrowheads="1"/>
          </p:cNvSpPr>
          <p:nvPr/>
        </p:nvSpPr>
        <p:spPr bwMode="auto">
          <a:xfrm>
            <a:off x="3584856" y="319839"/>
            <a:ext cx="452047" cy="103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800" dirty="0">
                <a:solidFill>
                  <a:srgbClr val="30939E"/>
                </a:solidFill>
                <a:latin typeface="DIN" panose="02000503040000020003" pitchFamily="2" charset="0"/>
              </a:rPr>
              <a:t>1</a:t>
            </a:r>
          </a:p>
        </p:txBody>
      </p:sp>
      <p:sp>
        <p:nvSpPr>
          <p:cNvPr id="2070" name="Freeform 46"/>
          <p:cNvSpPr>
            <a:spLocks noEditPoints="1"/>
          </p:cNvSpPr>
          <p:nvPr/>
        </p:nvSpPr>
        <p:spPr bwMode="auto">
          <a:xfrm>
            <a:off x="4678062" y="3423047"/>
            <a:ext cx="466725" cy="559594"/>
          </a:xfrm>
          <a:custGeom>
            <a:avLst/>
            <a:gdLst>
              <a:gd name="T0" fmla="*/ 230787 w 151"/>
              <a:gd name="T1" fmla="*/ 746125 h 181"/>
              <a:gd name="T2" fmla="*/ 230787 w 151"/>
              <a:gd name="T3" fmla="*/ 692536 h 181"/>
              <a:gd name="T4" fmla="*/ 416240 w 151"/>
              <a:gd name="T5" fmla="*/ 651314 h 181"/>
              <a:gd name="T6" fmla="*/ 206060 w 151"/>
              <a:gd name="T7" fmla="*/ 651314 h 181"/>
              <a:gd name="T8" fmla="*/ 387392 w 151"/>
              <a:gd name="T9" fmla="*/ 676047 h 181"/>
              <a:gd name="T10" fmla="*/ 300847 w 151"/>
              <a:gd name="T11" fmla="*/ 366879 h 181"/>
              <a:gd name="T12" fmla="*/ 309089 w 151"/>
              <a:gd name="T13" fmla="*/ 610091 h 181"/>
              <a:gd name="T14" fmla="*/ 313211 w 151"/>
              <a:gd name="T15" fmla="*/ 610091 h 181"/>
              <a:gd name="T16" fmla="*/ 333817 w 151"/>
              <a:gd name="T17" fmla="*/ 366879 h 181"/>
              <a:gd name="T18" fmla="*/ 226666 w 151"/>
              <a:gd name="T19" fmla="*/ 342146 h 181"/>
              <a:gd name="T20" fmla="*/ 226666 w 151"/>
              <a:gd name="T21" fmla="*/ 267945 h 181"/>
              <a:gd name="T22" fmla="*/ 358544 w 151"/>
              <a:gd name="T23" fmla="*/ 305046 h 181"/>
              <a:gd name="T24" fmla="*/ 432725 w 151"/>
              <a:gd name="T25" fmla="*/ 305046 h 181"/>
              <a:gd name="T26" fmla="*/ 107151 w 151"/>
              <a:gd name="T27" fmla="*/ 239090 h 181"/>
              <a:gd name="T28" fmla="*/ 210181 w 151"/>
              <a:gd name="T29" fmla="*/ 581235 h 181"/>
              <a:gd name="T30" fmla="*/ 263756 w 151"/>
              <a:gd name="T31" fmla="*/ 366879 h 181"/>
              <a:gd name="T32" fmla="*/ 164848 w 151"/>
              <a:gd name="T33" fmla="*/ 305046 h 181"/>
              <a:gd name="T34" fmla="*/ 284362 w 151"/>
              <a:gd name="T35" fmla="*/ 305046 h 181"/>
              <a:gd name="T36" fmla="*/ 300847 w 151"/>
              <a:gd name="T37" fmla="*/ 342146 h 181"/>
              <a:gd name="T38" fmla="*/ 333817 w 151"/>
              <a:gd name="T39" fmla="*/ 305046 h 181"/>
              <a:gd name="T40" fmla="*/ 440968 w 151"/>
              <a:gd name="T41" fmla="*/ 263823 h 181"/>
              <a:gd name="T42" fmla="*/ 395634 w 151"/>
              <a:gd name="T43" fmla="*/ 366879 h 181"/>
              <a:gd name="T44" fmla="*/ 375028 w 151"/>
              <a:gd name="T45" fmla="*/ 610091 h 181"/>
              <a:gd name="T46" fmla="*/ 494543 w 151"/>
              <a:gd name="T47" fmla="*/ 383368 h 181"/>
              <a:gd name="T48" fmla="*/ 309089 w 151"/>
              <a:gd name="T49" fmla="*/ 0 h 181"/>
              <a:gd name="T50" fmla="*/ 288483 w 151"/>
              <a:gd name="T51" fmla="*/ 65956 h 181"/>
              <a:gd name="T52" fmla="*/ 333817 w 151"/>
              <a:gd name="T53" fmla="*/ 65956 h 181"/>
              <a:gd name="T54" fmla="*/ 449210 w 151"/>
              <a:gd name="T55" fmla="*/ 28856 h 181"/>
              <a:gd name="T56" fmla="*/ 399756 w 151"/>
              <a:gd name="T57" fmla="*/ 74200 h 181"/>
              <a:gd name="T58" fmla="*/ 440968 w 151"/>
              <a:gd name="T59" fmla="*/ 98934 h 181"/>
              <a:gd name="T60" fmla="*/ 552240 w 151"/>
              <a:gd name="T61" fmla="*/ 103056 h 181"/>
              <a:gd name="T62" fmla="*/ 490422 w 151"/>
              <a:gd name="T63" fmla="*/ 127789 h 181"/>
              <a:gd name="T64" fmla="*/ 519270 w 151"/>
              <a:gd name="T65" fmla="*/ 160767 h 181"/>
              <a:gd name="T66" fmla="*/ 618179 w 151"/>
              <a:gd name="T67" fmla="*/ 218479 h 181"/>
              <a:gd name="T68" fmla="*/ 552240 w 151"/>
              <a:gd name="T69" fmla="*/ 206112 h 181"/>
              <a:gd name="T70" fmla="*/ 560482 w 151"/>
              <a:gd name="T71" fmla="*/ 251456 h 181"/>
              <a:gd name="T72" fmla="*/ 618179 w 151"/>
              <a:gd name="T73" fmla="*/ 346268 h 181"/>
              <a:gd name="T74" fmla="*/ 560482 w 151"/>
              <a:gd name="T75" fmla="*/ 313290 h 181"/>
              <a:gd name="T76" fmla="*/ 548119 w 151"/>
              <a:gd name="T77" fmla="*/ 358635 h 181"/>
              <a:gd name="T78" fmla="*/ 210181 w 151"/>
              <a:gd name="T79" fmla="*/ 107178 h 181"/>
              <a:gd name="T80" fmla="*/ 197817 w 151"/>
              <a:gd name="T81" fmla="*/ 37100 h 181"/>
              <a:gd name="T82" fmla="*/ 160726 w 151"/>
              <a:gd name="T83" fmla="*/ 61834 h 181"/>
              <a:gd name="T84" fmla="*/ 131878 w 151"/>
              <a:gd name="T85" fmla="*/ 160767 h 181"/>
              <a:gd name="T86" fmla="*/ 98909 w 151"/>
              <a:gd name="T87" fmla="*/ 98934 h 181"/>
              <a:gd name="T88" fmla="*/ 65939 w 151"/>
              <a:gd name="T89" fmla="*/ 131912 h 181"/>
              <a:gd name="T90" fmla="*/ 86545 w 151"/>
              <a:gd name="T91" fmla="*/ 234968 h 181"/>
              <a:gd name="T92" fmla="*/ 24727 w 151"/>
              <a:gd name="T93" fmla="*/ 197867 h 181"/>
              <a:gd name="T94" fmla="*/ 16485 w 151"/>
              <a:gd name="T95" fmla="*/ 243212 h 181"/>
              <a:gd name="T96" fmla="*/ 86545 w 151"/>
              <a:gd name="T97" fmla="*/ 329779 h 181"/>
              <a:gd name="T98" fmla="*/ 20606 w 151"/>
              <a:gd name="T99" fmla="*/ 321535 h 181"/>
              <a:gd name="T100" fmla="*/ 28848 w 151"/>
              <a:gd name="T101" fmla="*/ 366879 h 18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51" h="181">
                <a:moveTo>
                  <a:pt x="101" y="174"/>
                </a:moveTo>
                <a:cubicBezTo>
                  <a:pt x="101" y="178"/>
                  <a:pt x="98" y="181"/>
                  <a:pt x="94" y="181"/>
                </a:cubicBezTo>
                <a:cubicBezTo>
                  <a:pt x="56" y="181"/>
                  <a:pt x="56" y="181"/>
                  <a:pt x="56" y="181"/>
                </a:cubicBezTo>
                <a:cubicBezTo>
                  <a:pt x="53" y="181"/>
                  <a:pt x="50" y="178"/>
                  <a:pt x="50" y="174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50" y="171"/>
                  <a:pt x="53" y="168"/>
                  <a:pt x="56" y="168"/>
                </a:cubicBezTo>
                <a:cubicBezTo>
                  <a:pt x="94" y="168"/>
                  <a:pt x="94" y="168"/>
                  <a:pt x="94" y="168"/>
                </a:cubicBezTo>
                <a:cubicBezTo>
                  <a:pt x="98" y="168"/>
                  <a:pt x="101" y="171"/>
                  <a:pt x="101" y="174"/>
                </a:cubicBezTo>
                <a:close/>
                <a:moveTo>
                  <a:pt x="101" y="158"/>
                </a:moveTo>
                <a:cubicBezTo>
                  <a:pt x="101" y="154"/>
                  <a:pt x="98" y="152"/>
                  <a:pt x="94" y="152"/>
                </a:cubicBezTo>
                <a:cubicBezTo>
                  <a:pt x="56" y="152"/>
                  <a:pt x="56" y="152"/>
                  <a:pt x="56" y="152"/>
                </a:cubicBezTo>
                <a:cubicBezTo>
                  <a:pt x="53" y="152"/>
                  <a:pt x="50" y="154"/>
                  <a:pt x="50" y="158"/>
                </a:cubicBezTo>
                <a:cubicBezTo>
                  <a:pt x="50" y="158"/>
                  <a:pt x="50" y="158"/>
                  <a:pt x="50" y="158"/>
                </a:cubicBezTo>
                <a:cubicBezTo>
                  <a:pt x="50" y="161"/>
                  <a:pt x="53" y="164"/>
                  <a:pt x="56" y="164"/>
                </a:cubicBezTo>
                <a:cubicBezTo>
                  <a:pt x="94" y="164"/>
                  <a:pt x="94" y="164"/>
                  <a:pt x="94" y="164"/>
                </a:cubicBezTo>
                <a:cubicBezTo>
                  <a:pt x="98" y="164"/>
                  <a:pt x="101" y="161"/>
                  <a:pt x="101" y="158"/>
                </a:cubicBezTo>
                <a:close/>
                <a:moveTo>
                  <a:pt x="81" y="89"/>
                </a:moveTo>
                <a:cubicBezTo>
                  <a:pt x="73" y="89"/>
                  <a:pt x="73" y="89"/>
                  <a:pt x="73" y="89"/>
                </a:cubicBezTo>
                <a:cubicBezTo>
                  <a:pt x="69" y="89"/>
                  <a:pt x="69" y="89"/>
                  <a:pt x="69" y="89"/>
                </a:cubicBezTo>
                <a:cubicBezTo>
                  <a:pt x="69" y="148"/>
                  <a:pt x="69" y="148"/>
                  <a:pt x="69" y="148"/>
                </a:cubicBezTo>
                <a:cubicBezTo>
                  <a:pt x="71" y="148"/>
                  <a:pt x="73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8" y="148"/>
                  <a:pt x="80" y="148"/>
                  <a:pt x="81" y="148"/>
                </a:cubicBezTo>
                <a:lnTo>
                  <a:pt x="81" y="89"/>
                </a:lnTo>
                <a:close/>
                <a:moveTo>
                  <a:pt x="55" y="65"/>
                </a:moveTo>
                <a:cubicBezTo>
                  <a:pt x="50" y="65"/>
                  <a:pt x="45" y="69"/>
                  <a:pt x="45" y="74"/>
                </a:cubicBezTo>
                <a:cubicBezTo>
                  <a:pt x="45" y="79"/>
                  <a:pt x="50" y="83"/>
                  <a:pt x="55" y="83"/>
                </a:cubicBezTo>
                <a:cubicBezTo>
                  <a:pt x="64" y="83"/>
                  <a:pt x="64" y="83"/>
                  <a:pt x="64" y="83"/>
                </a:cubicBezTo>
                <a:cubicBezTo>
                  <a:pt x="64" y="74"/>
                  <a:pt x="64" y="74"/>
                  <a:pt x="64" y="74"/>
                </a:cubicBezTo>
                <a:cubicBezTo>
                  <a:pt x="64" y="69"/>
                  <a:pt x="60" y="65"/>
                  <a:pt x="55" y="65"/>
                </a:cubicBezTo>
                <a:close/>
                <a:moveTo>
                  <a:pt x="105" y="74"/>
                </a:moveTo>
                <a:cubicBezTo>
                  <a:pt x="105" y="69"/>
                  <a:pt x="101" y="65"/>
                  <a:pt x="96" y="65"/>
                </a:cubicBezTo>
                <a:cubicBezTo>
                  <a:pt x="91" y="65"/>
                  <a:pt x="87" y="69"/>
                  <a:pt x="87" y="74"/>
                </a:cubicBezTo>
                <a:cubicBezTo>
                  <a:pt x="87" y="83"/>
                  <a:pt x="87" y="83"/>
                  <a:pt x="87" y="83"/>
                </a:cubicBezTo>
                <a:cubicBezTo>
                  <a:pt x="96" y="83"/>
                  <a:pt x="96" y="83"/>
                  <a:pt x="96" y="83"/>
                </a:cubicBezTo>
                <a:cubicBezTo>
                  <a:pt x="101" y="83"/>
                  <a:pt x="105" y="79"/>
                  <a:pt x="105" y="74"/>
                </a:cubicBezTo>
                <a:close/>
                <a:moveTo>
                  <a:pt x="125" y="58"/>
                </a:moveTo>
                <a:cubicBezTo>
                  <a:pt x="121" y="42"/>
                  <a:pt x="102" y="24"/>
                  <a:pt x="75" y="24"/>
                </a:cubicBezTo>
                <a:cubicBezTo>
                  <a:pt x="49" y="24"/>
                  <a:pt x="30" y="42"/>
                  <a:pt x="26" y="58"/>
                </a:cubicBezTo>
                <a:cubicBezTo>
                  <a:pt x="22" y="70"/>
                  <a:pt x="25" y="82"/>
                  <a:pt x="31" y="93"/>
                </a:cubicBezTo>
                <a:cubicBezTo>
                  <a:pt x="36" y="103"/>
                  <a:pt x="42" y="111"/>
                  <a:pt x="46" y="122"/>
                </a:cubicBezTo>
                <a:cubicBezTo>
                  <a:pt x="49" y="127"/>
                  <a:pt x="50" y="135"/>
                  <a:pt x="51" y="141"/>
                </a:cubicBezTo>
                <a:cubicBezTo>
                  <a:pt x="52" y="146"/>
                  <a:pt x="54" y="148"/>
                  <a:pt x="60" y="148"/>
                </a:cubicBezTo>
                <a:cubicBezTo>
                  <a:pt x="61" y="148"/>
                  <a:pt x="62" y="148"/>
                  <a:pt x="64" y="148"/>
                </a:cubicBezTo>
                <a:cubicBezTo>
                  <a:pt x="64" y="89"/>
                  <a:pt x="64" y="89"/>
                  <a:pt x="64" y="89"/>
                </a:cubicBezTo>
                <a:cubicBezTo>
                  <a:pt x="55" y="89"/>
                  <a:pt x="55" y="89"/>
                  <a:pt x="55" y="89"/>
                </a:cubicBezTo>
                <a:cubicBezTo>
                  <a:pt x="51" y="89"/>
                  <a:pt x="47" y="87"/>
                  <a:pt x="44" y="85"/>
                </a:cubicBezTo>
                <a:cubicBezTo>
                  <a:pt x="41" y="82"/>
                  <a:pt x="40" y="78"/>
                  <a:pt x="40" y="74"/>
                </a:cubicBezTo>
                <a:cubicBezTo>
                  <a:pt x="40" y="70"/>
                  <a:pt x="41" y="66"/>
                  <a:pt x="44" y="64"/>
                </a:cubicBezTo>
                <a:cubicBezTo>
                  <a:pt x="47" y="61"/>
                  <a:pt x="51" y="59"/>
                  <a:pt x="55" y="59"/>
                </a:cubicBezTo>
                <a:cubicBezTo>
                  <a:pt x="63" y="59"/>
                  <a:pt x="69" y="66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83"/>
                  <a:pt x="69" y="83"/>
                  <a:pt x="69" y="83"/>
                </a:cubicBezTo>
                <a:cubicBezTo>
                  <a:pt x="73" y="83"/>
                  <a:pt x="73" y="83"/>
                  <a:pt x="73" y="83"/>
                </a:cubicBezTo>
                <a:cubicBezTo>
                  <a:pt x="81" y="83"/>
                  <a:pt x="81" y="83"/>
                  <a:pt x="81" y="83"/>
                </a:cubicBezTo>
                <a:cubicBezTo>
                  <a:pt x="81" y="74"/>
                  <a:pt x="81" y="74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2" y="70"/>
                  <a:pt x="83" y="66"/>
                  <a:pt x="86" y="64"/>
                </a:cubicBezTo>
                <a:cubicBezTo>
                  <a:pt x="89" y="61"/>
                  <a:pt x="92" y="59"/>
                  <a:pt x="96" y="59"/>
                </a:cubicBezTo>
                <a:cubicBezTo>
                  <a:pt x="100" y="59"/>
                  <a:pt x="104" y="61"/>
                  <a:pt x="107" y="64"/>
                </a:cubicBezTo>
                <a:cubicBezTo>
                  <a:pt x="110" y="66"/>
                  <a:pt x="111" y="70"/>
                  <a:pt x="111" y="74"/>
                </a:cubicBezTo>
                <a:cubicBezTo>
                  <a:pt x="111" y="78"/>
                  <a:pt x="110" y="82"/>
                  <a:pt x="107" y="85"/>
                </a:cubicBezTo>
                <a:cubicBezTo>
                  <a:pt x="104" y="87"/>
                  <a:pt x="100" y="89"/>
                  <a:pt x="96" y="89"/>
                </a:cubicBezTo>
                <a:cubicBezTo>
                  <a:pt x="87" y="89"/>
                  <a:pt x="87" y="89"/>
                  <a:pt x="87" y="89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9" y="148"/>
                  <a:pt x="90" y="148"/>
                  <a:pt x="91" y="148"/>
                </a:cubicBezTo>
                <a:cubicBezTo>
                  <a:pt x="97" y="148"/>
                  <a:pt x="99" y="146"/>
                  <a:pt x="100" y="141"/>
                </a:cubicBezTo>
                <a:cubicBezTo>
                  <a:pt x="101" y="135"/>
                  <a:pt x="102" y="127"/>
                  <a:pt x="104" y="122"/>
                </a:cubicBezTo>
                <a:cubicBezTo>
                  <a:pt x="109" y="111"/>
                  <a:pt x="115" y="103"/>
                  <a:pt x="120" y="93"/>
                </a:cubicBezTo>
                <a:cubicBezTo>
                  <a:pt x="126" y="82"/>
                  <a:pt x="129" y="70"/>
                  <a:pt x="125" y="58"/>
                </a:cubicBezTo>
                <a:close/>
                <a:moveTo>
                  <a:pt x="81" y="6"/>
                </a:moveTo>
                <a:cubicBezTo>
                  <a:pt x="81" y="3"/>
                  <a:pt x="78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2" y="0"/>
                  <a:pt x="70" y="3"/>
                  <a:pt x="70" y="6"/>
                </a:cubicBezTo>
                <a:cubicBezTo>
                  <a:pt x="70" y="16"/>
                  <a:pt x="70" y="16"/>
                  <a:pt x="70" y="16"/>
                </a:cubicBezTo>
                <a:cubicBezTo>
                  <a:pt x="70" y="19"/>
                  <a:pt x="72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8" y="21"/>
                  <a:pt x="81" y="19"/>
                  <a:pt x="81" y="16"/>
                </a:cubicBezTo>
                <a:lnTo>
                  <a:pt x="81" y="6"/>
                </a:lnTo>
                <a:close/>
                <a:moveTo>
                  <a:pt x="111" y="15"/>
                </a:moveTo>
                <a:cubicBezTo>
                  <a:pt x="113" y="12"/>
                  <a:pt x="112" y="9"/>
                  <a:pt x="109" y="7"/>
                </a:cubicBezTo>
                <a:cubicBezTo>
                  <a:pt x="109" y="7"/>
                  <a:pt x="109" y="7"/>
                  <a:pt x="109" y="7"/>
                </a:cubicBezTo>
                <a:cubicBezTo>
                  <a:pt x="107" y="6"/>
                  <a:pt x="103" y="7"/>
                  <a:pt x="102" y="9"/>
                </a:cubicBezTo>
                <a:cubicBezTo>
                  <a:pt x="97" y="18"/>
                  <a:pt x="97" y="18"/>
                  <a:pt x="97" y="18"/>
                </a:cubicBezTo>
                <a:cubicBezTo>
                  <a:pt x="95" y="21"/>
                  <a:pt x="96" y="24"/>
                  <a:pt x="99" y="26"/>
                </a:cubicBezTo>
                <a:cubicBezTo>
                  <a:pt x="99" y="26"/>
                  <a:pt x="99" y="26"/>
                  <a:pt x="99" y="26"/>
                </a:cubicBezTo>
                <a:cubicBezTo>
                  <a:pt x="102" y="27"/>
                  <a:pt x="105" y="26"/>
                  <a:pt x="107" y="24"/>
                </a:cubicBezTo>
                <a:lnTo>
                  <a:pt x="111" y="15"/>
                </a:lnTo>
                <a:close/>
                <a:moveTo>
                  <a:pt x="134" y="32"/>
                </a:moveTo>
                <a:cubicBezTo>
                  <a:pt x="136" y="30"/>
                  <a:pt x="136" y="27"/>
                  <a:pt x="134" y="25"/>
                </a:cubicBezTo>
                <a:cubicBezTo>
                  <a:pt x="134" y="25"/>
                  <a:pt x="134" y="25"/>
                  <a:pt x="134" y="25"/>
                </a:cubicBezTo>
                <a:cubicBezTo>
                  <a:pt x="132" y="22"/>
                  <a:pt x="129" y="22"/>
                  <a:pt x="127" y="24"/>
                </a:cubicBezTo>
                <a:cubicBezTo>
                  <a:pt x="119" y="31"/>
                  <a:pt x="119" y="31"/>
                  <a:pt x="119" y="31"/>
                </a:cubicBezTo>
                <a:cubicBezTo>
                  <a:pt x="117" y="33"/>
                  <a:pt x="117" y="36"/>
                  <a:pt x="119" y="39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21" y="41"/>
                  <a:pt x="124" y="41"/>
                  <a:pt x="126" y="39"/>
                </a:cubicBezTo>
                <a:lnTo>
                  <a:pt x="134" y="32"/>
                </a:lnTo>
                <a:close/>
                <a:moveTo>
                  <a:pt x="146" y="59"/>
                </a:moveTo>
                <a:cubicBezTo>
                  <a:pt x="149" y="59"/>
                  <a:pt x="151" y="56"/>
                  <a:pt x="150" y="53"/>
                </a:cubicBezTo>
                <a:cubicBezTo>
                  <a:pt x="150" y="53"/>
                  <a:pt x="150" y="53"/>
                  <a:pt x="150" y="53"/>
                </a:cubicBezTo>
                <a:cubicBezTo>
                  <a:pt x="150" y="50"/>
                  <a:pt x="147" y="48"/>
                  <a:pt x="144" y="48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1" y="51"/>
                  <a:pt x="129" y="54"/>
                  <a:pt x="129" y="57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30" y="60"/>
                  <a:pt x="133" y="62"/>
                  <a:pt x="136" y="61"/>
                </a:cubicBezTo>
                <a:lnTo>
                  <a:pt x="146" y="59"/>
                </a:lnTo>
                <a:close/>
                <a:moveTo>
                  <a:pt x="143" y="89"/>
                </a:moveTo>
                <a:cubicBezTo>
                  <a:pt x="146" y="89"/>
                  <a:pt x="149" y="87"/>
                  <a:pt x="150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0" y="81"/>
                  <a:pt x="148" y="79"/>
                  <a:pt x="145" y="78"/>
                </a:cubicBezTo>
                <a:cubicBezTo>
                  <a:pt x="136" y="76"/>
                  <a:pt x="136" y="76"/>
                  <a:pt x="136" y="76"/>
                </a:cubicBezTo>
                <a:cubicBezTo>
                  <a:pt x="133" y="75"/>
                  <a:pt x="130" y="77"/>
                  <a:pt x="129" y="80"/>
                </a:cubicBezTo>
                <a:cubicBezTo>
                  <a:pt x="129" y="80"/>
                  <a:pt x="129" y="80"/>
                  <a:pt x="129" y="80"/>
                </a:cubicBezTo>
                <a:cubicBezTo>
                  <a:pt x="128" y="83"/>
                  <a:pt x="130" y="86"/>
                  <a:pt x="133" y="87"/>
                </a:cubicBezTo>
                <a:lnTo>
                  <a:pt x="143" y="89"/>
                </a:lnTo>
                <a:close/>
                <a:moveTo>
                  <a:pt x="44" y="24"/>
                </a:moveTo>
                <a:cubicBezTo>
                  <a:pt x="45" y="26"/>
                  <a:pt x="48" y="27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4" y="24"/>
                  <a:pt x="55" y="21"/>
                  <a:pt x="53" y="18"/>
                </a:cubicBezTo>
                <a:cubicBezTo>
                  <a:pt x="48" y="9"/>
                  <a:pt x="48" y="9"/>
                  <a:pt x="48" y="9"/>
                </a:cubicBezTo>
                <a:cubicBezTo>
                  <a:pt x="47" y="7"/>
                  <a:pt x="44" y="6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38" y="9"/>
                  <a:pt x="37" y="12"/>
                  <a:pt x="39" y="15"/>
                </a:cubicBezTo>
                <a:lnTo>
                  <a:pt x="44" y="24"/>
                </a:lnTo>
                <a:close/>
                <a:moveTo>
                  <a:pt x="24" y="39"/>
                </a:moveTo>
                <a:cubicBezTo>
                  <a:pt x="26" y="41"/>
                  <a:pt x="30" y="41"/>
                  <a:pt x="32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4" y="36"/>
                  <a:pt x="33" y="33"/>
                  <a:pt x="31" y="31"/>
                </a:cubicBezTo>
                <a:cubicBezTo>
                  <a:pt x="24" y="24"/>
                  <a:pt x="24" y="24"/>
                  <a:pt x="24" y="24"/>
                </a:cubicBezTo>
                <a:cubicBezTo>
                  <a:pt x="21" y="22"/>
                  <a:pt x="18" y="22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4" y="27"/>
                  <a:pt x="14" y="30"/>
                  <a:pt x="16" y="32"/>
                </a:cubicBezTo>
                <a:lnTo>
                  <a:pt x="24" y="39"/>
                </a:lnTo>
                <a:close/>
                <a:moveTo>
                  <a:pt x="14" y="61"/>
                </a:moveTo>
                <a:cubicBezTo>
                  <a:pt x="17" y="62"/>
                  <a:pt x="20" y="60"/>
                  <a:pt x="21" y="57"/>
                </a:cubicBezTo>
                <a:cubicBezTo>
                  <a:pt x="21" y="57"/>
                  <a:pt x="21" y="57"/>
                  <a:pt x="21" y="57"/>
                </a:cubicBezTo>
                <a:cubicBezTo>
                  <a:pt x="21" y="54"/>
                  <a:pt x="19" y="51"/>
                  <a:pt x="16" y="50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8"/>
                  <a:pt x="1" y="50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1" y="59"/>
                  <a:pt x="4" y="59"/>
                </a:cubicBezTo>
                <a:lnTo>
                  <a:pt x="14" y="61"/>
                </a:lnTo>
                <a:close/>
                <a:moveTo>
                  <a:pt x="17" y="87"/>
                </a:moveTo>
                <a:cubicBezTo>
                  <a:pt x="20" y="86"/>
                  <a:pt x="22" y="83"/>
                  <a:pt x="2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77"/>
                  <a:pt x="18" y="75"/>
                  <a:pt x="15" y="76"/>
                </a:cubicBezTo>
                <a:cubicBezTo>
                  <a:pt x="5" y="78"/>
                  <a:pt x="5" y="78"/>
                  <a:pt x="5" y="78"/>
                </a:cubicBezTo>
                <a:cubicBezTo>
                  <a:pt x="2" y="79"/>
                  <a:pt x="0" y="81"/>
                  <a:pt x="0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1" y="87"/>
                  <a:pt x="4" y="89"/>
                  <a:pt x="7" y="89"/>
                </a:cubicBezTo>
                <a:lnTo>
                  <a:pt x="17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6CD3BD74-780E-44A1-A0FC-9A38D446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40" y="246177"/>
            <a:ext cx="24349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600" b="1" dirty="0">
                <a:solidFill>
                  <a:srgbClr val="C5C5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CONTEXTO </a:t>
            </a:r>
          </a:p>
          <a:p>
            <a:r>
              <a:rPr lang="en-US" altLang="en-US" sz="3600" b="1" dirty="0">
                <a:solidFill>
                  <a:srgbClr val="C5C5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GENERAL</a:t>
            </a:r>
            <a:endParaRPr lang="en-US" altLang="en-US" sz="1400" dirty="0">
              <a:solidFill>
                <a:srgbClr val="C5C5C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Freeform 19">
            <a:extLst>
              <a:ext uri="{FF2B5EF4-FFF2-40B4-BE49-F238E27FC236}">
                <a16:creationId xmlns:a16="http://schemas.microsoft.com/office/drawing/2014/main" id="{E1928ED2-09B8-40E2-97D5-176B76537ED8}"/>
              </a:ext>
            </a:extLst>
          </p:cNvPr>
          <p:cNvSpPr>
            <a:spLocks/>
          </p:cNvSpPr>
          <p:nvPr/>
        </p:nvSpPr>
        <p:spPr bwMode="auto">
          <a:xfrm>
            <a:off x="4573974" y="1937551"/>
            <a:ext cx="1828800" cy="391715"/>
          </a:xfrm>
          <a:custGeom>
            <a:avLst/>
            <a:gdLst>
              <a:gd name="T0" fmla="*/ 1627752 w 419"/>
              <a:gd name="T1" fmla="*/ 446536 h 131"/>
              <a:gd name="T2" fmla="*/ 881699 w 419"/>
              <a:gd name="T3" fmla="*/ 15948 h 131"/>
              <a:gd name="T4" fmla="*/ 789938 w 419"/>
              <a:gd name="T5" fmla="*/ 15948 h 131"/>
              <a:gd name="T6" fmla="*/ 47875 w 419"/>
              <a:gd name="T7" fmla="*/ 442549 h 131"/>
              <a:gd name="T8" fmla="*/ 0 w 419"/>
              <a:gd name="T9" fmla="*/ 522288 h 131"/>
              <a:gd name="T10" fmla="*/ 1671637 w 419"/>
              <a:gd name="T11" fmla="*/ 522288 h 131"/>
              <a:gd name="T12" fmla="*/ 1627752 w 419"/>
              <a:gd name="T13" fmla="*/ 446536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9" h="131">
                <a:moveTo>
                  <a:pt x="408" y="112"/>
                </a:moveTo>
                <a:cubicBezTo>
                  <a:pt x="221" y="4"/>
                  <a:pt x="221" y="4"/>
                  <a:pt x="221" y="4"/>
                </a:cubicBezTo>
                <a:cubicBezTo>
                  <a:pt x="214" y="0"/>
                  <a:pt x="205" y="0"/>
                  <a:pt x="198" y="4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5" y="115"/>
                  <a:pt x="0" y="123"/>
                  <a:pt x="0" y="131"/>
                </a:cubicBezTo>
                <a:cubicBezTo>
                  <a:pt x="419" y="131"/>
                  <a:pt x="419" y="131"/>
                  <a:pt x="419" y="131"/>
                </a:cubicBezTo>
                <a:cubicBezTo>
                  <a:pt x="419" y="123"/>
                  <a:pt x="415" y="116"/>
                  <a:pt x="408" y="112"/>
                </a:cubicBezTo>
                <a:close/>
              </a:path>
            </a:pathLst>
          </a:custGeom>
          <a:solidFill>
            <a:srgbClr val="FFC2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3" name="Freeform 20">
            <a:extLst>
              <a:ext uri="{FF2B5EF4-FFF2-40B4-BE49-F238E27FC236}">
                <a16:creationId xmlns:a16="http://schemas.microsoft.com/office/drawing/2014/main" id="{30E8357D-7F80-477B-A6CD-62C97716123B}"/>
              </a:ext>
            </a:extLst>
          </p:cNvPr>
          <p:cNvSpPr>
            <a:spLocks/>
          </p:cNvSpPr>
          <p:nvPr/>
        </p:nvSpPr>
        <p:spPr bwMode="auto">
          <a:xfrm>
            <a:off x="4573975" y="2329266"/>
            <a:ext cx="1828800" cy="650081"/>
          </a:xfrm>
          <a:custGeom>
            <a:avLst/>
            <a:gdLst>
              <a:gd name="T0" fmla="*/ 1671637 w 419"/>
              <a:gd name="T1" fmla="*/ 3994 h 217"/>
              <a:gd name="T2" fmla="*/ 1671637 w 419"/>
              <a:gd name="T3" fmla="*/ 0 h 217"/>
              <a:gd name="T4" fmla="*/ 0 w 419"/>
              <a:gd name="T5" fmla="*/ 0 h 217"/>
              <a:gd name="T6" fmla="*/ 0 w 419"/>
              <a:gd name="T7" fmla="*/ 862781 h 217"/>
              <a:gd name="T8" fmla="*/ 0 w 419"/>
              <a:gd name="T9" fmla="*/ 866775 h 217"/>
              <a:gd name="T10" fmla="*/ 1671637 w 419"/>
              <a:gd name="T11" fmla="*/ 866775 h 217"/>
              <a:gd name="T12" fmla="*/ 1671637 w 419"/>
              <a:gd name="T13" fmla="*/ 862781 h 217"/>
              <a:gd name="T14" fmla="*/ 1671637 w 419"/>
              <a:gd name="T15" fmla="*/ 3994 h 2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9" h="217">
                <a:moveTo>
                  <a:pt x="419" y="1"/>
                </a:moveTo>
                <a:cubicBezTo>
                  <a:pt x="419" y="1"/>
                  <a:pt x="419" y="1"/>
                  <a:pt x="4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16"/>
                  <a:pt x="0" y="216"/>
                  <a:pt x="0" y="217"/>
                </a:cubicBezTo>
                <a:cubicBezTo>
                  <a:pt x="419" y="217"/>
                  <a:pt x="419" y="217"/>
                  <a:pt x="419" y="217"/>
                </a:cubicBezTo>
                <a:cubicBezTo>
                  <a:pt x="419" y="216"/>
                  <a:pt x="419" y="216"/>
                  <a:pt x="419" y="216"/>
                </a:cubicBezTo>
                <a:lnTo>
                  <a:pt x="419" y="1"/>
                </a:lnTo>
                <a:close/>
              </a:path>
            </a:pathLst>
          </a:custGeom>
          <a:solidFill>
            <a:srgbClr val="FFA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5A8340F3-93E6-447D-AFAE-3F1651CB8826}"/>
              </a:ext>
            </a:extLst>
          </p:cNvPr>
          <p:cNvSpPr>
            <a:spLocks/>
          </p:cNvSpPr>
          <p:nvPr/>
        </p:nvSpPr>
        <p:spPr bwMode="auto">
          <a:xfrm>
            <a:off x="4573974" y="2979347"/>
            <a:ext cx="1828800" cy="391716"/>
          </a:xfrm>
          <a:custGeom>
            <a:avLst/>
            <a:gdLst>
              <a:gd name="T0" fmla="*/ 47875 w 419"/>
              <a:gd name="T1" fmla="*/ 75752 h 131"/>
              <a:gd name="T2" fmla="*/ 789938 w 419"/>
              <a:gd name="T3" fmla="*/ 506340 h 131"/>
              <a:gd name="T4" fmla="*/ 881699 w 419"/>
              <a:gd name="T5" fmla="*/ 506340 h 131"/>
              <a:gd name="T6" fmla="*/ 1627752 w 419"/>
              <a:gd name="T7" fmla="*/ 75752 h 131"/>
              <a:gd name="T8" fmla="*/ 1671637 w 419"/>
              <a:gd name="T9" fmla="*/ 0 h 131"/>
              <a:gd name="T10" fmla="*/ 0 w 419"/>
              <a:gd name="T11" fmla="*/ 0 h 131"/>
              <a:gd name="T12" fmla="*/ 47875 w 419"/>
              <a:gd name="T13" fmla="*/ 7575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9" h="131">
                <a:moveTo>
                  <a:pt x="12" y="19"/>
                </a:moveTo>
                <a:cubicBezTo>
                  <a:pt x="198" y="127"/>
                  <a:pt x="198" y="127"/>
                  <a:pt x="198" y="127"/>
                </a:cubicBezTo>
                <a:cubicBezTo>
                  <a:pt x="205" y="131"/>
                  <a:pt x="214" y="131"/>
                  <a:pt x="221" y="127"/>
                </a:cubicBezTo>
                <a:cubicBezTo>
                  <a:pt x="408" y="19"/>
                  <a:pt x="408" y="19"/>
                  <a:pt x="408" y="19"/>
                </a:cubicBezTo>
                <a:cubicBezTo>
                  <a:pt x="415" y="15"/>
                  <a:pt x="419" y="8"/>
                  <a:pt x="4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5" y="15"/>
                  <a:pt x="12" y="19"/>
                </a:cubicBezTo>
                <a:close/>
              </a:path>
            </a:pathLst>
          </a:custGeom>
          <a:solidFill>
            <a:srgbClr val="FA97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51479B37-9156-42F3-8D6C-0065C5EAA0EF}"/>
              </a:ext>
            </a:extLst>
          </p:cNvPr>
          <p:cNvSpPr>
            <a:spLocks/>
          </p:cNvSpPr>
          <p:nvPr/>
        </p:nvSpPr>
        <p:spPr bwMode="auto">
          <a:xfrm>
            <a:off x="2923083" y="4342210"/>
            <a:ext cx="1831180" cy="392906"/>
          </a:xfrm>
          <a:custGeom>
            <a:avLst/>
            <a:gdLst>
              <a:gd name="T0" fmla="*/ 43885 w 419"/>
              <a:gd name="T1" fmla="*/ 75982 h 131"/>
              <a:gd name="T2" fmla="*/ 789938 w 419"/>
              <a:gd name="T3" fmla="*/ 507879 h 131"/>
              <a:gd name="T4" fmla="*/ 881699 w 419"/>
              <a:gd name="T5" fmla="*/ 507879 h 131"/>
              <a:gd name="T6" fmla="*/ 1623762 w 419"/>
              <a:gd name="T7" fmla="*/ 79981 h 131"/>
              <a:gd name="T8" fmla="*/ 1671637 w 419"/>
              <a:gd name="T9" fmla="*/ 0 h 131"/>
              <a:gd name="T10" fmla="*/ 0 w 419"/>
              <a:gd name="T11" fmla="*/ 0 h 131"/>
              <a:gd name="T12" fmla="*/ 43885 w 419"/>
              <a:gd name="T13" fmla="*/ 7598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9" h="131">
                <a:moveTo>
                  <a:pt x="11" y="19"/>
                </a:moveTo>
                <a:cubicBezTo>
                  <a:pt x="198" y="127"/>
                  <a:pt x="198" y="127"/>
                  <a:pt x="198" y="127"/>
                </a:cubicBezTo>
                <a:cubicBezTo>
                  <a:pt x="205" y="131"/>
                  <a:pt x="214" y="131"/>
                  <a:pt x="221" y="127"/>
                </a:cubicBezTo>
                <a:cubicBezTo>
                  <a:pt x="407" y="20"/>
                  <a:pt x="407" y="20"/>
                  <a:pt x="407" y="20"/>
                </a:cubicBezTo>
                <a:cubicBezTo>
                  <a:pt x="414" y="16"/>
                  <a:pt x="419" y="8"/>
                  <a:pt x="4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4" y="15"/>
                  <a:pt x="11" y="19"/>
                </a:cubicBezTo>
                <a:close/>
              </a:path>
            </a:pathLst>
          </a:custGeom>
          <a:solidFill>
            <a:srgbClr val="CC2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8595B4B6-D22F-41F2-A3B8-1231E63C22FA}"/>
              </a:ext>
            </a:extLst>
          </p:cNvPr>
          <p:cNvSpPr>
            <a:spLocks/>
          </p:cNvSpPr>
          <p:nvPr/>
        </p:nvSpPr>
        <p:spPr bwMode="auto">
          <a:xfrm>
            <a:off x="2925463" y="3300412"/>
            <a:ext cx="1828800" cy="395288"/>
          </a:xfrm>
          <a:custGeom>
            <a:avLst/>
            <a:gdLst>
              <a:gd name="T0" fmla="*/ 1623762 w 419"/>
              <a:gd name="T1" fmla="*/ 447194 h 132"/>
              <a:gd name="T2" fmla="*/ 881699 w 419"/>
              <a:gd name="T3" fmla="*/ 15971 h 132"/>
              <a:gd name="T4" fmla="*/ 789938 w 419"/>
              <a:gd name="T5" fmla="*/ 15971 h 132"/>
              <a:gd name="T6" fmla="*/ 47875 w 419"/>
              <a:gd name="T7" fmla="*/ 447194 h 132"/>
              <a:gd name="T8" fmla="*/ 0 w 419"/>
              <a:gd name="T9" fmla="*/ 527050 h 132"/>
              <a:gd name="T10" fmla="*/ 0 w 419"/>
              <a:gd name="T11" fmla="*/ 527050 h 132"/>
              <a:gd name="T12" fmla="*/ 1671637 w 419"/>
              <a:gd name="T13" fmla="*/ 527050 h 132"/>
              <a:gd name="T14" fmla="*/ 1623762 w 419"/>
              <a:gd name="T15" fmla="*/ 447194 h 1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9" h="132">
                <a:moveTo>
                  <a:pt x="407" y="112"/>
                </a:moveTo>
                <a:cubicBezTo>
                  <a:pt x="221" y="4"/>
                  <a:pt x="221" y="4"/>
                  <a:pt x="221" y="4"/>
                </a:cubicBezTo>
                <a:cubicBezTo>
                  <a:pt x="214" y="0"/>
                  <a:pt x="205" y="0"/>
                  <a:pt x="198" y="4"/>
                </a:cubicBezTo>
                <a:cubicBezTo>
                  <a:pt x="12" y="112"/>
                  <a:pt x="12" y="112"/>
                  <a:pt x="12" y="112"/>
                </a:cubicBezTo>
                <a:cubicBezTo>
                  <a:pt x="4" y="116"/>
                  <a:pt x="0" y="124"/>
                  <a:pt x="0" y="132"/>
                </a:cubicBezTo>
                <a:cubicBezTo>
                  <a:pt x="0" y="132"/>
                  <a:pt x="0" y="132"/>
                  <a:pt x="0" y="132"/>
                </a:cubicBezTo>
                <a:cubicBezTo>
                  <a:pt x="419" y="132"/>
                  <a:pt x="419" y="132"/>
                  <a:pt x="419" y="132"/>
                </a:cubicBezTo>
                <a:cubicBezTo>
                  <a:pt x="419" y="124"/>
                  <a:pt x="415" y="116"/>
                  <a:pt x="407" y="112"/>
                </a:cubicBezTo>
                <a:close/>
              </a:path>
            </a:pathLst>
          </a:custGeom>
          <a:solidFill>
            <a:srgbClr val="F0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7" name="Freeform 27">
            <a:extLst>
              <a:ext uri="{FF2B5EF4-FFF2-40B4-BE49-F238E27FC236}">
                <a16:creationId xmlns:a16="http://schemas.microsoft.com/office/drawing/2014/main" id="{B1648F25-05CB-4A84-A8BE-5376AF734816}"/>
              </a:ext>
            </a:extLst>
          </p:cNvPr>
          <p:cNvSpPr>
            <a:spLocks/>
          </p:cNvSpPr>
          <p:nvPr/>
        </p:nvSpPr>
        <p:spPr bwMode="auto">
          <a:xfrm>
            <a:off x="2925463" y="3695700"/>
            <a:ext cx="1828800" cy="646510"/>
          </a:xfrm>
          <a:custGeom>
            <a:avLst/>
            <a:gdLst>
              <a:gd name="T0" fmla="*/ 1671637 w 419"/>
              <a:gd name="T1" fmla="*/ 0 h 216"/>
              <a:gd name="T2" fmla="*/ 1671637 w 419"/>
              <a:gd name="T3" fmla="*/ 0 h 216"/>
              <a:gd name="T4" fmla="*/ 0 w 419"/>
              <a:gd name="T5" fmla="*/ 0 h 216"/>
              <a:gd name="T6" fmla="*/ 0 w 419"/>
              <a:gd name="T7" fmla="*/ 858022 h 216"/>
              <a:gd name="T8" fmla="*/ 0 w 419"/>
              <a:gd name="T9" fmla="*/ 862013 h 216"/>
              <a:gd name="T10" fmla="*/ 1671637 w 419"/>
              <a:gd name="T11" fmla="*/ 862013 h 216"/>
              <a:gd name="T12" fmla="*/ 1671637 w 419"/>
              <a:gd name="T13" fmla="*/ 862013 h 216"/>
              <a:gd name="T14" fmla="*/ 1671637 w 419"/>
              <a:gd name="T15" fmla="*/ 0 h 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9" h="216">
                <a:moveTo>
                  <a:pt x="419" y="0"/>
                </a:moveTo>
                <a:cubicBezTo>
                  <a:pt x="419" y="0"/>
                  <a:pt x="419" y="0"/>
                  <a:pt x="4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16"/>
                  <a:pt x="0" y="216"/>
                  <a:pt x="0" y="216"/>
                </a:cubicBezTo>
                <a:cubicBezTo>
                  <a:pt x="419" y="216"/>
                  <a:pt x="419" y="216"/>
                  <a:pt x="419" y="216"/>
                </a:cubicBezTo>
                <a:cubicBezTo>
                  <a:pt x="419" y="216"/>
                  <a:pt x="419" y="216"/>
                  <a:pt x="419" y="216"/>
                </a:cubicBezTo>
                <a:lnTo>
                  <a:pt x="419" y="0"/>
                </a:lnTo>
                <a:close/>
              </a:path>
            </a:pathLst>
          </a:cu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8" name="Freeform 28">
            <a:extLst>
              <a:ext uri="{FF2B5EF4-FFF2-40B4-BE49-F238E27FC236}">
                <a16:creationId xmlns:a16="http://schemas.microsoft.com/office/drawing/2014/main" id="{8A3685EC-CABE-424B-9530-9EC168882032}"/>
              </a:ext>
            </a:extLst>
          </p:cNvPr>
          <p:cNvSpPr>
            <a:spLocks/>
          </p:cNvSpPr>
          <p:nvPr/>
        </p:nvSpPr>
        <p:spPr bwMode="auto">
          <a:xfrm>
            <a:off x="2449263" y="2332612"/>
            <a:ext cx="1828800" cy="646509"/>
          </a:xfrm>
          <a:custGeom>
            <a:avLst/>
            <a:gdLst>
              <a:gd name="T0" fmla="*/ 1674812 w 420"/>
              <a:gd name="T1" fmla="*/ 3991 h 216"/>
              <a:gd name="T2" fmla="*/ 1674812 w 420"/>
              <a:gd name="T3" fmla="*/ 0 h 216"/>
              <a:gd name="T4" fmla="*/ 3988 w 420"/>
              <a:gd name="T5" fmla="*/ 0 h 216"/>
              <a:gd name="T6" fmla="*/ 3988 w 420"/>
              <a:gd name="T7" fmla="*/ 0 h 216"/>
              <a:gd name="T8" fmla="*/ 0 w 420"/>
              <a:gd name="T9" fmla="*/ 858022 h 216"/>
              <a:gd name="T10" fmla="*/ 3988 w 420"/>
              <a:gd name="T11" fmla="*/ 862013 h 216"/>
              <a:gd name="T12" fmla="*/ 1674812 w 420"/>
              <a:gd name="T13" fmla="*/ 862013 h 216"/>
              <a:gd name="T14" fmla="*/ 1674812 w 420"/>
              <a:gd name="T15" fmla="*/ 862013 h 216"/>
              <a:gd name="T16" fmla="*/ 1674812 w 420"/>
              <a:gd name="T17" fmla="*/ 3991 h 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20" h="216">
                <a:moveTo>
                  <a:pt x="420" y="1"/>
                </a:moveTo>
                <a:cubicBezTo>
                  <a:pt x="420" y="0"/>
                  <a:pt x="420" y="0"/>
                  <a:pt x="42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16"/>
                  <a:pt x="1" y="216"/>
                  <a:pt x="1" y="216"/>
                </a:cubicBezTo>
                <a:cubicBezTo>
                  <a:pt x="420" y="216"/>
                  <a:pt x="420" y="216"/>
                  <a:pt x="420" y="216"/>
                </a:cubicBezTo>
                <a:cubicBezTo>
                  <a:pt x="420" y="216"/>
                  <a:pt x="420" y="216"/>
                  <a:pt x="420" y="216"/>
                </a:cubicBezTo>
                <a:lnTo>
                  <a:pt x="420" y="1"/>
                </a:lnTo>
                <a:close/>
              </a:path>
            </a:pathLst>
          </a:custGeom>
          <a:solidFill>
            <a:srgbClr val="3093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3" name="Freeform 29">
            <a:extLst>
              <a:ext uri="{FF2B5EF4-FFF2-40B4-BE49-F238E27FC236}">
                <a16:creationId xmlns:a16="http://schemas.microsoft.com/office/drawing/2014/main" id="{4927C629-80A0-4FC2-B377-43B6B16BC406}"/>
              </a:ext>
            </a:extLst>
          </p:cNvPr>
          <p:cNvSpPr>
            <a:spLocks/>
          </p:cNvSpPr>
          <p:nvPr/>
        </p:nvSpPr>
        <p:spPr bwMode="auto">
          <a:xfrm>
            <a:off x="2449262" y="1937324"/>
            <a:ext cx="1828800" cy="395288"/>
          </a:xfrm>
          <a:custGeom>
            <a:avLst/>
            <a:gdLst>
              <a:gd name="T0" fmla="*/ 1623762 w 419"/>
              <a:gd name="T1" fmla="*/ 447194 h 132"/>
              <a:gd name="T2" fmla="*/ 881699 w 419"/>
              <a:gd name="T3" fmla="*/ 19964 h 132"/>
              <a:gd name="T4" fmla="*/ 789938 w 419"/>
              <a:gd name="T5" fmla="*/ 19964 h 132"/>
              <a:gd name="T6" fmla="*/ 43885 w 419"/>
              <a:gd name="T7" fmla="*/ 447194 h 132"/>
              <a:gd name="T8" fmla="*/ 0 w 419"/>
              <a:gd name="T9" fmla="*/ 527050 h 132"/>
              <a:gd name="T10" fmla="*/ 1671637 w 419"/>
              <a:gd name="T11" fmla="*/ 527050 h 132"/>
              <a:gd name="T12" fmla="*/ 1623762 w 419"/>
              <a:gd name="T13" fmla="*/ 447194 h 1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9" h="132">
                <a:moveTo>
                  <a:pt x="407" y="112"/>
                </a:moveTo>
                <a:cubicBezTo>
                  <a:pt x="221" y="5"/>
                  <a:pt x="221" y="5"/>
                  <a:pt x="221" y="5"/>
                </a:cubicBezTo>
                <a:cubicBezTo>
                  <a:pt x="214" y="0"/>
                  <a:pt x="205" y="0"/>
                  <a:pt x="198" y="5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4" y="116"/>
                  <a:pt x="0" y="124"/>
                  <a:pt x="0" y="132"/>
                </a:cubicBezTo>
                <a:cubicBezTo>
                  <a:pt x="419" y="132"/>
                  <a:pt x="419" y="132"/>
                  <a:pt x="419" y="132"/>
                </a:cubicBezTo>
                <a:cubicBezTo>
                  <a:pt x="419" y="124"/>
                  <a:pt x="414" y="116"/>
                  <a:pt x="407" y="112"/>
                </a:cubicBezTo>
                <a:close/>
              </a:path>
            </a:pathLst>
          </a:custGeom>
          <a:solidFill>
            <a:srgbClr val="449D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/>
          </a:p>
        </p:txBody>
      </p:sp>
      <p:sp>
        <p:nvSpPr>
          <p:cNvPr id="44" name="Freeform 30">
            <a:extLst>
              <a:ext uri="{FF2B5EF4-FFF2-40B4-BE49-F238E27FC236}">
                <a16:creationId xmlns:a16="http://schemas.microsoft.com/office/drawing/2014/main" id="{94623E1E-14F0-4041-A538-543809CA7490}"/>
              </a:ext>
            </a:extLst>
          </p:cNvPr>
          <p:cNvSpPr>
            <a:spLocks/>
          </p:cNvSpPr>
          <p:nvPr/>
        </p:nvSpPr>
        <p:spPr bwMode="auto">
          <a:xfrm>
            <a:off x="2446515" y="2979121"/>
            <a:ext cx="1828800" cy="391716"/>
          </a:xfrm>
          <a:custGeom>
            <a:avLst/>
            <a:gdLst>
              <a:gd name="T0" fmla="*/ 43885 w 419"/>
              <a:gd name="T1" fmla="*/ 79739 h 131"/>
              <a:gd name="T2" fmla="*/ 785949 w 419"/>
              <a:gd name="T3" fmla="*/ 506340 h 131"/>
              <a:gd name="T4" fmla="*/ 881699 w 419"/>
              <a:gd name="T5" fmla="*/ 506340 h 131"/>
              <a:gd name="T6" fmla="*/ 1623762 w 419"/>
              <a:gd name="T7" fmla="*/ 79739 h 131"/>
              <a:gd name="T8" fmla="*/ 1671637 w 419"/>
              <a:gd name="T9" fmla="*/ 0 h 131"/>
              <a:gd name="T10" fmla="*/ 0 w 419"/>
              <a:gd name="T11" fmla="*/ 0 h 131"/>
              <a:gd name="T12" fmla="*/ 43885 w 419"/>
              <a:gd name="T13" fmla="*/ 79739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9" h="131">
                <a:moveTo>
                  <a:pt x="11" y="20"/>
                </a:moveTo>
                <a:cubicBezTo>
                  <a:pt x="197" y="127"/>
                  <a:pt x="197" y="127"/>
                  <a:pt x="197" y="127"/>
                </a:cubicBezTo>
                <a:cubicBezTo>
                  <a:pt x="205" y="131"/>
                  <a:pt x="213" y="131"/>
                  <a:pt x="221" y="127"/>
                </a:cubicBezTo>
                <a:cubicBezTo>
                  <a:pt x="407" y="20"/>
                  <a:pt x="407" y="20"/>
                  <a:pt x="407" y="20"/>
                </a:cubicBezTo>
                <a:cubicBezTo>
                  <a:pt x="414" y="16"/>
                  <a:pt x="419" y="8"/>
                  <a:pt x="4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4" y="16"/>
                  <a:pt x="11" y="20"/>
                </a:cubicBezTo>
                <a:close/>
              </a:path>
            </a:pathLst>
          </a:custGeom>
          <a:solidFill>
            <a:srgbClr val="2783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/>
          </a:p>
        </p:txBody>
      </p:sp>
      <p:sp>
        <p:nvSpPr>
          <p:cNvPr id="45" name="Freeform 31">
            <a:extLst>
              <a:ext uri="{FF2B5EF4-FFF2-40B4-BE49-F238E27FC236}">
                <a16:creationId xmlns:a16="http://schemas.microsoft.com/office/drawing/2014/main" id="{A8E8AA77-6B47-4FE7-AECE-A4165020B6FA}"/>
              </a:ext>
            </a:extLst>
          </p:cNvPr>
          <p:cNvSpPr>
            <a:spLocks/>
          </p:cNvSpPr>
          <p:nvPr/>
        </p:nvSpPr>
        <p:spPr bwMode="auto">
          <a:xfrm>
            <a:off x="4881183" y="4332876"/>
            <a:ext cx="1828800" cy="391716"/>
          </a:xfrm>
          <a:custGeom>
            <a:avLst/>
            <a:gdLst>
              <a:gd name="T0" fmla="*/ 47921 w 419"/>
              <a:gd name="T1" fmla="*/ 75752 h 131"/>
              <a:gd name="T2" fmla="*/ 790689 w 419"/>
              <a:gd name="T3" fmla="*/ 506340 h 131"/>
              <a:gd name="T4" fmla="*/ 882536 w 419"/>
              <a:gd name="T5" fmla="*/ 506340 h 131"/>
              <a:gd name="T6" fmla="*/ 1629298 w 419"/>
              <a:gd name="T7" fmla="*/ 75752 h 131"/>
              <a:gd name="T8" fmla="*/ 1673225 w 419"/>
              <a:gd name="T9" fmla="*/ 0 h 131"/>
              <a:gd name="T10" fmla="*/ 0 w 419"/>
              <a:gd name="T11" fmla="*/ 0 h 131"/>
              <a:gd name="T12" fmla="*/ 47921 w 419"/>
              <a:gd name="T13" fmla="*/ 7575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9" h="131">
                <a:moveTo>
                  <a:pt x="12" y="19"/>
                </a:moveTo>
                <a:cubicBezTo>
                  <a:pt x="198" y="127"/>
                  <a:pt x="198" y="127"/>
                  <a:pt x="198" y="127"/>
                </a:cubicBezTo>
                <a:cubicBezTo>
                  <a:pt x="205" y="131"/>
                  <a:pt x="214" y="131"/>
                  <a:pt x="221" y="127"/>
                </a:cubicBezTo>
                <a:cubicBezTo>
                  <a:pt x="408" y="19"/>
                  <a:pt x="408" y="19"/>
                  <a:pt x="408" y="19"/>
                </a:cubicBezTo>
                <a:cubicBezTo>
                  <a:pt x="415" y="15"/>
                  <a:pt x="419" y="8"/>
                  <a:pt x="419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8"/>
                  <a:pt x="5" y="15"/>
                  <a:pt x="12" y="19"/>
                </a:cubicBezTo>
                <a:close/>
              </a:path>
            </a:pathLst>
          </a:custGeom>
          <a:solidFill>
            <a:srgbClr val="2CC6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6" name="Freeform 32">
            <a:extLst>
              <a:ext uri="{FF2B5EF4-FFF2-40B4-BE49-F238E27FC236}">
                <a16:creationId xmlns:a16="http://schemas.microsoft.com/office/drawing/2014/main" id="{109CD401-BA47-48CD-9A7B-7494692D5F0A}"/>
              </a:ext>
            </a:extLst>
          </p:cNvPr>
          <p:cNvSpPr>
            <a:spLocks/>
          </p:cNvSpPr>
          <p:nvPr/>
        </p:nvSpPr>
        <p:spPr bwMode="auto">
          <a:xfrm>
            <a:off x="4881183" y="3682795"/>
            <a:ext cx="1828800" cy="650081"/>
          </a:xfrm>
          <a:custGeom>
            <a:avLst/>
            <a:gdLst>
              <a:gd name="T0" fmla="*/ 1676400 w 420"/>
              <a:gd name="T1" fmla="*/ 3994 h 217"/>
              <a:gd name="T2" fmla="*/ 1676400 w 420"/>
              <a:gd name="T3" fmla="*/ 0 h 217"/>
              <a:gd name="T4" fmla="*/ 0 w 420"/>
              <a:gd name="T5" fmla="*/ 0 h 217"/>
              <a:gd name="T6" fmla="*/ 0 w 420"/>
              <a:gd name="T7" fmla="*/ 862781 h 217"/>
              <a:gd name="T8" fmla="*/ 0 w 420"/>
              <a:gd name="T9" fmla="*/ 866775 h 217"/>
              <a:gd name="T10" fmla="*/ 1672409 w 420"/>
              <a:gd name="T11" fmla="*/ 866775 h 217"/>
              <a:gd name="T12" fmla="*/ 1676400 w 420"/>
              <a:gd name="T13" fmla="*/ 862781 h 217"/>
              <a:gd name="T14" fmla="*/ 1676400 w 420"/>
              <a:gd name="T15" fmla="*/ 3994 h 2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0" h="217">
                <a:moveTo>
                  <a:pt x="420" y="1"/>
                </a:moveTo>
                <a:cubicBezTo>
                  <a:pt x="420" y="1"/>
                  <a:pt x="420" y="1"/>
                  <a:pt x="4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16"/>
                  <a:pt x="0" y="216"/>
                  <a:pt x="0" y="217"/>
                </a:cubicBezTo>
                <a:cubicBezTo>
                  <a:pt x="419" y="217"/>
                  <a:pt x="419" y="217"/>
                  <a:pt x="419" y="217"/>
                </a:cubicBezTo>
                <a:cubicBezTo>
                  <a:pt x="419" y="216"/>
                  <a:pt x="420" y="216"/>
                  <a:pt x="420" y="216"/>
                </a:cubicBezTo>
                <a:lnTo>
                  <a:pt x="420" y="1"/>
                </a:lnTo>
                <a:close/>
              </a:path>
            </a:pathLst>
          </a:cu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7" name="Freeform 33">
            <a:extLst>
              <a:ext uri="{FF2B5EF4-FFF2-40B4-BE49-F238E27FC236}">
                <a16:creationId xmlns:a16="http://schemas.microsoft.com/office/drawing/2014/main" id="{FF867992-5AF5-43CD-88DE-9C0E3779DDD7}"/>
              </a:ext>
            </a:extLst>
          </p:cNvPr>
          <p:cNvSpPr>
            <a:spLocks/>
          </p:cNvSpPr>
          <p:nvPr/>
        </p:nvSpPr>
        <p:spPr bwMode="auto">
          <a:xfrm>
            <a:off x="4881183" y="3291080"/>
            <a:ext cx="1828800" cy="391715"/>
          </a:xfrm>
          <a:custGeom>
            <a:avLst/>
            <a:gdLst>
              <a:gd name="T0" fmla="*/ 1628503 w 420"/>
              <a:gd name="T1" fmla="*/ 446536 h 131"/>
              <a:gd name="T2" fmla="*/ 886097 w 420"/>
              <a:gd name="T3" fmla="*/ 15948 h 131"/>
              <a:gd name="T4" fmla="*/ 790303 w 420"/>
              <a:gd name="T5" fmla="*/ 15948 h 131"/>
              <a:gd name="T6" fmla="*/ 47897 w 420"/>
              <a:gd name="T7" fmla="*/ 442549 h 131"/>
              <a:gd name="T8" fmla="*/ 0 w 420"/>
              <a:gd name="T9" fmla="*/ 522288 h 131"/>
              <a:gd name="T10" fmla="*/ 1676400 w 420"/>
              <a:gd name="T11" fmla="*/ 522288 h 131"/>
              <a:gd name="T12" fmla="*/ 1628503 w 420"/>
              <a:gd name="T13" fmla="*/ 446536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0" h="131">
                <a:moveTo>
                  <a:pt x="408" y="112"/>
                </a:moveTo>
                <a:cubicBezTo>
                  <a:pt x="222" y="4"/>
                  <a:pt x="222" y="4"/>
                  <a:pt x="222" y="4"/>
                </a:cubicBezTo>
                <a:cubicBezTo>
                  <a:pt x="215" y="0"/>
                  <a:pt x="206" y="0"/>
                  <a:pt x="198" y="4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5" y="115"/>
                  <a:pt x="0" y="123"/>
                  <a:pt x="0" y="131"/>
                </a:cubicBezTo>
                <a:cubicBezTo>
                  <a:pt x="420" y="131"/>
                  <a:pt x="420" y="131"/>
                  <a:pt x="420" y="131"/>
                </a:cubicBezTo>
                <a:cubicBezTo>
                  <a:pt x="420" y="123"/>
                  <a:pt x="415" y="116"/>
                  <a:pt x="408" y="112"/>
                </a:cubicBezTo>
                <a:close/>
              </a:path>
            </a:pathLst>
          </a:custGeom>
          <a:solidFill>
            <a:srgbClr val="91E5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40E30207-E384-4CF3-AB54-28D086672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481" y="2379476"/>
            <a:ext cx="124393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25" b="1" dirty="0">
                <a:solidFill>
                  <a:srgbClr val="FFFFFF"/>
                </a:solidFill>
                <a:latin typeface="Montserrat" panose="02000505000000020004" pitchFamily="2" charset="0"/>
              </a:rPr>
              <a:t>INSTITUCIÓN</a:t>
            </a:r>
            <a:endParaRPr lang="en-US" altLang="en-US" sz="1350" dirty="0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745F586C-613C-4326-8C62-42C069886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070" y="2510053"/>
            <a:ext cx="400751" cy="4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925" dirty="0">
                <a:solidFill>
                  <a:srgbClr val="FFFFFF"/>
                </a:solidFill>
                <a:latin typeface="Montserrat" panose="02000505000000020004" pitchFamily="2" charset="0"/>
              </a:rPr>
              <a:t>01</a:t>
            </a:r>
            <a:endParaRPr lang="en-US" altLang="en-US" sz="1350" dirty="0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44A41200-C9DA-42E0-ADA8-A4CD47F0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929" y="3745497"/>
            <a:ext cx="793487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25" b="1" dirty="0">
                <a:solidFill>
                  <a:srgbClr val="FFFFFF"/>
                </a:solidFill>
                <a:latin typeface="Montserrat" panose="02000505000000020004" pitchFamily="2" charset="0"/>
              </a:rPr>
              <a:t>TÍTULOS</a:t>
            </a:r>
            <a:endParaRPr lang="en-US" altLang="en-US" sz="1350" dirty="0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F5B34FC8-4664-4111-BC22-6E59528F6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230" y="3901360"/>
            <a:ext cx="479298" cy="4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925" dirty="0">
                <a:solidFill>
                  <a:srgbClr val="FFFFFF"/>
                </a:solidFill>
                <a:latin typeface="Montserrat" panose="02000505000000020004" pitchFamily="2" charset="0"/>
              </a:rPr>
              <a:t>02</a:t>
            </a:r>
            <a:endParaRPr lang="en-US" altLang="en-US" sz="1350" dirty="0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D9D00395-833D-4512-A2DE-90313B828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878" y="2401956"/>
            <a:ext cx="135614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25" b="1" dirty="0">
                <a:solidFill>
                  <a:srgbClr val="FFFFFF"/>
                </a:solidFill>
                <a:latin typeface="Montserrat" panose="02000505000000020004" pitchFamily="2" charset="0"/>
              </a:rPr>
              <a:t>ÁREA CONOC.</a:t>
            </a:r>
            <a:endParaRPr lang="en-US" altLang="en-US" sz="1350" dirty="0"/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FC165614-6CC9-4AA3-B4B1-439693DA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129" y="2545490"/>
            <a:ext cx="474489" cy="4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925" dirty="0">
                <a:solidFill>
                  <a:srgbClr val="FFFFFF"/>
                </a:solidFill>
                <a:latin typeface="Montserrat" panose="02000505000000020004" pitchFamily="2" charset="0"/>
              </a:rPr>
              <a:t>03</a:t>
            </a:r>
            <a:endParaRPr lang="en-US" altLang="en-US" sz="1350" dirty="0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C7CE109B-DFBD-4A51-90DB-F0A0B267C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787" y="3740823"/>
            <a:ext cx="15505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25" b="1" dirty="0">
                <a:solidFill>
                  <a:srgbClr val="FFFFFF"/>
                </a:solidFill>
                <a:latin typeface="Montserrat" panose="02000505000000020004" pitchFamily="2" charset="0"/>
              </a:rPr>
              <a:t>ESTUDIANTES</a:t>
            </a:r>
            <a:endParaRPr lang="en-US" altLang="en-US" sz="1350" dirty="0"/>
          </a:p>
        </p:txBody>
      </p:sp>
      <p:sp>
        <p:nvSpPr>
          <p:cNvPr id="55" name="Rectangle 48">
            <a:extLst>
              <a:ext uri="{FF2B5EF4-FFF2-40B4-BE49-F238E27FC236}">
                <a16:creationId xmlns:a16="http://schemas.microsoft.com/office/drawing/2014/main" id="{18151593-A5D5-4E77-96BE-092339F6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522" y="3904523"/>
            <a:ext cx="472886" cy="4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925" dirty="0">
                <a:solidFill>
                  <a:srgbClr val="FFFFFF"/>
                </a:solidFill>
                <a:latin typeface="Montserrat" panose="02000505000000020004" pitchFamily="2" charset="0"/>
              </a:rPr>
              <a:t>04</a:t>
            </a:r>
            <a:endParaRPr lang="en-US" altLang="en-US" sz="135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A333E9E-FD51-4B01-A72E-1FD1B9261A3B}"/>
              </a:ext>
            </a:extLst>
          </p:cNvPr>
          <p:cNvSpPr/>
          <p:nvPr/>
        </p:nvSpPr>
        <p:spPr>
          <a:xfrm>
            <a:off x="165100" y="143603"/>
            <a:ext cx="8851900" cy="657079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ABA89FB9-280D-429D-9814-AB5F6BC3B6C0}"/>
              </a:ext>
            </a:extLst>
          </p:cNvPr>
          <p:cNvSpPr/>
          <p:nvPr/>
        </p:nvSpPr>
        <p:spPr>
          <a:xfrm>
            <a:off x="2169980" y="1534821"/>
            <a:ext cx="4920240" cy="404704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EAB38749-9282-4A1D-9003-96D510B6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341" y="4892877"/>
            <a:ext cx="40457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C5C5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CONTEXTO ESPECÍFICO</a:t>
            </a:r>
            <a:endParaRPr lang="en-US" altLang="en-US" sz="1100" dirty="0">
              <a:solidFill>
                <a:srgbClr val="C5C5C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5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5E0D75B9-3C3C-43A6-B947-4B0BB74BF04F}"/>
              </a:ext>
            </a:extLst>
          </p:cNvPr>
          <p:cNvSpPr>
            <a:spLocks/>
          </p:cNvSpPr>
          <p:nvPr/>
        </p:nvSpPr>
        <p:spPr bwMode="auto">
          <a:xfrm>
            <a:off x="1526524" y="2560151"/>
            <a:ext cx="1282839" cy="641420"/>
          </a:xfrm>
          <a:custGeom>
            <a:avLst/>
            <a:gdLst>
              <a:gd name="T0" fmla="*/ 1036638 w 514"/>
              <a:gd name="T1" fmla="*/ 0 h 257"/>
              <a:gd name="T2" fmla="*/ 0 w 514"/>
              <a:gd name="T3" fmla="*/ 1036638 h 257"/>
              <a:gd name="T4" fmla="*/ 2073275 w 514"/>
              <a:gd name="T5" fmla="*/ 1036638 h 257"/>
              <a:gd name="T6" fmla="*/ 1036638 w 514"/>
              <a:gd name="T7" fmla="*/ 0 h 2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4" h="257">
                <a:moveTo>
                  <a:pt x="257" y="0"/>
                </a:moveTo>
                <a:cubicBezTo>
                  <a:pt x="115" y="0"/>
                  <a:pt x="0" y="115"/>
                  <a:pt x="0" y="257"/>
                </a:cubicBezTo>
                <a:cubicBezTo>
                  <a:pt x="514" y="257"/>
                  <a:pt x="514" y="257"/>
                  <a:pt x="514" y="257"/>
                </a:cubicBezTo>
                <a:cubicBezTo>
                  <a:pt x="514" y="115"/>
                  <a:pt x="399" y="0"/>
                  <a:pt x="257" y="0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14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51B7D0B3-54D9-47A5-99FB-CF831C2DF6AC}"/>
              </a:ext>
            </a:extLst>
          </p:cNvPr>
          <p:cNvSpPr>
            <a:spLocks/>
          </p:cNvSpPr>
          <p:nvPr/>
        </p:nvSpPr>
        <p:spPr bwMode="auto">
          <a:xfrm>
            <a:off x="2809362" y="3201570"/>
            <a:ext cx="1282839" cy="639455"/>
          </a:xfrm>
          <a:custGeom>
            <a:avLst/>
            <a:gdLst>
              <a:gd name="T0" fmla="*/ 1036638 w 514"/>
              <a:gd name="T1" fmla="*/ 1033463 h 256"/>
              <a:gd name="T2" fmla="*/ 2073275 w 514"/>
              <a:gd name="T3" fmla="*/ 0 h 256"/>
              <a:gd name="T4" fmla="*/ 0 w 514"/>
              <a:gd name="T5" fmla="*/ 0 h 256"/>
              <a:gd name="T6" fmla="*/ 1036638 w 514"/>
              <a:gd name="T7" fmla="*/ 1033463 h 2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4" h="256">
                <a:moveTo>
                  <a:pt x="257" y="256"/>
                </a:moveTo>
                <a:cubicBezTo>
                  <a:pt x="399" y="256"/>
                  <a:pt x="514" y="141"/>
                  <a:pt x="5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1"/>
                  <a:pt x="115" y="256"/>
                  <a:pt x="257" y="256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14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D5733232-352E-4E38-9762-C046931C5548}"/>
              </a:ext>
            </a:extLst>
          </p:cNvPr>
          <p:cNvSpPr>
            <a:spLocks/>
          </p:cNvSpPr>
          <p:nvPr/>
        </p:nvSpPr>
        <p:spPr bwMode="auto">
          <a:xfrm>
            <a:off x="4092203" y="2560151"/>
            <a:ext cx="1279893" cy="641420"/>
          </a:xfrm>
          <a:custGeom>
            <a:avLst/>
            <a:gdLst>
              <a:gd name="T0" fmla="*/ 1032240 w 513"/>
              <a:gd name="T1" fmla="*/ 0 h 257"/>
              <a:gd name="T2" fmla="*/ 0 w 513"/>
              <a:gd name="T3" fmla="*/ 1036638 h 257"/>
              <a:gd name="T4" fmla="*/ 2068513 w 513"/>
              <a:gd name="T5" fmla="*/ 1036638 h 257"/>
              <a:gd name="T6" fmla="*/ 1032240 w 513"/>
              <a:gd name="T7" fmla="*/ 0 h 2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3" h="257">
                <a:moveTo>
                  <a:pt x="256" y="0"/>
                </a:moveTo>
                <a:cubicBezTo>
                  <a:pt x="115" y="0"/>
                  <a:pt x="0" y="115"/>
                  <a:pt x="0" y="257"/>
                </a:cubicBezTo>
                <a:cubicBezTo>
                  <a:pt x="513" y="257"/>
                  <a:pt x="513" y="257"/>
                  <a:pt x="513" y="257"/>
                </a:cubicBezTo>
                <a:cubicBezTo>
                  <a:pt x="513" y="115"/>
                  <a:pt x="398" y="0"/>
                  <a:pt x="256" y="0"/>
                </a:cubicBezTo>
                <a:close/>
              </a:path>
            </a:pathLst>
          </a:cu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14"/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3B0AB3B6-C8E6-4F8E-AC12-146BF96A0D24}"/>
              </a:ext>
            </a:extLst>
          </p:cNvPr>
          <p:cNvSpPr>
            <a:spLocks/>
          </p:cNvSpPr>
          <p:nvPr/>
        </p:nvSpPr>
        <p:spPr bwMode="auto">
          <a:xfrm>
            <a:off x="5372094" y="3201570"/>
            <a:ext cx="1282839" cy="639455"/>
          </a:xfrm>
          <a:custGeom>
            <a:avLst/>
            <a:gdLst>
              <a:gd name="T0" fmla="*/ 1036638 w 514"/>
              <a:gd name="T1" fmla="*/ 1033463 h 256"/>
              <a:gd name="T2" fmla="*/ 2073275 w 514"/>
              <a:gd name="T3" fmla="*/ 0 h 256"/>
              <a:gd name="T4" fmla="*/ 0 w 514"/>
              <a:gd name="T5" fmla="*/ 0 h 256"/>
              <a:gd name="T6" fmla="*/ 1036638 w 514"/>
              <a:gd name="T7" fmla="*/ 1033463 h 2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4" h="256">
                <a:moveTo>
                  <a:pt x="257" y="256"/>
                </a:moveTo>
                <a:cubicBezTo>
                  <a:pt x="399" y="256"/>
                  <a:pt x="514" y="141"/>
                  <a:pt x="5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1"/>
                  <a:pt x="115" y="256"/>
                  <a:pt x="257" y="256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14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A541DF74-92D6-43FE-B57F-363CD6F3D3A3}"/>
              </a:ext>
            </a:extLst>
          </p:cNvPr>
          <p:cNvSpPr>
            <a:spLocks/>
          </p:cNvSpPr>
          <p:nvPr/>
        </p:nvSpPr>
        <p:spPr bwMode="auto">
          <a:xfrm>
            <a:off x="6654932" y="2560151"/>
            <a:ext cx="1282839" cy="641420"/>
          </a:xfrm>
          <a:custGeom>
            <a:avLst/>
            <a:gdLst>
              <a:gd name="T0" fmla="*/ 1036638 w 514"/>
              <a:gd name="T1" fmla="*/ 0 h 257"/>
              <a:gd name="T2" fmla="*/ 0 w 514"/>
              <a:gd name="T3" fmla="*/ 1036638 h 257"/>
              <a:gd name="T4" fmla="*/ 2073275 w 514"/>
              <a:gd name="T5" fmla="*/ 1036638 h 257"/>
              <a:gd name="T6" fmla="*/ 1036638 w 514"/>
              <a:gd name="T7" fmla="*/ 0 h 2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4" h="257">
                <a:moveTo>
                  <a:pt x="257" y="0"/>
                </a:moveTo>
                <a:cubicBezTo>
                  <a:pt x="115" y="0"/>
                  <a:pt x="0" y="115"/>
                  <a:pt x="0" y="257"/>
                </a:cubicBezTo>
                <a:cubicBezTo>
                  <a:pt x="514" y="257"/>
                  <a:pt x="514" y="257"/>
                  <a:pt x="514" y="257"/>
                </a:cubicBezTo>
                <a:cubicBezTo>
                  <a:pt x="514" y="115"/>
                  <a:pt x="399" y="0"/>
                  <a:pt x="257" y="0"/>
                </a:cubicBezTo>
                <a:close/>
              </a:path>
            </a:pathLst>
          </a:cu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14"/>
          </a:p>
        </p:txBody>
      </p:sp>
      <p:sp>
        <p:nvSpPr>
          <p:cNvPr id="31" name="TextBox 93">
            <a:extLst>
              <a:ext uri="{FF2B5EF4-FFF2-40B4-BE49-F238E27FC236}">
                <a16:creationId xmlns:a16="http://schemas.microsoft.com/office/drawing/2014/main" id="{40707F39-E2DC-4619-8543-313270957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336" y="1915861"/>
            <a:ext cx="13958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200" dirty="0">
                <a:latin typeface="Lato" panose="020F0502020204030203" pitchFamily="34" charset="0"/>
                <a:cs typeface="Open Sans" panose="020B0606030504020204" pitchFamily="34" charset="0"/>
              </a:rPr>
              <a:t>Se </a:t>
            </a:r>
            <a:r>
              <a:rPr lang="en-US" altLang="ru-RU" sz="1200" dirty="0" err="1">
                <a:latin typeface="Lato" panose="020F0502020204030203" pitchFamily="34" charset="0"/>
                <a:cs typeface="Open Sans" panose="020B0606030504020204" pitchFamily="34" charset="0"/>
              </a:rPr>
              <a:t>aprueba</a:t>
            </a:r>
            <a:endParaRPr lang="en-US" altLang="ru-RU" sz="1200" dirty="0">
              <a:latin typeface="Lato" panose="020F0502020204030203" pitchFamily="34" charset="0"/>
              <a:cs typeface="Open Sans" panose="020B0606030504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200" dirty="0">
                <a:latin typeface="Lato" panose="020F0502020204030203" pitchFamily="34" charset="0"/>
                <a:cs typeface="Open Sans" panose="020B0606030504020204" pitchFamily="34" charset="0"/>
              </a:rPr>
              <a:t>la LOU</a:t>
            </a:r>
            <a:r>
              <a:rPr lang="es-ES" altLang="ru-RU" sz="1200" dirty="0">
                <a:latin typeface="Open Sans" panose="020B0606030504020204" pitchFamily="34" charset="0"/>
                <a:cs typeface="Open Sans" panose="020B0606030504020204" pitchFamily="34" charset="0"/>
              </a:rPr>
              <a:t> que fija el marco legal</a:t>
            </a:r>
            <a:endParaRPr lang="en-US" altLang="ru-RU" sz="1200" dirty="0">
              <a:latin typeface="Lato" panose="020F0502020204030203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8B918B1F-1BF7-4848-83B7-76E3EC1EB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434" y="2737939"/>
            <a:ext cx="679673" cy="3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7" b="1" dirty="0">
                <a:solidFill>
                  <a:srgbClr val="FFFFFF"/>
                </a:solidFill>
                <a:latin typeface="DIN" panose="02000503040000020003" pitchFamily="2" charset="0"/>
              </a:rPr>
              <a:t>2001</a:t>
            </a:r>
            <a:endParaRPr lang="en-US" altLang="en-US" sz="1114" dirty="0">
              <a:latin typeface="DIN" panose="02000503040000020003" pitchFamily="2" charset="0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A8D82AE1-7A97-4955-B446-D89C13EC5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646" y="3279167"/>
            <a:ext cx="679673" cy="3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7" b="1" dirty="0">
                <a:solidFill>
                  <a:srgbClr val="FFFFFF"/>
                </a:solidFill>
                <a:latin typeface="DIN" panose="02000503040000020003" pitchFamily="2" charset="0"/>
              </a:rPr>
              <a:t>2002</a:t>
            </a:r>
            <a:endParaRPr lang="en-US" altLang="en-US" sz="1114" dirty="0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DE9B26BB-AB74-48C7-B0B0-6C32B34D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626" y="2737939"/>
            <a:ext cx="679673" cy="3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7" b="1" dirty="0">
                <a:solidFill>
                  <a:srgbClr val="FFFFFF"/>
                </a:solidFill>
                <a:latin typeface="DIN" panose="02000503040000020003" pitchFamily="2" charset="0"/>
              </a:rPr>
              <a:t>2003</a:t>
            </a:r>
            <a:endParaRPr lang="en-US" altLang="en-US" sz="1114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94DD6E44-2954-4B45-B57B-830758B0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680" y="2763451"/>
            <a:ext cx="679673" cy="3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7" b="1" dirty="0">
                <a:solidFill>
                  <a:srgbClr val="FFFFFF"/>
                </a:solidFill>
                <a:latin typeface="DIN" panose="02000503040000020003" pitchFamily="2" charset="0"/>
              </a:rPr>
              <a:t>2015</a:t>
            </a:r>
            <a:endParaRPr lang="en-US" altLang="en-US" sz="1114" dirty="0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E40E879A-B51B-48F9-9DA2-307874B7C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862" y="3279167"/>
            <a:ext cx="679673" cy="3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7" b="1" dirty="0">
                <a:solidFill>
                  <a:srgbClr val="FFFFFF"/>
                </a:solidFill>
                <a:latin typeface="DIN" panose="02000503040000020003" pitchFamily="2" charset="0"/>
              </a:rPr>
              <a:t>2004</a:t>
            </a:r>
            <a:endParaRPr lang="en-US" altLang="en-US" sz="1114" dirty="0"/>
          </a:p>
        </p:txBody>
      </p:sp>
      <p:sp>
        <p:nvSpPr>
          <p:cNvPr id="37" name="TextBox 93">
            <a:extLst>
              <a:ext uri="{FF2B5EF4-FFF2-40B4-BE49-F238E27FC236}">
                <a16:creationId xmlns:a16="http://schemas.microsoft.com/office/drawing/2014/main" id="{D650DBA7-1A7F-4693-86E3-7F06A1D1E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932" y="3917162"/>
            <a:ext cx="24345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Lato" panose="020F0502020204030203" pitchFamily="34" charset="0"/>
                <a:cs typeface="Open Sans" panose="020B0606030504020204" pitchFamily="34" charset="0"/>
              </a:rPr>
              <a:t>Acuerdo Consejo de Ministros: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Lato" panose="020F0502020204030203" pitchFamily="34" charset="0"/>
                <a:cs typeface="Open Sans" panose="020B0606030504020204" pitchFamily="34" charset="0"/>
              </a:rPr>
              <a:t> 19 de julio de 2002 por el que se crea la Fundación ANECA</a:t>
            </a:r>
            <a:endParaRPr lang="en-US" altLang="ru-RU" sz="1200" dirty="0">
              <a:latin typeface="Lato" panose="020F0502020204030203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93">
            <a:extLst>
              <a:ext uri="{FF2B5EF4-FFF2-40B4-BE49-F238E27FC236}">
                <a16:creationId xmlns:a16="http://schemas.microsoft.com/office/drawing/2014/main" id="{54D20471-F541-495A-AFE3-B4BFA5E4E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237" y="1899783"/>
            <a:ext cx="19658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Lato" panose="020F0502020204030203" pitchFamily="34" charset="0"/>
                <a:cs typeface="Open Sans" panose="020B0606030504020204" pitchFamily="34" charset="0"/>
              </a:rPr>
              <a:t>Miembro fundador ENQA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Lato" panose="020F0502020204030203" pitchFamily="34" charset="0"/>
                <a:cs typeface="Open Sans" panose="020B0606030504020204" pitchFamily="34" charset="0"/>
              </a:rPr>
              <a:t>Miembro de RIACES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Lato" panose="020F0502020204030203" pitchFamily="34" charset="0"/>
                <a:cs typeface="Open Sans" panose="020B0606030504020204" pitchFamily="34" charset="0"/>
              </a:rPr>
              <a:t>Ingreso en INQAAHE</a:t>
            </a:r>
            <a:endParaRPr lang="en-US" altLang="ru-RU" sz="1200" dirty="0">
              <a:latin typeface="Lato" panose="020F0502020204030203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93">
            <a:extLst>
              <a:ext uri="{FF2B5EF4-FFF2-40B4-BE49-F238E27FC236}">
                <a16:creationId xmlns:a16="http://schemas.microsoft.com/office/drawing/2014/main" id="{F25F315A-76BA-4FA7-9BCB-F85E4B98C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283" y="3917162"/>
            <a:ext cx="1615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Lato" panose="020F0502020204030203" pitchFamily="34" charset="0"/>
                <a:cs typeface="Open Sans" panose="020B0606030504020204" pitchFamily="34" charset="0"/>
              </a:rPr>
              <a:t>Miembro pleno derecho ENQA</a:t>
            </a:r>
          </a:p>
        </p:txBody>
      </p:sp>
      <p:sp>
        <p:nvSpPr>
          <p:cNvPr id="40" name="TextBox 93">
            <a:extLst>
              <a:ext uri="{FF2B5EF4-FFF2-40B4-BE49-F238E27FC236}">
                <a16:creationId xmlns:a16="http://schemas.microsoft.com/office/drawing/2014/main" id="{89F7B446-BC2F-4F20-B870-C9E1B1945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606" y="2001767"/>
            <a:ext cx="1759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200" dirty="0">
                <a:latin typeface="Lato" panose="020F0502020204030203" pitchFamily="34" charset="0"/>
                <a:cs typeface="Open Sans" panose="020B0606030504020204" pitchFamily="34" charset="0"/>
              </a:rPr>
              <a:t>Conversión a Organismo Autónomo</a:t>
            </a:r>
          </a:p>
        </p:txBody>
      </p:sp>
    </p:spTree>
    <p:extLst>
      <p:ext uri="{BB962C8B-B14F-4D97-AF65-F5344CB8AC3E}">
        <p14:creationId xmlns:p14="http://schemas.microsoft.com/office/powerpoint/2010/main" val="34108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24">
            <a:extLst>
              <a:ext uri="{FF2B5EF4-FFF2-40B4-BE49-F238E27FC236}">
                <a16:creationId xmlns:a16="http://schemas.microsoft.com/office/drawing/2014/main" id="{CC33470C-A999-4CD5-93FA-3EB99787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78" y="1209997"/>
            <a:ext cx="54470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200" dirty="0">
                <a:solidFill>
                  <a:srgbClr val="000000"/>
                </a:solidFill>
                <a:latin typeface="Montserrat" panose="02000505000000020004" pitchFamily="2" charset="0"/>
              </a:rPr>
              <a:t>PALETAS COLORES</a:t>
            </a: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44AF9B79-4A04-401D-BE72-5AC4E0F5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29" y="3032973"/>
            <a:ext cx="1162050" cy="1272778"/>
          </a:xfrm>
          <a:prstGeom prst="rect">
            <a:avLst/>
          </a:prstGeom>
          <a:solidFill>
            <a:srgbClr val="3093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6" name="Freeform 23">
            <a:extLst>
              <a:ext uri="{FF2B5EF4-FFF2-40B4-BE49-F238E27FC236}">
                <a16:creationId xmlns:a16="http://schemas.microsoft.com/office/drawing/2014/main" id="{484C4533-E08D-461E-9DD4-692207EFF3DB}"/>
              </a:ext>
            </a:extLst>
          </p:cNvPr>
          <p:cNvSpPr>
            <a:spLocks/>
          </p:cNvSpPr>
          <p:nvPr/>
        </p:nvSpPr>
        <p:spPr bwMode="auto">
          <a:xfrm>
            <a:off x="930329" y="4305751"/>
            <a:ext cx="1162050" cy="896541"/>
          </a:xfrm>
          <a:custGeom>
            <a:avLst/>
            <a:gdLst>
              <a:gd name="T0" fmla="*/ 1194549 w 441"/>
              <a:gd name="T1" fmla="*/ 1195387 h 340"/>
              <a:gd name="T2" fmla="*/ 1387785 w 441"/>
              <a:gd name="T3" fmla="*/ 1195387 h 340"/>
              <a:gd name="T4" fmla="*/ 1549400 w 441"/>
              <a:gd name="T5" fmla="*/ 1037174 h 340"/>
              <a:gd name="T6" fmla="*/ 1549400 w 441"/>
              <a:gd name="T7" fmla="*/ 0 h 340"/>
              <a:gd name="T8" fmla="*/ 0 w 441"/>
              <a:gd name="T9" fmla="*/ 0 h 340"/>
              <a:gd name="T10" fmla="*/ 1194549 w 441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340" y="340"/>
                </a:moveTo>
                <a:cubicBezTo>
                  <a:pt x="395" y="340"/>
                  <a:pt x="395" y="340"/>
                  <a:pt x="395" y="340"/>
                </a:cubicBezTo>
                <a:cubicBezTo>
                  <a:pt x="421" y="340"/>
                  <a:pt x="441" y="320"/>
                  <a:pt x="441" y="295"/>
                </a:cubicBezTo>
                <a:cubicBezTo>
                  <a:pt x="441" y="0"/>
                  <a:pt x="441" y="0"/>
                  <a:pt x="4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2" y="340"/>
                  <a:pt x="340" y="340"/>
                </a:cubicBezTo>
                <a:close/>
              </a:path>
            </a:pathLst>
          </a:custGeom>
          <a:solidFill>
            <a:srgbClr val="2783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" name="Freeform 24">
            <a:extLst>
              <a:ext uri="{FF2B5EF4-FFF2-40B4-BE49-F238E27FC236}">
                <a16:creationId xmlns:a16="http://schemas.microsoft.com/office/drawing/2014/main" id="{6946BA30-F810-4E43-A558-EB0803C20145}"/>
              </a:ext>
            </a:extLst>
          </p:cNvPr>
          <p:cNvSpPr>
            <a:spLocks/>
          </p:cNvSpPr>
          <p:nvPr/>
        </p:nvSpPr>
        <p:spPr bwMode="auto">
          <a:xfrm>
            <a:off x="930329" y="2136432"/>
            <a:ext cx="1162050" cy="896541"/>
          </a:xfrm>
          <a:custGeom>
            <a:avLst/>
            <a:gdLst>
              <a:gd name="T0" fmla="*/ 354851 w 441"/>
              <a:gd name="T1" fmla="*/ 0 h 340"/>
              <a:gd name="T2" fmla="*/ 161615 w 441"/>
              <a:gd name="T3" fmla="*/ 0 h 340"/>
              <a:gd name="T4" fmla="*/ 0 w 441"/>
              <a:gd name="T5" fmla="*/ 161729 h 340"/>
              <a:gd name="T6" fmla="*/ 0 w 441"/>
              <a:gd name="T7" fmla="*/ 1195387 h 340"/>
              <a:gd name="T8" fmla="*/ 1549400 w 441"/>
              <a:gd name="T9" fmla="*/ 1195387 h 340"/>
              <a:gd name="T10" fmla="*/ 354851 w 441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101" y="0"/>
                </a:moveTo>
                <a:cubicBezTo>
                  <a:pt x="46" y="0"/>
                  <a:pt x="46" y="0"/>
                  <a:pt x="46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1" y="340"/>
                  <a:pt x="441" y="340"/>
                  <a:pt x="441" y="340"/>
                </a:cubicBezTo>
                <a:cubicBezTo>
                  <a:pt x="441" y="152"/>
                  <a:pt x="289" y="0"/>
                  <a:pt x="101" y="0"/>
                </a:cubicBezTo>
                <a:close/>
              </a:path>
            </a:pathLst>
          </a:custGeom>
          <a:solidFill>
            <a:srgbClr val="449D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ABAC438B-3171-4A4B-A8B4-89FA9D7FD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235" y="3032973"/>
            <a:ext cx="1162050" cy="1272778"/>
          </a:xfrm>
          <a:prstGeom prst="rect">
            <a:avLst/>
          </a:prstGeom>
          <a:solidFill>
            <a:srgbClr val="365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5B5840EF-3C78-44FF-81C3-9DA89A9F76AF}"/>
              </a:ext>
            </a:extLst>
          </p:cNvPr>
          <p:cNvSpPr>
            <a:spLocks/>
          </p:cNvSpPr>
          <p:nvPr/>
        </p:nvSpPr>
        <p:spPr bwMode="auto">
          <a:xfrm>
            <a:off x="2466235" y="4305751"/>
            <a:ext cx="1162050" cy="896541"/>
          </a:xfrm>
          <a:custGeom>
            <a:avLst/>
            <a:gdLst>
              <a:gd name="T0" fmla="*/ 1198062 w 441"/>
              <a:gd name="T1" fmla="*/ 1195387 h 340"/>
              <a:gd name="T2" fmla="*/ 1391298 w 441"/>
              <a:gd name="T3" fmla="*/ 1195387 h 340"/>
              <a:gd name="T4" fmla="*/ 1549400 w 441"/>
              <a:gd name="T5" fmla="*/ 1037174 h 340"/>
              <a:gd name="T6" fmla="*/ 1549400 w 441"/>
              <a:gd name="T7" fmla="*/ 0 h 340"/>
              <a:gd name="T8" fmla="*/ 0 w 441"/>
              <a:gd name="T9" fmla="*/ 0 h 340"/>
              <a:gd name="T10" fmla="*/ 1198062 w 441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341" y="340"/>
                </a:moveTo>
                <a:cubicBezTo>
                  <a:pt x="396" y="340"/>
                  <a:pt x="396" y="340"/>
                  <a:pt x="396" y="340"/>
                </a:cubicBezTo>
                <a:cubicBezTo>
                  <a:pt x="421" y="340"/>
                  <a:pt x="441" y="320"/>
                  <a:pt x="441" y="295"/>
                </a:cubicBezTo>
                <a:cubicBezTo>
                  <a:pt x="441" y="0"/>
                  <a:pt x="441" y="0"/>
                  <a:pt x="4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3" y="340"/>
                  <a:pt x="341" y="340"/>
                </a:cubicBezTo>
                <a:close/>
              </a:path>
            </a:pathLst>
          </a:custGeom>
          <a:solidFill>
            <a:srgbClr val="2B4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1C2929CF-C6A1-42AC-A90A-B35206DC48A0}"/>
              </a:ext>
            </a:extLst>
          </p:cNvPr>
          <p:cNvSpPr>
            <a:spLocks/>
          </p:cNvSpPr>
          <p:nvPr/>
        </p:nvSpPr>
        <p:spPr bwMode="auto">
          <a:xfrm>
            <a:off x="2466235" y="2136432"/>
            <a:ext cx="1162050" cy="896541"/>
          </a:xfrm>
          <a:custGeom>
            <a:avLst/>
            <a:gdLst>
              <a:gd name="T0" fmla="*/ 354851 w 441"/>
              <a:gd name="T1" fmla="*/ 0 h 340"/>
              <a:gd name="T2" fmla="*/ 161615 w 441"/>
              <a:gd name="T3" fmla="*/ 0 h 340"/>
              <a:gd name="T4" fmla="*/ 0 w 441"/>
              <a:gd name="T5" fmla="*/ 161729 h 340"/>
              <a:gd name="T6" fmla="*/ 0 w 441"/>
              <a:gd name="T7" fmla="*/ 1195387 h 340"/>
              <a:gd name="T8" fmla="*/ 1549400 w 441"/>
              <a:gd name="T9" fmla="*/ 1195387 h 340"/>
              <a:gd name="T10" fmla="*/ 354851 w 441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101" y="0"/>
                </a:move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1" y="340"/>
                  <a:pt x="441" y="340"/>
                  <a:pt x="441" y="340"/>
                </a:cubicBezTo>
                <a:cubicBezTo>
                  <a:pt x="441" y="152"/>
                  <a:pt x="289" y="0"/>
                  <a:pt x="101" y="0"/>
                </a:cubicBezTo>
                <a:close/>
              </a:path>
            </a:pathLst>
          </a:custGeom>
          <a:solidFill>
            <a:srgbClr val="435F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C19F2275-DE1C-459F-915E-6FA7319811D0}"/>
              </a:ext>
            </a:extLst>
          </p:cNvPr>
          <p:cNvSpPr>
            <a:spLocks/>
          </p:cNvSpPr>
          <p:nvPr/>
        </p:nvSpPr>
        <p:spPr bwMode="auto">
          <a:xfrm>
            <a:off x="4002142" y="4305751"/>
            <a:ext cx="1164431" cy="896541"/>
          </a:xfrm>
          <a:custGeom>
            <a:avLst/>
            <a:gdLst>
              <a:gd name="T0" fmla="*/ 1197801 w 442"/>
              <a:gd name="T1" fmla="*/ 1195387 h 340"/>
              <a:gd name="T2" fmla="*/ 1390995 w 442"/>
              <a:gd name="T3" fmla="*/ 1195387 h 340"/>
              <a:gd name="T4" fmla="*/ 1552575 w 442"/>
              <a:gd name="T5" fmla="*/ 1037174 h 340"/>
              <a:gd name="T6" fmla="*/ 1552575 w 442"/>
              <a:gd name="T7" fmla="*/ 0 h 340"/>
              <a:gd name="T8" fmla="*/ 0 w 442"/>
              <a:gd name="T9" fmla="*/ 0 h 340"/>
              <a:gd name="T10" fmla="*/ 1197801 w 442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2" h="340">
                <a:moveTo>
                  <a:pt x="341" y="340"/>
                </a:moveTo>
                <a:cubicBezTo>
                  <a:pt x="396" y="340"/>
                  <a:pt x="396" y="340"/>
                  <a:pt x="396" y="340"/>
                </a:cubicBezTo>
                <a:cubicBezTo>
                  <a:pt x="421" y="340"/>
                  <a:pt x="442" y="320"/>
                  <a:pt x="442" y="295"/>
                </a:cubicBezTo>
                <a:cubicBezTo>
                  <a:pt x="442" y="0"/>
                  <a:pt x="442" y="0"/>
                  <a:pt x="4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3" y="340"/>
                  <a:pt x="341" y="340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Freeform 29">
            <a:extLst>
              <a:ext uri="{FF2B5EF4-FFF2-40B4-BE49-F238E27FC236}">
                <a16:creationId xmlns:a16="http://schemas.microsoft.com/office/drawing/2014/main" id="{01BE8BB5-8E19-42B6-9CD1-53002E7FA682}"/>
              </a:ext>
            </a:extLst>
          </p:cNvPr>
          <p:cNvSpPr>
            <a:spLocks/>
          </p:cNvSpPr>
          <p:nvPr/>
        </p:nvSpPr>
        <p:spPr bwMode="auto">
          <a:xfrm>
            <a:off x="4002142" y="2136432"/>
            <a:ext cx="1164431" cy="896541"/>
          </a:xfrm>
          <a:custGeom>
            <a:avLst/>
            <a:gdLst>
              <a:gd name="T0" fmla="*/ 354774 w 442"/>
              <a:gd name="T1" fmla="*/ 0 h 340"/>
              <a:gd name="T2" fmla="*/ 161580 w 442"/>
              <a:gd name="T3" fmla="*/ 0 h 340"/>
              <a:gd name="T4" fmla="*/ 0 w 442"/>
              <a:gd name="T5" fmla="*/ 161729 h 340"/>
              <a:gd name="T6" fmla="*/ 0 w 442"/>
              <a:gd name="T7" fmla="*/ 1195387 h 340"/>
              <a:gd name="T8" fmla="*/ 1552575 w 442"/>
              <a:gd name="T9" fmla="*/ 1195387 h 340"/>
              <a:gd name="T10" fmla="*/ 354774 w 442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2" h="340">
                <a:moveTo>
                  <a:pt x="101" y="0"/>
                </a:move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2" y="340"/>
                  <a:pt x="442" y="340"/>
                  <a:pt x="442" y="340"/>
                </a:cubicBezTo>
                <a:cubicBezTo>
                  <a:pt x="442" y="152"/>
                  <a:pt x="289" y="0"/>
                  <a:pt x="10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6C01CDFA-9626-4C11-AC66-6D6AEA05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142" y="3032973"/>
            <a:ext cx="1164431" cy="1272778"/>
          </a:xfrm>
          <a:prstGeom prst="rect">
            <a:avLst/>
          </a:pr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5AAB655C-2738-4713-8359-5E3617ABA88E}"/>
              </a:ext>
            </a:extLst>
          </p:cNvPr>
          <p:cNvSpPr>
            <a:spLocks/>
          </p:cNvSpPr>
          <p:nvPr/>
        </p:nvSpPr>
        <p:spPr bwMode="auto">
          <a:xfrm>
            <a:off x="5541619" y="4305751"/>
            <a:ext cx="1162050" cy="896541"/>
          </a:xfrm>
          <a:custGeom>
            <a:avLst/>
            <a:gdLst>
              <a:gd name="T0" fmla="*/ 1194549 w 441"/>
              <a:gd name="T1" fmla="*/ 1195387 h 340"/>
              <a:gd name="T2" fmla="*/ 1387785 w 441"/>
              <a:gd name="T3" fmla="*/ 1195387 h 340"/>
              <a:gd name="T4" fmla="*/ 1549400 w 441"/>
              <a:gd name="T5" fmla="*/ 1037174 h 340"/>
              <a:gd name="T6" fmla="*/ 1549400 w 441"/>
              <a:gd name="T7" fmla="*/ 0 h 340"/>
              <a:gd name="T8" fmla="*/ 0 w 441"/>
              <a:gd name="T9" fmla="*/ 0 h 340"/>
              <a:gd name="T10" fmla="*/ 1194549 w 441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340" y="340"/>
                </a:moveTo>
                <a:cubicBezTo>
                  <a:pt x="395" y="340"/>
                  <a:pt x="395" y="340"/>
                  <a:pt x="395" y="340"/>
                </a:cubicBezTo>
                <a:cubicBezTo>
                  <a:pt x="420" y="340"/>
                  <a:pt x="441" y="320"/>
                  <a:pt x="441" y="295"/>
                </a:cubicBezTo>
                <a:cubicBezTo>
                  <a:pt x="441" y="0"/>
                  <a:pt x="441" y="0"/>
                  <a:pt x="4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2" y="340"/>
                  <a:pt x="340" y="340"/>
                </a:cubicBezTo>
                <a:close/>
              </a:path>
            </a:pathLst>
          </a:custGeom>
          <a:solidFill>
            <a:srgbClr val="D14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E9A38C03-3706-48FF-8E5F-D7A7AD939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619" y="3032973"/>
            <a:ext cx="1162050" cy="1272778"/>
          </a:xfrm>
          <a:prstGeom prst="rect">
            <a:avLst/>
          </a:prstGeom>
          <a:solidFill>
            <a:srgbClr val="E252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16" name="Freeform 33">
            <a:extLst>
              <a:ext uri="{FF2B5EF4-FFF2-40B4-BE49-F238E27FC236}">
                <a16:creationId xmlns:a16="http://schemas.microsoft.com/office/drawing/2014/main" id="{CE7EE2CA-5C20-4E66-8C76-F2DC3A666F0C}"/>
              </a:ext>
            </a:extLst>
          </p:cNvPr>
          <p:cNvSpPr>
            <a:spLocks/>
          </p:cNvSpPr>
          <p:nvPr/>
        </p:nvSpPr>
        <p:spPr bwMode="auto">
          <a:xfrm>
            <a:off x="5541619" y="2136432"/>
            <a:ext cx="1162050" cy="896541"/>
          </a:xfrm>
          <a:custGeom>
            <a:avLst/>
            <a:gdLst>
              <a:gd name="T0" fmla="*/ 351338 w 441"/>
              <a:gd name="T1" fmla="*/ 0 h 340"/>
              <a:gd name="T2" fmla="*/ 158102 w 441"/>
              <a:gd name="T3" fmla="*/ 0 h 340"/>
              <a:gd name="T4" fmla="*/ 0 w 441"/>
              <a:gd name="T5" fmla="*/ 161729 h 340"/>
              <a:gd name="T6" fmla="*/ 0 w 441"/>
              <a:gd name="T7" fmla="*/ 1195387 h 340"/>
              <a:gd name="T8" fmla="*/ 1549400 w 441"/>
              <a:gd name="T9" fmla="*/ 1195387 h 340"/>
              <a:gd name="T10" fmla="*/ 351338 w 441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100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1" y="340"/>
                  <a:pt x="441" y="340"/>
                  <a:pt x="441" y="340"/>
                </a:cubicBezTo>
                <a:cubicBezTo>
                  <a:pt x="441" y="152"/>
                  <a:pt x="288" y="0"/>
                  <a:pt x="100" y="0"/>
                </a:cubicBezTo>
                <a:close/>
              </a:path>
            </a:pathLst>
          </a:custGeom>
          <a:solidFill>
            <a:srgbClr val="EB6C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Freeform 34">
            <a:extLst>
              <a:ext uri="{FF2B5EF4-FFF2-40B4-BE49-F238E27FC236}">
                <a16:creationId xmlns:a16="http://schemas.microsoft.com/office/drawing/2014/main" id="{3D96951D-CD99-4607-B8E8-C64C59675AFE}"/>
              </a:ext>
            </a:extLst>
          </p:cNvPr>
          <p:cNvSpPr>
            <a:spLocks/>
          </p:cNvSpPr>
          <p:nvPr/>
        </p:nvSpPr>
        <p:spPr bwMode="auto">
          <a:xfrm>
            <a:off x="7077525" y="4305751"/>
            <a:ext cx="1162050" cy="896541"/>
          </a:xfrm>
          <a:custGeom>
            <a:avLst/>
            <a:gdLst>
              <a:gd name="T0" fmla="*/ 1194549 w 441"/>
              <a:gd name="T1" fmla="*/ 1195387 h 340"/>
              <a:gd name="T2" fmla="*/ 1387785 w 441"/>
              <a:gd name="T3" fmla="*/ 1195387 h 340"/>
              <a:gd name="T4" fmla="*/ 1549400 w 441"/>
              <a:gd name="T5" fmla="*/ 1037174 h 340"/>
              <a:gd name="T6" fmla="*/ 1549400 w 441"/>
              <a:gd name="T7" fmla="*/ 0 h 340"/>
              <a:gd name="T8" fmla="*/ 0 w 441"/>
              <a:gd name="T9" fmla="*/ 0 h 340"/>
              <a:gd name="T10" fmla="*/ 1194549 w 441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340" y="340"/>
                </a:moveTo>
                <a:cubicBezTo>
                  <a:pt x="395" y="340"/>
                  <a:pt x="395" y="340"/>
                  <a:pt x="395" y="340"/>
                </a:cubicBezTo>
                <a:cubicBezTo>
                  <a:pt x="421" y="340"/>
                  <a:pt x="441" y="320"/>
                  <a:pt x="441" y="295"/>
                </a:cubicBezTo>
                <a:cubicBezTo>
                  <a:pt x="441" y="0"/>
                  <a:pt x="441" y="0"/>
                  <a:pt x="4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2" y="340"/>
                  <a:pt x="340" y="340"/>
                </a:cubicBezTo>
                <a:close/>
              </a:path>
            </a:pathLst>
          </a:custGeom>
          <a:solidFill>
            <a:srgbClr val="E9B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74D8D475-3D7A-4FC1-B6BF-6C882895F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525" y="3032973"/>
            <a:ext cx="1162050" cy="1272778"/>
          </a:xfrm>
          <a:prstGeom prst="rect">
            <a:avLst/>
          </a:prstGeom>
          <a:solidFill>
            <a:srgbClr val="FAC9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6EA28860-1646-4051-8FE9-5417F6CDD969}"/>
              </a:ext>
            </a:extLst>
          </p:cNvPr>
          <p:cNvSpPr>
            <a:spLocks/>
          </p:cNvSpPr>
          <p:nvPr/>
        </p:nvSpPr>
        <p:spPr bwMode="auto">
          <a:xfrm>
            <a:off x="7077525" y="2136432"/>
            <a:ext cx="1162050" cy="896541"/>
          </a:xfrm>
          <a:custGeom>
            <a:avLst/>
            <a:gdLst>
              <a:gd name="T0" fmla="*/ 354851 w 441"/>
              <a:gd name="T1" fmla="*/ 0 h 340"/>
              <a:gd name="T2" fmla="*/ 161615 w 441"/>
              <a:gd name="T3" fmla="*/ 0 h 340"/>
              <a:gd name="T4" fmla="*/ 0 w 441"/>
              <a:gd name="T5" fmla="*/ 161729 h 340"/>
              <a:gd name="T6" fmla="*/ 0 w 441"/>
              <a:gd name="T7" fmla="*/ 1195387 h 340"/>
              <a:gd name="T8" fmla="*/ 1549400 w 441"/>
              <a:gd name="T9" fmla="*/ 1195387 h 340"/>
              <a:gd name="T10" fmla="*/ 354851 w 441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101" y="0"/>
                </a:moveTo>
                <a:cubicBezTo>
                  <a:pt x="46" y="0"/>
                  <a:pt x="46" y="0"/>
                  <a:pt x="46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1" y="340"/>
                  <a:pt x="441" y="340"/>
                  <a:pt x="441" y="340"/>
                </a:cubicBezTo>
                <a:cubicBezTo>
                  <a:pt x="441" y="152"/>
                  <a:pt x="289" y="0"/>
                  <a:pt x="101" y="0"/>
                </a:cubicBezTo>
                <a:close/>
              </a:path>
            </a:pathLst>
          </a:custGeom>
          <a:solidFill>
            <a:srgbClr val="FFD5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Rectangle 37">
            <a:extLst>
              <a:ext uri="{FF2B5EF4-FFF2-40B4-BE49-F238E27FC236}">
                <a16:creationId xmlns:a16="http://schemas.microsoft.com/office/drawing/2014/main" id="{9E98CC8A-F72D-4EF2-869B-D50F4B25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38" y="2400751"/>
            <a:ext cx="525785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01</a:t>
            </a:r>
            <a:endParaRPr lang="en-US" altLang="en-US" sz="1350"/>
          </a:p>
        </p:txBody>
      </p:sp>
      <p:sp>
        <p:nvSpPr>
          <p:cNvPr id="21" name="Rectangle 38">
            <a:extLst>
              <a:ext uri="{FF2B5EF4-FFF2-40B4-BE49-F238E27FC236}">
                <a16:creationId xmlns:a16="http://schemas.microsoft.com/office/drawing/2014/main" id="{0F23057C-351F-4E3E-A5A4-D63814CD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260" y="2400751"/>
            <a:ext cx="626775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02</a:t>
            </a:r>
            <a:endParaRPr lang="en-US" altLang="en-US" sz="1350"/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1B00BD21-A65D-4B21-B170-0B6C2B4F4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932" y="2400751"/>
            <a:ext cx="621965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03</a:t>
            </a:r>
            <a:endParaRPr lang="en-US" altLang="en-US" sz="1350"/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F79C7338-74C7-49B2-AF18-B709A81A8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457" y="2400751"/>
            <a:ext cx="618759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04</a:t>
            </a:r>
            <a:endParaRPr lang="en-US" altLang="en-US" sz="1350"/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81FB1B85-DDCB-492C-8209-E784DA91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648" y="2400751"/>
            <a:ext cx="621965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05</a:t>
            </a:r>
            <a:endParaRPr lang="en-US" altLang="en-US" sz="1350"/>
          </a:p>
        </p:txBody>
      </p:sp>
      <p:sp>
        <p:nvSpPr>
          <p:cNvPr id="25" name="Freeform 42">
            <a:extLst>
              <a:ext uri="{FF2B5EF4-FFF2-40B4-BE49-F238E27FC236}">
                <a16:creationId xmlns:a16="http://schemas.microsoft.com/office/drawing/2014/main" id="{6A87A630-80E6-4196-AF2D-D21046F619C8}"/>
              </a:ext>
            </a:extLst>
          </p:cNvPr>
          <p:cNvSpPr>
            <a:spLocks noEditPoints="1"/>
          </p:cNvSpPr>
          <p:nvPr/>
        </p:nvSpPr>
        <p:spPr bwMode="auto">
          <a:xfrm>
            <a:off x="1386338" y="4443864"/>
            <a:ext cx="436960" cy="521494"/>
          </a:xfrm>
          <a:custGeom>
            <a:avLst/>
            <a:gdLst>
              <a:gd name="T0" fmla="*/ 217602 w 166"/>
              <a:gd name="T1" fmla="*/ 695325 h 198"/>
              <a:gd name="T2" fmla="*/ 217602 w 166"/>
              <a:gd name="T3" fmla="*/ 646161 h 198"/>
              <a:gd name="T4" fmla="*/ 389578 w 166"/>
              <a:gd name="T5" fmla="*/ 607531 h 198"/>
              <a:gd name="T6" fmla="*/ 193034 w 166"/>
              <a:gd name="T7" fmla="*/ 607531 h 198"/>
              <a:gd name="T8" fmla="*/ 365010 w 166"/>
              <a:gd name="T9" fmla="*/ 632114 h 198"/>
              <a:gd name="T10" fmla="*/ 284287 w 166"/>
              <a:gd name="T11" fmla="*/ 340639 h 198"/>
              <a:gd name="T12" fmla="*/ 291306 w 166"/>
              <a:gd name="T13" fmla="*/ 568902 h 198"/>
              <a:gd name="T14" fmla="*/ 291306 w 166"/>
              <a:gd name="T15" fmla="*/ 568902 h 198"/>
              <a:gd name="T16" fmla="*/ 315874 w 166"/>
              <a:gd name="T17" fmla="*/ 340639 h 198"/>
              <a:gd name="T18" fmla="*/ 210583 w 166"/>
              <a:gd name="T19" fmla="*/ 319569 h 198"/>
              <a:gd name="T20" fmla="*/ 210583 w 166"/>
              <a:gd name="T21" fmla="*/ 249334 h 198"/>
              <a:gd name="T22" fmla="*/ 336932 w 166"/>
              <a:gd name="T23" fmla="*/ 284451 h 198"/>
              <a:gd name="T24" fmla="*/ 407126 w 166"/>
              <a:gd name="T25" fmla="*/ 284451 h 198"/>
              <a:gd name="T26" fmla="*/ 98272 w 166"/>
              <a:gd name="T27" fmla="*/ 221240 h 198"/>
              <a:gd name="T28" fmla="*/ 196544 w 166"/>
              <a:gd name="T29" fmla="*/ 544320 h 198"/>
              <a:gd name="T30" fmla="*/ 245680 w 166"/>
              <a:gd name="T31" fmla="*/ 340639 h 198"/>
              <a:gd name="T32" fmla="*/ 154427 w 166"/>
              <a:gd name="T33" fmla="*/ 284451 h 198"/>
              <a:gd name="T34" fmla="*/ 266738 w 166"/>
              <a:gd name="T35" fmla="*/ 284451 h 198"/>
              <a:gd name="T36" fmla="*/ 284287 w 166"/>
              <a:gd name="T37" fmla="*/ 319569 h 198"/>
              <a:gd name="T38" fmla="*/ 315874 w 166"/>
              <a:gd name="T39" fmla="*/ 284451 h 198"/>
              <a:gd name="T40" fmla="*/ 414146 w 166"/>
              <a:gd name="T41" fmla="*/ 242310 h 198"/>
              <a:gd name="T42" fmla="*/ 372029 w 166"/>
              <a:gd name="T43" fmla="*/ 340639 h 198"/>
              <a:gd name="T44" fmla="*/ 350971 w 166"/>
              <a:gd name="T45" fmla="*/ 568902 h 198"/>
              <a:gd name="T46" fmla="*/ 463282 w 166"/>
              <a:gd name="T47" fmla="*/ 354686 h 198"/>
              <a:gd name="T48" fmla="*/ 291306 w 166"/>
              <a:gd name="T49" fmla="*/ 0 h 198"/>
              <a:gd name="T50" fmla="*/ 270248 w 166"/>
              <a:gd name="T51" fmla="*/ 59700 h 198"/>
              <a:gd name="T52" fmla="*/ 312364 w 166"/>
              <a:gd name="T53" fmla="*/ 59700 h 198"/>
              <a:gd name="T54" fmla="*/ 421165 w 166"/>
              <a:gd name="T55" fmla="*/ 24582 h 198"/>
              <a:gd name="T56" fmla="*/ 375539 w 166"/>
              <a:gd name="T57" fmla="*/ 70235 h 198"/>
              <a:gd name="T58" fmla="*/ 410636 w 166"/>
              <a:gd name="T59" fmla="*/ 87794 h 198"/>
              <a:gd name="T60" fmla="*/ 519437 w 166"/>
              <a:gd name="T61" fmla="*/ 94817 h 198"/>
              <a:gd name="T62" fmla="*/ 459772 w 166"/>
              <a:gd name="T63" fmla="*/ 115888 h 198"/>
              <a:gd name="T64" fmla="*/ 487850 w 166"/>
              <a:gd name="T65" fmla="*/ 147493 h 198"/>
              <a:gd name="T66" fmla="*/ 579102 w 166"/>
              <a:gd name="T67" fmla="*/ 203681 h 198"/>
              <a:gd name="T68" fmla="*/ 515927 w 166"/>
              <a:gd name="T69" fmla="*/ 193146 h 198"/>
              <a:gd name="T70" fmla="*/ 522947 w 166"/>
              <a:gd name="T71" fmla="*/ 235287 h 198"/>
              <a:gd name="T72" fmla="*/ 575593 w 166"/>
              <a:gd name="T73" fmla="*/ 323080 h 198"/>
              <a:gd name="T74" fmla="*/ 522947 w 166"/>
              <a:gd name="T75" fmla="*/ 291475 h 198"/>
              <a:gd name="T76" fmla="*/ 512418 w 166"/>
              <a:gd name="T77" fmla="*/ 333616 h 198"/>
              <a:gd name="T78" fmla="*/ 196544 w 166"/>
              <a:gd name="T79" fmla="*/ 98329 h 198"/>
              <a:gd name="T80" fmla="*/ 186015 w 166"/>
              <a:gd name="T81" fmla="*/ 35117 h 198"/>
              <a:gd name="T82" fmla="*/ 150918 w 166"/>
              <a:gd name="T83" fmla="*/ 56188 h 198"/>
              <a:gd name="T84" fmla="*/ 122840 w 166"/>
              <a:gd name="T85" fmla="*/ 147493 h 198"/>
              <a:gd name="T86" fmla="*/ 91252 w 166"/>
              <a:gd name="T87" fmla="*/ 91305 h 198"/>
              <a:gd name="T88" fmla="*/ 63175 w 166"/>
              <a:gd name="T89" fmla="*/ 122911 h 198"/>
              <a:gd name="T90" fmla="*/ 80723 w 166"/>
              <a:gd name="T91" fmla="*/ 217728 h 198"/>
              <a:gd name="T92" fmla="*/ 24568 w 166"/>
              <a:gd name="T93" fmla="*/ 186122 h 198"/>
              <a:gd name="T94" fmla="*/ 17549 w 166"/>
              <a:gd name="T95" fmla="*/ 228263 h 198"/>
              <a:gd name="T96" fmla="*/ 80723 w 166"/>
              <a:gd name="T97" fmla="*/ 309033 h 198"/>
              <a:gd name="T98" fmla="*/ 17549 w 166"/>
              <a:gd name="T99" fmla="*/ 298498 h 198"/>
              <a:gd name="T100" fmla="*/ 28078 w 166"/>
              <a:gd name="T101" fmla="*/ 340639 h 19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66" h="198">
                <a:moveTo>
                  <a:pt x="111" y="191"/>
                </a:moveTo>
                <a:cubicBezTo>
                  <a:pt x="111" y="195"/>
                  <a:pt x="108" y="198"/>
                  <a:pt x="104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58" y="198"/>
                  <a:pt x="55" y="195"/>
                  <a:pt x="55" y="191"/>
                </a:cubicBezTo>
                <a:cubicBezTo>
                  <a:pt x="55" y="191"/>
                  <a:pt x="55" y="191"/>
                  <a:pt x="55" y="191"/>
                </a:cubicBezTo>
                <a:cubicBezTo>
                  <a:pt x="55" y="187"/>
                  <a:pt x="58" y="184"/>
                  <a:pt x="62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8" y="184"/>
                  <a:pt x="111" y="187"/>
                  <a:pt x="111" y="191"/>
                </a:cubicBezTo>
                <a:close/>
                <a:moveTo>
                  <a:pt x="111" y="173"/>
                </a:moveTo>
                <a:cubicBezTo>
                  <a:pt x="111" y="169"/>
                  <a:pt x="108" y="166"/>
                  <a:pt x="104" y="166"/>
                </a:cubicBezTo>
                <a:cubicBezTo>
                  <a:pt x="62" y="166"/>
                  <a:pt x="62" y="166"/>
                  <a:pt x="62" y="166"/>
                </a:cubicBezTo>
                <a:cubicBezTo>
                  <a:pt x="58" y="166"/>
                  <a:pt x="55" y="169"/>
                  <a:pt x="55" y="173"/>
                </a:cubicBezTo>
                <a:cubicBezTo>
                  <a:pt x="55" y="173"/>
                  <a:pt x="55" y="173"/>
                  <a:pt x="55" y="173"/>
                </a:cubicBezTo>
                <a:cubicBezTo>
                  <a:pt x="55" y="177"/>
                  <a:pt x="58" y="180"/>
                  <a:pt x="62" y="180"/>
                </a:cubicBezTo>
                <a:cubicBezTo>
                  <a:pt x="104" y="180"/>
                  <a:pt x="104" y="180"/>
                  <a:pt x="104" y="180"/>
                </a:cubicBezTo>
                <a:cubicBezTo>
                  <a:pt x="108" y="180"/>
                  <a:pt x="111" y="177"/>
                  <a:pt x="111" y="173"/>
                </a:cubicBezTo>
                <a:close/>
                <a:moveTo>
                  <a:pt x="90" y="97"/>
                </a:moveTo>
                <a:cubicBezTo>
                  <a:pt x="81" y="97"/>
                  <a:pt x="81" y="97"/>
                  <a:pt x="81" y="97"/>
                </a:cubicBezTo>
                <a:cubicBezTo>
                  <a:pt x="76" y="97"/>
                  <a:pt x="76" y="97"/>
                  <a:pt x="76" y="97"/>
                </a:cubicBezTo>
                <a:cubicBezTo>
                  <a:pt x="76" y="162"/>
                  <a:pt x="76" y="162"/>
                  <a:pt x="76" y="162"/>
                </a:cubicBezTo>
                <a:cubicBezTo>
                  <a:pt x="79" y="162"/>
                  <a:pt x="81" y="162"/>
                  <a:pt x="83" y="162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85" y="162"/>
                  <a:pt x="87" y="162"/>
                  <a:pt x="90" y="162"/>
                </a:cubicBezTo>
                <a:lnTo>
                  <a:pt x="90" y="97"/>
                </a:lnTo>
                <a:close/>
                <a:moveTo>
                  <a:pt x="60" y="71"/>
                </a:moveTo>
                <a:cubicBezTo>
                  <a:pt x="55" y="71"/>
                  <a:pt x="50" y="75"/>
                  <a:pt x="50" y="81"/>
                </a:cubicBezTo>
                <a:cubicBezTo>
                  <a:pt x="50" y="86"/>
                  <a:pt x="55" y="91"/>
                  <a:pt x="60" y="91"/>
                </a:cubicBezTo>
                <a:cubicBezTo>
                  <a:pt x="70" y="91"/>
                  <a:pt x="70" y="91"/>
                  <a:pt x="70" y="91"/>
                </a:cubicBezTo>
                <a:cubicBezTo>
                  <a:pt x="70" y="81"/>
                  <a:pt x="70" y="81"/>
                  <a:pt x="70" y="81"/>
                </a:cubicBezTo>
                <a:cubicBezTo>
                  <a:pt x="70" y="75"/>
                  <a:pt x="65" y="71"/>
                  <a:pt x="60" y="71"/>
                </a:cubicBezTo>
                <a:close/>
                <a:moveTo>
                  <a:pt x="116" y="81"/>
                </a:moveTo>
                <a:cubicBezTo>
                  <a:pt x="116" y="75"/>
                  <a:pt x="111" y="71"/>
                  <a:pt x="106" y="71"/>
                </a:cubicBezTo>
                <a:cubicBezTo>
                  <a:pt x="101" y="71"/>
                  <a:pt x="96" y="75"/>
                  <a:pt x="96" y="81"/>
                </a:cubicBezTo>
                <a:cubicBezTo>
                  <a:pt x="96" y="91"/>
                  <a:pt x="96" y="91"/>
                  <a:pt x="96" y="91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11" y="91"/>
                  <a:pt x="116" y="86"/>
                  <a:pt x="116" y="81"/>
                </a:cubicBezTo>
                <a:close/>
                <a:moveTo>
                  <a:pt x="138" y="63"/>
                </a:moveTo>
                <a:cubicBezTo>
                  <a:pt x="133" y="45"/>
                  <a:pt x="112" y="26"/>
                  <a:pt x="83" y="26"/>
                </a:cubicBezTo>
                <a:cubicBezTo>
                  <a:pt x="54" y="26"/>
                  <a:pt x="33" y="45"/>
                  <a:pt x="28" y="63"/>
                </a:cubicBezTo>
                <a:cubicBezTo>
                  <a:pt x="25" y="76"/>
                  <a:pt x="28" y="89"/>
                  <a:pt x="34" y="101"/>
                </a:cubicBezTo>
                <a:cubicBezTo>
                  <a:pt x="40" y="113"/>
                  <a:pt x="46" y="122"/>
                  <a:pt x="51" y="133"/>
                </a:cubicBezTo>
                <a:cubicBezTo>
                  <a:pt x="54" y="139"/>
                  <a:pt x="55" y="148"/>
                  <a:pt x="56" y="155"/>
                </a:cubicBezTo>
                <a:cubicBezTo>
                  <a:pt x="58" y="160"/>
                  <a:pt x="60" y="162"/>
                  <a:pt x="66" y="162"/>
                </a:cubicBezTo>
                <a:cubicBezTo>
                  <a:pt x="67" y="162"/>
                  <a:pt x="69" y="162"/>
                  <a:pt x="70" y="162"/>
                </a:cubicBezTo>
                <a:cubicBezTo>
                  <a:pt x="70" y="97"/>
                  <a:pt x="70" y="97"/>
                  <a:pt x="7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56" y="97"/>
                  <a:pt x="52" y="96"/>
                  <a:pt x="48" y="92"/>
                </a:cubicBezTo>
                <a:cubicBezTo>
                  <a:pt x="45" y="89"/>
                  <a:pt x="44" y="85"/>
                  <a:pt x="44" y="81"/>
                </a:cubicBezTo>
                <a:cubicBezTo>
                  <a:pt x="44" y="76"/>
                  <a:pt x="45" y="72"/>
                  <a:pt x="48" y="69"/>
                </a:cubicBezTo>
                <a:cubicBezTo>
                  <a:pt x="52" y="66"/>
                  <a:pt x="56" y="64"/>
                  <a:pt x="60" y="64"/>
                </a:cubicBezTo>
                <a:cubicBezTo>
                  <a:pt x="69" y="64"/>
                  <a:pt x="76" y="72"/>
                  <a:pt x="76" y="81"/>
                </a:cubicBezTo>
                <a:cubicBezTo>
                  <a:pt x="76" y="81"/>
                  <a:pt x="76" y="81"/>
                  <a:pt x="76" y="81"/>
                </a:cubicBezTo>
                <a:cubicBezTo>
                  <a:pt x="76" y="91"/>
                  <a:pt x="76" y="91"/>
                  <a:pt x="76" y="91"/>
                </a:cubicBezTo>
                <a:cubicBezTo>
                  <a:pt x="81" y="91"/>
                  <a:pt x="81" y="91"/>
                  <a:pt x="81" y="91"/>
                </a:cubicBezTo>
                <a:cubicBezTo>
                  <a:pt x="90" y="91"/>
                  <a:pt x="90" y="91"/>
                  <a:pt x="90" y="9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76"/>
                  <a:pt x="91" y="72"/>
                  <a:pt x="94" y="69"/>
                </a:cubicBezTo>
                <a:cubicBezTo>
                  <a:pt x="97" y="66"/>
                  <a:pt x="102" y="64"/>
                  <a:pt x="106" y="64"/>
                </a:cubicBezTo>
                <a:cubicBezTo>
                  <a:pt x="110" y="64"/>
                  <a:pt x="114" y="66"/>
                  <a:pt x="118" y="69"/>
                </a:cubicBezTo>
                <a:cubicBezTo>
                  <a:pt x="121" y="72"/>
                  <a:pt x="122" y="76"/>
                  <a:pt x="122" y="81"/>
                </a:cubicBezTo>
                <a:cubicBezTo>
                  <a:pt x="122" y="85"/>
                  <a:pt x="121" y="89"/>
                  <a:pt x="118" y="92"/>
                </a:cubicBezTo>
                <a:cubicBezTo>
                  <a:pt x="114" y="96"/>
                  <a:pt x="110" y="97"/>
                  <a:pt x="106" y="97"/>
                </a:cubicBezTo>
                <a:cubicBezTo>
                  <a:pt x="96" y="97"/>
                  <a:pt x="96" y="97"/>
                  <a:pt x="96" y="97"/>
                </a:cubicBezTo>
                <a:cubicBezTo>
                  <a:pt x="96" y="162"/>
                  <a:pt x="96" y="162"/>
                  <a:pt x="96" y="162"/>
                </a:cubicBezTo>
                <a:cubicBezTo>
                  <a:pt x="97" y="162"/>
                  <a:pt x="99" y="162"/>
                  <a:pt x="100" y="162"/>
                </a:cubicBezTo>
                <a:cubicBezTo>
                  <a:pt x="106" y="162"/>
                  <a:pt x="108" y="160"/>
                  <a:pt x="110" y="155"/>
                </a:cubicBezTo>
                <a:cubicBezTo>
                  <a:pt x="111" y="148"/>
                  <a:pt x="112" y="139"/>
                  <a:pt x="115" y="133"/>
                </a:cubicBezTo>
                <a:cubicBezTo>
                  <a:pt x="120" y="122"/>
                  <a:pt x="126" y="113"/>
                  <a:pt x="132" y="101"/>
                </a:cubicBezTo>
                <a:cubicBezTo>
                  <a:pt x="138" y="89"/>
                  <a:pt x="141" y="76"/>
                  <a:pt x="138" y="63"/>
                </a:cubicBezTo>
                <a:close/>
                <a:moveTo>
                  <a:pt x="89" y="6"/>
                </a:moveTo>
                <a:cubicBezTo>
                  <a:pt x="89" y="2"/>
                  <a:pt x="86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0" y="0"/>
                  <a:pt x="77" y="2"/>
                  <a:pt x="77" y="6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20"/>
                  <a:pt x="80" y="23"/>
                  <a:pt x="83" y="23"/>
                </a:cubicBezTo>
                <a:cubicBezTo>
                  <a:pt x="83" y="23"/>
                  <a:pt x="83" y="23"/>
                  <a:pt x="83" y="23"/>
                </a:cubicBezTo>
                <a:cubicBezTo>
                  <a:pt x="86" y="23"/>
                  <a:pt x="89" y="20"/>
                  <a:pt x="89" y="17"/>
                </a:cubicBezTo>
                <a:lnTo>
                  <a:pt x="89" y="6"/>
                </a:lnTo>
                <a:close/>
                <a:moveTo>
                  <a:pt x="122" y="16"/>
                </a:moveTo>
                <a:cubicBezTo>
                  <a:pt x="124" y="13"/>
                  <a:pt x="123" y="9"/>
                  <a:pt x="120" y="7"/>
                </a:cubicBezTo>
                <a:cubicBezTo>
                  <a:pt x="120" y="7"/>
                  <a:pt x="120" y="7"/>
                  <a:pt x="120" y="7"/>
                </a:cubicBezTo>
                <a:cubicBezTo>
                  <a:pt x="117" y="6"/>
                  <a:pt x="113" y="7"/>
                  <a:pt x="112" y="1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5" y="23"/>
                  <a:pt x="106" y="26"/>
                  <a:pt x="109" y="28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12" y="29"/>
                  <a:pt x="116" y="28"/>
                  <a:pt x="117" y="25"/>
                </a:cubicBezTo>
                <a:lnTo>
                  <a:pt x="122" y="16"/>
                </a:lnTo>
                <a:close/>
                <a:moveTo>
                  <a:pt x="147" y="35"/>
                </a:moveTo>
                <a:cubicBezTo>
                  <a:pt x="150" y="33"/>
                  <a:pt x="150" y="29"/>
                  <a:pt x="148" y="27"/>
                </a:cubicBezTo>
                <a:cubicBezTo>
                  <a:pt x="148" y="27"/>
                  <a:pt x="148" y="27"/>
                  <a:pt x="148" y="27"/>
                </a:cubicBezTo>
                <a:cubicBezTo>
                  <a:pt x="145" y="24"/>
                  <a:pt x="142" y="24"/>
                  <a:pt x="139" y="26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128" y="36"/>
                  <a:pt x="128" y="39"/>
                  <a:pt x="130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2" y="44"/>
                  <a:pt x="136" y="45"/>
                  <a:pt x="139" y="42"/>
                </a:cubicBezTo>
                <a:lnTo>
                  <a:pt x="147" y="35"/>
                </a:lnTo>
                <a:close/>
                <a:moveTo>
                  <a:pt x="160" y="65"/>
                </a:moveTo>
                <a:cubicBezTo>
                  <a:pt x="163" y="64"/>
                  <a:pt x="166" y="61"/>
                  <a:pt x="165" y="58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4" y="54"/>
                  <a:pt x="161" y="52"/>
                  <a:pt x="158" y="53"/>
                </a:cubicBezTo>
                <a:cubicBezTo>
                  <a:pt x="147" y="55"/>
                  <a:pt x="147" y="55"/>
                  <a:pt x="147" y="55"/>
                </a:cubicBezTo>
                <a:cubicBezTo>
                  <a:pt x="144" y="55"/>
                  <a:pt x="142" y="58"/>
                  <a:pt x="142" y="62"/>
                </a:cubicBezTo>
                <a:cubicBezTo>
                  <a:pt x="142" y="62"/>
                  <a:pt x="142" y="62"/>
                  <a:pt x="142" y="62"/>
                </a:cubicBezTo>
                <a:cubicBezTo>
                  <a:pt x="143" y="65"/>
                  <a:pt x="146" y="67"/>
                  <a:pt x="149" y="67"/>
                </a:cubicBezTo>
                <a:lnTo>
                  <a:pt x="160" y="65"/>
                </a:lnTo>
                <a:close/>
                <a:moveTo>
                  <a:pt x="157" y="97"/>
                </a:moveTo>
                <a:cubicBezTo>
                  <a:pt x="161" y="98"/>
                  <a:pt x="164" y="95"/>
                  <a:pt x="164" y="92"/>
                </a:cubicBezTo>
                <a:cubicBezTo>
                  <a:pt x="164" y="92"/>
                  <a:pt x="164" y="92"/>
                  <a:pt x="164" y="92"/>
                </a:cubicBezTo>
                <a:cubicBezTo>
                  <a:pt x="165" y="89"/>
                  <a:pt x="163" y="86"/>
                  <a:pt x="160" y="85"/>
                </a:cubicBezTo>
                <a:cubicBezTo>
                  <a:pt x="149" y="83"/>
                  <a:pt x="149" y="83"/>
                  <a:pt x="149" y="83"/>
                </a:cubicBezTo>
                <a:cubicBezTo>
                  <a:pt x="146" y="82"/>
                  <a:pt x="142" y="84"/>
                  <a:pt x="142" y="88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41" y="91"/>
                  <a:pt x="143" y="94"/>
                  <a:pt x="146" y="95"/>
                </a:cubicBezTo>
                <a:lnTo>
                  <a:pt x="157" y="97"/>
                </a:lnTo>
                <a:close/>
                <a:moveTo>
                  <a:pt x="48" y="25"/>
                </a:moveTo>
                <a:cubicBezTo>
                  <a:pt x="50" y="28"/>
                  <a:pt x="53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9" y="26"/>
                  <a:pt x="60" y="23"/>
                  <a:pt x="59" y="20"/>
                </a:cubicBezTo>
                <a:cubicBezTo>
                  <a:pt x="53" y="10"/>
                  <a:pt x="53" y="10"/>
                  <a:pt x="53" y="10"/>
                </a:cubicBezTo>
                <a:cubicBezTo>
                  <a:pt x="52" y="7"/>
                  <a:pt x="48" y="6"/>
                  <a:pt x="45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2" y="9"/>
                  <a:pt x="41" y="13"/>
                  <a:pt x="43" y="16"/>
                </a:cubicBezTo>
                <a:lnTo>
                  <a:pt x="48" y="25"/>
                </a:lnTo>
                <a:close/>
                <a:moveTo>
                  <a:pt x="26" y="42"/>
                </a:moveTo>
                <a:cubicBezTo>
                  <a:pt x="29" y="45"/>
                  <a:pt x="33" y="44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39"/>
                  <a:pt x="37" y="36"/>
                  <a:pt x="34" y="33"/>
                </a:cubicBezTo>
                <a:cubicBezTo>
                  <a:pt x="26" y="26"/>
                  <a:pt x="26" y="26"/>
                  <a:pt x="26" y="26"/>
                </a:cubicBezTo>
                <a:cubicBezTo>
                  <a:pt x="24" y="24"/>
                  <a:pt x="20" y="24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5" y="29"/>
                  <a:pt x="16" y="33"/>
                  <a:pt x="18" y="35"/>
                </a:cubicBezTo>
                <a:lnTo>
                  <a:pt x="26" y="42"/>
                </a:lnTo>
                <a:close/>
                <a:moveTo>
                  <a:pt x="16" y="67"/>
                </a:moveTo>
                <a:cubicBezTo>
                  <a:pt x="19" y="67"/>
                  <a:pt x="22" y="65"/>
                  <a:pt x="23" y="62"/>
                </a:cubicBezTo>
                <a:cubicBezTo>
                  <a:pt x="23" y="62"/>
                  <a:pt x="23" y="62"/>
                  <a:pt x="23" y="62"/>
                </a:cubicBezTo>
                <a:cubicBezTo>
                  <a:pt x="24" y="58"/>
                  <a:pt x="21" y="55"/>
                  <a:pt x="18" y="55"/>
                </a:cubicBezTo>
                <a:cubicBezTo>
                  <a:pt x="7" y="53"/>
                  <a:pt x="7" y="53"/>
                  <a:pt x="7" y="53"/>
                </a:cubicBezTo>
                <a:cubicBezTo>
                  <a:pt x="4" y="52"/>
                  <a:pt x="1" y="54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1"/>
                  <a:pt x="2" y="64"/>
                  <a:pt x="5" y="65"/>
                </a:cubicBezTo>
                <a:lnTo>
                  <a:pt x="16" y="67"/>
                </a:lnTo>
                <a:close/>
                <a:moveTo>
                  <a:pt x="19" y="95"/>
                </a:moveTo>
                <a:cubicBezTo>
                  <a:pt x="22" y="94"/>
                  <a:pt x="24" y="91"/>
                  <a:pt x="23" y="88"/>
                </a:cubicBezTo>
                <a:cubicBezTo>
                  <a:pt x="23" y="88"/>
                  <a:pt x="23" y="88"/>
                  <a:pt x="23" y="88"/>
                </a:cubicBezTo>
                <a:cubicBezTo>
                  <a:pt x="23" y="84"/>
                  <a:pt x="20" y="82"/>
                  <a:pt x="16" y="83"/>
                </a:cubicBezTo>
                <a:cubicBezTo>
                  <a:pt x="5" y="85"/>
                  <a:pt x="5" y="85"/>
                  <a:pt x="5" y="85"/>
                </a:cubicBezTo>
                <a:cubicBezTo>
                  <a:pt x="2" y="86"/>
                  <a:pt x="0" y="89"/>
                  <a:pt x="1" y="92"/>
                </a:cubicBezTo>
                <a:cubicBezTo>
                  <a:pt x="1" y="92"/>
                  <a:pt x="1" y="92"/>
                  <a:pt x="1" y="92"/>
                </a:cubicBezTo>
                <a:cubicBezTo>
                  <a:pt x="1" y="95"/>
                  <a:pt x="5" y="98"/>
                  <a:pt x="8" y="97"/>
                </a:cubicBezTo>
                <a:lnTo>
                  <a:pt x="19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6" name="Freeform 43">
            <a:extLst>
              <a:ext uri="{FF2B5EF4-FFF2-40B4-BE49-F238E27FC236}">
                <a16:creationId xmlns:a16="http://schemas.microsoft.com/office/drawing/2014/main" id="{136C3A08-C05D-4DBC-AAB0-1012EB069ABB}"/>
              </a:ext>
            </a:extLst>
          </p:cNvPr>
          <p:cNvSpPr>
            <a:spLocks noEditPoints="1"/>
          </p:cNvSpPr>
          <p:nvPr/>
        </p:nvSpPr>
        <p:spPr bwMode="auto">
          <a:xfrm>
            <a:off x="4442673" y="4446244"/>
            <a:ext cx="526256" cy="442913"/>
          </a:xfrm>
          <a:custGeom>
            <a:avLst/>
            <a:gdLst>
              <a:gd name="T0" fmla="*/ 94726 w 200"/>
              <a:gd name="T1" fmla="*/ 481579 h 168"/>
              <a:gd name="T2" fmla="*/ 94726 w 200"/>
              <a:gd name="T3" fmla="*/ 323396 h 168"/>
              <a:gd name="T4" fmla="*/ 119285 w 200"/>
              <a:gd name="T5" fmla="*/ 298790 h 168"/>
              <a:gd name="T6" fmla="*/ 157877 w 200"/>
              <a:gd name="T7" fmla="*/ 298790 h 168"/>
              <a:gd name="T8" fmla="*/ 178927 w 200"/>
              <a:gd name="T9" fmla="*/ 323396 h 168"/>
              <a:gd name="T10" fmla="*/ 178927 w 200"/>
              <a:gd name="T11" fmla="*/ 481579 h 168"/>
              <a:gd name="T12" fmla="*/ 157877 w 200"/>
              <a:gd name="T13" fmla="*/ 502671 h 168"/>
              <a:gd name="T14" fmla="*/ 119285 w 200"/>
              <a:gd name="T15" fmla="*/ 502671 h 168"/>
              <a:gd name="T16" fmla="*/ 94726 w 200"/>
              <a:gd name="T17" fmla="*/ 481579 h 168"/>
              <a:gd name="T18" fmla="*/ 259620 w 200"/>
              <a:gd name="T19" fmla="*/ 242547 h 168"/>
              <a:gd name="T20" fmla="*/ 235061 w 200"/>
              <a:gd name="T21" fmla="*/ 267154 h 168"/>
              <a:gd name="T22" fmla="*/ 235061 w 200"/>
              <a:gd name="T23" fmla="*/ 481579 h 168"/>
              <a:gd name="T24" fmla="*/ 259620 w 200"/>
              <a:gd name="T25" fmla="*/ 502671 h 168"/>
              <a:gd name="T26" fmla="*/ 298212 w 200"/>
              <a:gd name="T27" fmla="*/ 502671 h 168"/>
              <a:gd name="T28" fmla="*/ 319262 w 200"/>
              <a:gd name="T29" fmla="*/ 481579 h 168"/>
              <a:gd name="T30" fmla="*/ 319262 w 200"/>
              <a:gd name="T31" fmla="*/ 267154 h 168"/>
              <a:gd name="T32" fmla="*/ 298212 w 200"/>
              <a:gd name="T33" fmla="*/ 242547 h 168"/>
              <a:gd name="T34" fmla="*/ 259620 w 200"/>
              <a:gd name="T35" fmla="*/ 242547 h 168"/>
              <a:gd name="T36" fmla="*/ 399955 w 200"/>
              <a:gd name="T37" fmla="*/ 193335 h 168"/>
              <a:gd name="T38" fmla="*/ 375396 w 200"/>
              <a:gd name="T39" fmla="*/ 217941 h 168"/>
              <a:gd name="T40" fmla="*/ 375396 w 200"/>
              <a:gd name="T41" fmla="*/ 481579 h 168"/>
              <a:gd name="T42" fmla="*/ 399955 w 200"/>
              <a:gd name="T43" fmla="*/ 502671 h 168"/>
              <a:gd name="T44" fmla="*/ 438547 w 200"/>
              <a:gd name="T45" fmla="*/ 502671 h 168"/>
              <a:gd name="T46" fmla="*/ 459597 w 200"/>
              <a:gd name="T47" fmla="*/ 481579 h 168"/>
              <a:gd name="T48" fmla="*/ 459597 w 200"/>
              <a:gd name="T49" fmla="*/ 217941 h 168"/>
              <a:gd name="T50" fmla="*/ 438547 w 200"/>
              <a:gd name="T51" fmla="*/ 193335 h 168"/>
              <a:gd name="T52" fmla="*/ 399955 w 200"/>
              <a:gd name="T53" fmla="*/ 193335 h 168"/>
              <a:gd name="T54" fmla="*/ 540290 w 200"/>
              <a:gd name="T55" fmla="*/ 144122 h 168"/>
              <a:gd name="T56" fmla="*/ 515731 w 200"/>
              <a:gd name="T57" fmla="*/ 168729 h 168"/>
              <a:gd name="T58" fmla="*/ 515731 w 200"/>
              <a:gd name="T59" fmla="*/ 481579 h 168"/>
              <a:gd name="T60" fmla="*/ 540290 w 200"/>
              <a:gd name="T61" fmla="*/ 502671 h 168"/>
              <a:gd name="T62" fmla="*/ 578882 w 200"/>
              <a:gd name="T63" fmla="*/ 502671 h 168"/>
              <a:gd name="T64" fmla="*/ 599932 w 200"/>
              <a:gd name="T65" fmla="*/ 481579 h 168"/>
              <a:gd name="T66" fmla="*/ 599932 w 200"/>
              <a:gd name="T67" fmla="*/ 168729 h 168"/>
              <a:gd name="T68" fmla="*/ 578882 w 200"/>
              <a:gd name="T69" fmla="*/ 144122 h 168"/>
              <a:gd name="T70" fmla="*/ 540290 w 200"/>
              <a:gd name="T71" fmla="*/ 144122 h 168"/>
              <a:gd name="T72" fmla="*/ 105251 w 200"/>
              <a:gd name="T73" fmla="*/ 239032 h 168"/>
              <a:gd name="T74" fmla="*/ 522748 w 200"/>
              <a:gd name="T75" fmla="*/ 80849 h 168"/>
              <a:gd name="T76" fmla="*/ 533273 w 200"/>
              <a:gd name="T77" fmla="*/ 101940 h 168"/>
              <a:gd name="T78" fmla="*/ 578882 w 200"/>
              <a:gd name="T79" fmla="*/ 31637 h 168"/>
              <a:gd name="T80" fmla="*/ 494681 w 200"/>
              <a:gd name="T81" fmla="*/ 28121 h 168"/>
              <a:gd name="T82" fmla="*/ 508714 w 200"/>
              <a:gd name="T83" fmla="*/ 52728 h 168"/>
              <a:gd name="T84" fmla="*/ 101743 w 200"/>
              <a:gd name="T85" fmla="*/ 207396 h 168"/>
              <a:gd name="T86" fmla="*/ 105251 w 200"/>
              <a:gd name="T87" fmla="*/ 239032 h 168"/>
              <a:gd name="T88" fmla="*/ 701675 w 200"/>
              <a:gd name="T89" fmla="*/ 548368 h 168"/>
              <a:gd name="T90" fmla="*/ 631508 w 200"/>
              <a:gd name="T91" fmla="*/ 506186 h 168"/>
              <a:gd name="T92" fmla="*/ 631508 w 200"/>
              <a:gd name="T93" fmla="*/ 534307 h 168"/>
              <a:gd name="T94" fmla="*/ 56134 w 200"/>
              <a:gd name="T95" fmla="*/ 534307 h 168"/>
              <a:gd name="T96" fmla="*/ 56134 w 200"/>
              <a:gd name="T97" fmla="*/ 73819 h 168"/>
              <a:gd name="T98" fmla="*/ 84201 w 200"/>
              <a:gd name="T99" fmla="*/ 73819 h 168"/>
              <a:gd name="T100" fmla="*/ 42101 w 200"/>
              <a:gd name="T101" fmla="*/ 0 h 168"/>
              <a:gd name="T102" fmla="*/ 0 w 200"/>
              <a:gd name="T103" fmla="*/ 73819 h 168"/>
              <a:gd name="T104" fmla="*/ 24559 w 200"/>
              <a:gd name="T105" fmla="*/ 73819 h 168"/>
              <a:gd name="T106" fmla="*/ 24559 w 200"/>
              <a:gd name="T107" fmla="*/ 534307 h 168"/>
              <a:gd name="T108" fmla="*/ 24559 w 200"/>
              <a:gd name="T109" fmla="*/ 548368 h 168"/>
              <a:gd name="T110" fmla="*/ 24559 w 200"/>
              <a:gd name="T111" fmla="*/ 565944 h 168"/>
              <a:gd name="T112" fmla="*/ 631508 w 200"/>
              <a:gd name="T113" fmla="*/ 565944 h 168"/>
              <a:gd name="T114" fmla="*/ 631508 w 200"/>
              <a:gd name="T115" fmla="*/ 590550 h 168"/>
              <a:gd name="T116" fmla="*/ 701675 w 200"/>
              <a:gd name="T117" fmla="*/ 548368 h 16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00" h="168">
                <a:moveTo>
                  <a:pt x="27" y="137"/>
                </a:moveTo>
                <a:cubicBezTo>
                  <a:pt x="27" y="92"/>
                  <a:pt x="27" y="92"/>
                  <a:pt x="27" y="92"/>
                </a:cubicBezTo>
                <a:cubicBezTo>
                  <a:pt x="27" y="88"/>
                  <a:pt x="30" y="85"/>
                  <a:pt x="34" y="85"/>
                </a:cubicBezTo>
                <a:cubicBezTo>
                  <a:pt x="45" y="85"/>
                  <a:pt x="45" y="85"/>
                  <a:pt x="45" y="85"/>
                </a:cubicBezTo>
                <a:cubicBezTo>
                  <a:pt x="48" y="85"/>
                  <a:pt x="51" y="88"/>
                  <a:pt x="51" y="92"/>
                </a:cubicBezTo>
                <a:cubicBezTo>
                  <a:pt x="51" y="137"/>
                  <a:pt x="51" y="137"/>
                  <a:pt x="51" y="137"/>
                </a:cubicBezTo>
                <a:cubicBezTo>
                  <a:pt x="51" y="141"/>
                  <a:pt x="48" y="143"/>
                  <a:pt x="45" y="14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0" y="143"/>
                  <a:pt x="27" y="141"/>
                  <a:pt x="27" y="137"/>
                </a:cubicBezTo>
                <a:close/>
                <a:moveTo>
                  <a:pt x="74" y="69"/>
                </a:moveTo>
                <a:cubicBezTo>
                  <a:pt x="70" y="69"/>
                  <a:pt x="67" y="72"/>
                  <a:pt x="67" y="76"/>
                </a:cubicBezTo>
                <a:cubicBezTo>
                  <a:pt x="67" y="137"/>
                  <a:pt x="67" y="137"/>
                  <a:pt x="67" y="137"/>
                </a:cubicBezTo>
                <a:cubicBezTo>
                  <a:pt x="67" y="141"/>
                  <a:pt x="70" y="143"/>
                  <a:pt x="74" y="143"/>
                </a:cubicBezTo>
                <a:cubicBezTo>
                  <a:pt x="85" y="143"/>
                  <a:pt x="85" y="143"/>
                  <a:pt x="85" y="143"/>
                </a:cubicBezTo>
                <a:cubicBezTo>
                  <a:pt x="88" y="143"/>
                  <a:pt x="91" y="141"/>
                  <a:pt x="91" y="137"/>
                </a:cubicBezTo>
                <a:cubicBezTo>
                  <a:pt x="91" y="76"/>
                  <a:pt x="91" y="76"/>
                  <a:pt x="91" y="76"/>
                </a:cubicBezTo>
                <a:cubicBezTo>
                  <a:pt x="91" y="72"/>
                  <a:pt x="88" y="69"/>
                  <a:pt x="85" y="69"/>
                </a:cubicBezTo>
                <a:lnTo>
                  <a:pt x="74" y="69"/>
                </a:lnTo>
                <a:close/>
                <a:moveTo>
                  <a:pt x="114" y="55"/>
                </a:moveTo>
                <a:cubicBezTo>
                  <a:pt x="110" y="55"/>
                  <a:pt x="107" y="58"/>
                  <a:pt x="107" y="62"/>
                </a:cubicBezTo>
                <a:cubicBezTo>
                  <a:pt x="107" y="137"/>
                  <a:pt x="107" y="137"/>
                  <a:pt x="107" y="137"/>
                </a:cubicBezTo>
                <a:cubicBezTo>
                  <a:pt x="107" y="141"/>
                  <a:pt x="110" y="143"/>
                  <a:pt x="114" y="143"/>
                </a:cubicBezTo>
                <a:cubicBezTo>
                  <a:pt x="125" y="143"/>
                  <a:pt x="125" y="143"/>
                  <a:pt x="125" y="143"/>
                </a:cubicBezTo>
                <a:cubicBezTo>
                  <a:pt x="128" y="143"/>
                  <a:pt x="131" y="141"/>
                  <a:pt x="131" y="137"/>
                </a:cubicBezTo>
                <a:cubicBezTo>
                  <a:pt x="131" y="62"/>
                  <a:pt x="131" y="62"/>
                  <a:pt x="131" y="62"/>
                </a:cubicBezTo>
                <a:cubicBezTo>
                  <a:pt x="131" y="58"/>
                  <a:pt x="128" y="55"/>
                  <a:pt x="125" y="55"/>
                </a:cubicBezTo>
                <a:lnTo>
                  <a:pt x="114" y="55"/>
                </a:lnTo>
                <a:close/>
                <a:moveTo>
                  <a:pt x="154" y="41"/>
                </a:moveTo>
                <a:cubicBezTo>
                  <a:pt x="150" y="41"/>
                  <a:pt x="147" y="44"/>
                  <a:pt x="147" y="48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41"/>
                  <a:pt x="150" y="143"/>
                  <a:pt x="154" y="143"/>
                </a:cubicBezTo>
                <a:cubicBezTo>
                  <a:pt x="165" y="143"/>
                  <a:pt x="165" y="143"/>
                  <a:pt x="165" y="143"/>
                </a:cubicBezTo>
                <a:cubicBezTo>
                  <a:pt x="168" y="143"/>
                  <a:pt x="171" y="141"/>
                  <a:pt x="171" y="137"/>
                </a:cubicBezTo>
                <a:cubicBezTo>
                  <a:pt x="171" y="48"/>
                  <a:pt x="171" y="48"/>
                  <a:pt x="171" y="48"/>
                </a:cubicBezTo>
                <a:cubicBezTo>
                  <a:pt x="171" y="44"/>
                  <a:pt x="168" y="41"/>
                  <a:pt x="165" y="41"/>
                </a:cubicBezTo>
                <a:lnTo>
                  <a:pt x="154" y="41"/>
                </a:lnTo>
                <a:close/>
                <a:moveTo>
                  <a:pt x="30" y="68"/>
                </a:moveTo>
                <a:cubicBezTo>
                  <a:pt x="73" y="60"/>
                  <a:pt x="113" y="44"/>
                  <a:pt x="149" y="23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65" y="9"/>
                  <a:pt x="165" y="9"/>
                  <a:pt x="165" y="9"/>
                </a:cubicBezTo>
                <a:cubicBezTo>
                  <a:pt x="141" y="8"/>
                  <a:pt x="141" y="8"/>
                  <a:pt x="141" y="8"/>
                </a:cubicBezTo>
                <a:cubicBezTo>
                  <a:pt x="145" y="15"/>
                  <a:pt x="145" y="15"/>
                  <a:pt x="145" y="15"/>
                </a:cubicBezTo>
                <a:cubicBezTo>
                  <a:pt x="109" y="36"/>
                  <a:pt x="70" y="51"/>
                  <a:pt x="29" y="59"/>
                </a:cubicBezTo>
                <a:lnTo>
                  <a:pt x="30" y="68"/>
                </a:lnTo>
                <a:close/>
                <a:moveTo>
                  <a:pt x="200" y="156"/>
                </a:moveTo>
                <a:cubicBezTo>
                  <a:pt x="180" y="144"/>
                  <a:pt x="180" y="144"/>
                  <a:pt x="180" y="144"/>
                </a:cubicBezTo>
                <a:cubicBezTo>
                  <a:pt x="180" y="152"/>
                  <a:pt x="180" y="152"/>
                  <a:pt x="180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6" y="21"/>
                  <a:pt x="16" y="21"/>
                  <a:pt x="16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152"/>
                  <a:pt x="7" y="152"/>
                  <a:pt x="7" y="152"/>
                </a:cubicBezTo>
                <a:cubicBezTo>
                  <a:pt x="7" y="156"/>
                  <a:pt x="7" y="156"/>
                  <a:pt x="7" y="156"/>
                </a:cubicBezTo>
                <a:cubicBezTo>
                  <a:pt x="7" y="161"/>
                  <a:pt x="7" y="161"/>
                  <a:pt x="7" y="161"/>
                </a:cubicBezTo>
                <a:cubicBezTo>
                  <a:pt x="180" y="161"/>
                  <a:pt x="180" y="161"/>
                  <a:pt x="180" y="161"/>
                </a:cubicBezTo>
                <a:cubicBezTo>
                  <a:pt x="180" y="168"/>
                  <a:pt x="180" y="168"/>
                  <a:pt x="180" y="168"/>
                </a:cubicBezTo>
                <a:lnTo>
                  <a:pt x="20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DB3BEF8A-01AF-45AA-8A7D-B5826A93FEC6}"/>
              </a:ext>
            </a:extLst>
          </p:cNvPr>
          <p:cNvSpPr>
            <a:spLocks noEditPoints="1"/>
          </p:cNvSpPr>
          <p:nvPr/>
        </p:nvSpPr>
        <p:spPr bwMode="auto">
          <a:xfrm>
            <a:off x="2916291" y="4456960"/>
            <a:ext cx="472678" cy="423863"/>
          </a:xfrm>
          <a:custGeom>
            <a:avLst/>
            <a:gdLst>
              <a:gd name="T0" fmla="*/ 390817 w 179"/>
              <a:gd name="T1" fmla="*/ 77225 h 161"/>
              <a:gd name="T2" fmla="*/ 278149 w 179"/>
              <a:gd name="T3" fmla="*/ 35102 h 161"/>
              <a:gd name="T4" fmla="*/ 200690 w 179"/>
              <a:gd name="T5" fmla="*/ 77225 h 161"/>
              <a:gd name="T6" fmla="*/ 359129 w 179"/>
              <a:gd name="T7" fmla="*/ 0 h 161"/>
              <a:gd name="T8" fmla="*/ 95064 w 179"/>
              <a:gd name="T9" fmla="*/ 312412 h 161"/>
              <a:gd name="T10" fmla="*/ 253503 w 179"/>
              <a:gd name="T11" fmla="*/ 291351 h 161"/>
              <a:gd name="T12" fmla="*/ 345046 w 179"/>
              <a:gd name="T13" fmla="*/ 259758 h 161"/>
              <a:gd name="T14" fmla="*/ 376734 w 179"/>
              <a:gd name="T15" fmla="*/ 312412 h 161"/>
              <a:gd name="T16" fmla="*/ 630237 w 179"/>
              <a:gd name="T17" fmla="*/ 224656 h 161"/>
              <a:gd name="T18" fmla="*/ 556299 w 179"/>
              <a:gd name="T19" fmla="*/ 91266 h 161"/>
              <a:gd name="T20" fmla="*/ 503485 w 179"/>
              <a:gd name="T21" fmla="*/ 91266 h 161"/>
              <a:gd name="T22" fmla="*/ 450672 w 179"/>
              <a:gd name="T23" fmla="*/ 91266 h 161"/>
              <a:gd name="T24" fmla="*/ 387296 w 179"/>
              <a:gd name="T25" fmla="*/ 91266 h 161"/>
              <a:gd name="T26" fmla="*/ 197169 w 179"/>
              <a:gd name="T27" fmla="*/ 91266 h 161"/>
              <a:gd name="T28" fmla="*/ 119710 w 179"/>
              <a:gd name="T29" fmla="*/ 91266 h 161"/>
              <a:gd name="T30" fmla="*/ 73938 w 179"/>
              <a:gd name="T31" fmla="*/ 91266 h 161"/>
              <a:gd name="T32" fmla="*/ 0 w 179"/>
              <a:gd name="T33" fmla="*/ 224656 h 161"/>
              <a:gd name="T34" fmla="*/ 535173 w 179"/>
              <a:gd name="T35" fmla="*/ 340494 h 161"/>
              <a:gd name="T36" fmla="*/ 376734 w 179"/>
              <a:gd name="T37" fmla="*/ 361556 h 161"/>
              <a:gd name="T38" fmla="*/ 285191 w 179"/>
              <a:gd name="T39" fmla="*/ 393148 h 161"/>
              <a:gd name="T40" fmla="*/ 253503 w 179"/>
              <a:gd name="T41" fmla="*/ 340494 h 161"/>
              <a:gd name="T42" fmla="*/ 0 w 179"/>
              <a:gd name="T43" fmla="*/ 284330 h 161"/>
              <a:gd name="T44" fmla="*/ 73938 w 179"/>
              <a:gd name="T45" fmla="*/ 565150 h 161"/>
              <a:gd name="T46" fmla="*/ 119710 w 179"/>
              <a:gd name="T47" fmla="*/ 565150 h 161"/>
              <a:gd name="T48" fmla="*/ 478839 w 179"/>
              <a:gd name="T49" fmla="*/ 565150 h 161"/>
              <a:gd name="T50" fmla="*/ 521090 w 179"/>
              <a:gd name="T51" fmla="*/ 565150 h 161"/>
              <a:gd name="T52" fmla="*/ 630237 w 179"/>
              <a:gd name="T53" fmla="*/ 480904 h 161"/>
              <a:gd name="T54" fmla="*/ 535173 w 179"/>
              <a:gd name="T55" fmla="*/ 340494 h 161"/>
              <a:gd name="T56" fmla="*/ 285191 w 179"/>
              <a:gd name="T57" fmla="*/ 284330 h 161"/>
              <a:gd name="T58" fmla="*/ 274628 w 179"/>
              <a:gd name="T59" fmla="*/ 308902 h 161"/>
              <a:gd name="T60" fmla="*/ 274628 w 179"/>
              <a:gd name="T61" fmla="*/ 336984 h 161"/>
              <a:gd name="T62" fmla="*/ 274628 w 179"/>
              <a:gd name="T63" fmla="*/ 358045 h 161"/>
              <a:gd name="T64" fmla="*/ 345046 w 179"/>
              <a:gd name="T65" fmla="*/ 372086 h 161"/>
              <a:gd name="T66" fmla="*/ 355609 w 179"/>
              <a:gd name="T67" fmla="*/ 344004 h 161"/>
              <a:gd name="T68" fmla="*/ 355609 w 179"/>
              <a:gd name="T69" fmla="*/ 319433 h 161"/>
              <a:gd name="T70" fmla="*/ 355609 w 179"/>
              <a:gd name="T71" fmla="*/ 294861 h 16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79" h="161">
                <a:moveTo>
                  <a:pt x="122" y="22"/>
                </a:moveTo>
                <a:cubicBezTo>
                  <a:pt x="111" y="22"/>
                  <a:pt x="111" y="22"/>
                  <a:pt x="111" y="22"/>
                </a:cubicBezTo>
                <a:cubicBezTo>
                  <a:pt x="110" y="15"/>
                  <a:pt x="105" y="10"/>
                  <a:pt x="99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74" y="10"/>
                  <a:pt x="69" y="15"/>
                  <a:pt x="68" y="22"/>
                </a:cubicBezTo>
                <a:cubicBezTo>
                  <a:pt x="57" y="22"/>
                  <a:pt x="57" y="22"/>
                  <a:pt x="57" y="22"/>
                </a:cubicBezTo>
                <a:cubicBezTo>
                  <a:pt x="58" y="10"/>
                  <a:pt x="66" y="0"/>
                  <a:pt x="77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3" y="0"/>
                  <a:pt x="121" y="10"/>
                  <a:pt x="122" y="22"/>
                </a:cubicBezTo>
                <a:close/>
                <a:moveTo>
                  <a:pt x="27" y="89"/>
                </a:moveTo>
                <a:cubicBezTo>
                  <a:pt x="72" y="89"/>
                  <a:pt x="72" y="89"/>
                  <a:pt x="72" y="89"/>
                </a:cubicBezTo>
                <a:cubicBezTo>
                  <a:pt x="72" y="83"/>
                  <a:pt x="72" y="83"/>
                  <a:pt x="72" y="83"/>
                </a:cubicBezTo>
                <a:cubicBezTo>
                  <a:pt x="72" y="78"/>
                  <a:pt x="76" y="74"/>
                  <a:pt x="81" y="74"/>
                </a:cubicBezTo>
                <a:cubicBezTo>
                  <a:pt x="98" y="74"/>
                  <a:pt x="98" y="74"/>
                  <a:pt x="98" y="74"/>
                </a:cubicBezTo>
                <a:cubicBezTo>
                  <a:pt x="103" y="74"/>
                  <a:pt x="107" y="78"/>
                  <a:pt x="107" y="83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52" y="89"/>
                  <a:pt x="152" y="89"/>
                  <a:pt x="152" y="89"/>
                </a:cubicBezTo>
                <a:cubicBezTo>
                  <a:pt x="165" y="89"/>
                  <a:pt x="177" y="78"/>
                  <a:pt x="179" y="64"/>
                </a:cubicBezTo>
                <a:cubicBezTo>
                  <a:pt x="179" y="50"/>
                  <a:pt x="179" y="50"/>
                  <a:pt x="179" y="50"/>
                </a:cubicBezTo>
                <a:cubicBezTo>
                  <a:pt x="179" y="37"/>
                  <a:pt x="169" y="26"/>
                  <a:pt x="158" y="26"/>
                </a:cubicBezTo>
                <a:cubicBezTo>
                  <a:pt x="148" y="26"/>
                  <a:pt x="148" y="26"/>
                  <a:pt x="148" y="26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69" y="26"/>
                  <a:pt x="69" y="26"/>
                  <a:pt x="69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9" y="26"/>
                  <a:pt x="0" y="37"/>
                  <a:pt x="0" y="50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78"/>
                  <a:pt x="14" y="89"/>
                  <a:pt x="27" y="89"/>
                </a:cubicBezTo>
                <a:close/>
                <a:moveTo>
                  <a:pt x="152" y="97"/>
                </a:moveTo>
                <a:cubicBezTo>
                  <a:pt x="107" y="97"/>
                  <a:pt x="107" y="97"/>
                  <a:pt x="107" y="97"/>
                </a:cubicBezTo>
                <a:cubicBezTo>
                  <a:pt x="107" y="103"/>
                  <a:pt x="107" y="103"/>
                  <a:pt x="107" y="103"/>
                </a:cubicBezTo>
                <a:cubicBezTo>
                  <a:pt x="107" y="108"/>
                  <a:pt x="103" y="112"/>
                  <a:pt x="98" y="112"/>
                </a:cubicBezTo>
                <a:cubicBezTo>
                  <a:pt x="81" y="112"/>
                  <a:pt x="81" y="112"/>
                  <a:pt x="81" y="112"/>
                </a:cubicBezTo>
                <a:cubicBezTo>
                  <a:pt x="76" y="112"/>
                  <a:pt x="72" y="108"/>
                  <a:pt x="72" y="103"/>
                </a:cubicBezTo>
                <a:cubicBezTo>
                  <a:pt x="72" y="97"/>
                  <a:pt x="72" y="97"/>
                  <a:pt x="72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16" y="97"/>
                  <a:pt x="6" y="91"/>
                  <a:pt x="0" y="81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50"/>
                  <a:pt x="9" y="161"/>
                  <a:pt x="21" y="161"/>
                </a:cubicBezTo>
                <a:cubicBezTo>
                  <a:pt x="28" y="161"/>
                  <a:pt x="28" y="161"/>
                  <a:pt x="28" y="161"/>
                </a:cubicBezTo>
                <a:cubicBezTo>
                  <a:pt x="34" y="161"/>
                  <a:pt x="34" y="161"/>
                  <a:pt x="34" y="161"/>
                </a:cubicBezTo>
                <a:cubicBezTo>
                  <a:pt x="42" y="161"/>
                  <a:pt x="42" y="161"/>
                  <a:pt x="42" y="161"/>
                </a:cubicBezTo>
                <a:cubicBezTo>
                  <a:pt x="136" y="161"/>
                  <a:pt x="136" y="161"/>
                  <a:pt x="136" y="161"/>
                </a:cubicBezTo>
                <a:cubicBezTo>
                  <a:pt x="143" y="161"/>
                  <a:pt x="143" y="161"/>
                  <a:pt x="143" y="161"/>
                </a:cubicBezTo>
                <a:cubicBezTo>
                  <a:pt x="148" y="161"/>
                  <a:pt x="148" y="161"/>
                  <a:pt x="148" y="161"/>
                </a:cubicBezTo>
                <a:cubicBezTo>
                  <a:pt x="158" y="161"/>
                  <a:pt x="158" y="161"/>
                  <a:pt x="158" y="161"/>
                </a:cubicBezTo>
                <a:cubicBezTo>
                  <a:pt x="169" y="161"/>
                  <a:pt x="179" y="150"/>
                  <a:pt x="179" y="137"/>
                </a:cubicBezTo>
                <a:cubicBezTo>
                  <a:pt x="179" y="81"/>
                  <a:pt x="179" y="81"/>
                  <a:pt x="179" y="81"/>
                </a:cubicBezTo>
                <a:cubicBezTo>
                  <a:pt x="173" y="91"/>
                  <a:pt x="163" y="97"/>
                  <a:pt x="152" y="97"/>
                </a:cubicBezTo>
                <a:close/>
                <a:moveTo>
                  <a:pt x="98" y="81"/>
                </a:moveTo>
                <a:cubicBezTo>
                  <a:pt x="81" y="81"/>
                  <a:pt x="81" y="81"/>
                  <a:pt x="81" y="81"/>
                </a:cubicBezTo>
                <a:cubicBezTo>
                  <a:pt x="79" y="81"/>
                  <a:pt x="78" y="82"/>
                  <a:pt x="78" y="84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4"/>
                  <a:pt x="79" y="106"/>
                  <a:pt x="81" y="106"/>
                </a:cubicBezTo>
                <a:cubicBezTo>
                  <a:pt x="98" y="106"/>
                  <a:pt x="98" y="106"/>
                  <a:pt x="98" y="106"/>
                </a:cubicBezTo>
                <a:cubicBezTo>
                  <a:pt x="99" y="106"/>
                  <a:pt x="101" y="104"/>
                  <a:pt x="101" y="102"/>
                </a:cubicBezTo>
                <a:cubicBezTo>
                  <a:pt x="101" y="98"/>
                  <a:pt x="101" y="98"/>
                  <a:pt x="101" y="98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91"/>
                  <a:pt x="101" y="91"/>
                  <a:pt x="101" y="91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1" y="82"/>
                  <a:pt x="99" y="81"/>
                  <a:pt x="98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04E5B206-D4C0-4BE3-B88C-346C3BD38835}"/>
              </a:ext>
            </a:extLst>
          </p:cNvPr>
          <p:cNvSpPr>
            <a:spLocks noEditPoints="1"/>
          </p:cNvSpPr>
          <p:nvPr/>
        </p:nvSpPr>
        <p:spPr bwMode="auto">
          <a:xfrm>
            <a:off x="7551394" y="4503395"/>
            <a:ext cx="427435" cy="427435"/>
          </a:xfrm>
          <a:custGeom>
            <a:avLst/>
            <a:gdLst>
              <a:gd name="T0" fmla="*/ 267366 w 162"/>
              <a:gd name="T1" fmla="*/ 302546 h 162"/>
              <a:gd name="T2" fmla="*/ 538250 w 162"/>
              <a:gd name="T3" fmla="*/ 302546 h 162"/>
              <a:gd name="T4" fmla="*/ 267366 w 162"/>
              <a:gd name="T5" fmla="*/ 569912 h 162"/>
              <a:gd name="T6" fmla="*/ 0 w 162"/>
              <a:gd name="T7" fmla="*/ 302546 h 162"/>
              <a:gd name="T8" fmla="*/ 267366 w 162"/>
              <a:gd name="T9" fmla="*/ 31662 h 162"/>
              <a:gd name="T10" fmla="*/ 267366 w 162"/>
              <a:gd name="T11" fmla="*/ 302546 h 162"/>
              <a:gd name="T12" fmla="*/ 299028 w 162"/>
              <a:gd name="T13" fmla="*/ 0 h 162"/>
              <a:gd name="T14" fmla="*/ 299028 w 162"/>
              <a:gd name="T15" fmla="*/ 267366 h 162"/>
              <a:gd name="T16" fmla="*/ 569912 w 162"/>
              <a:gd name="T17" fmla="*/ 267366 h 162"/>
              <a:gd name="T18" fmla="*/ 299028 w 162"/>
              <a:gd name="T19" fmla="*/ 0 h 1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2" h="162">
                <a:moveTo>
                  <a:pt x="76" y="86"/>
                </a:moveTo>
                <a:cubicBezTo>
                  <a:pt x="153" y="86"/>
                  <a:pt x="153" y="86"/>
                  <a:pt x="153" y="86"/>
                </a:cubicBezTo>
                <a:cubicBezTo>
                  <a:pt x="153" y="128"/>
                  <a:pt x="118" y="162"/>
                  <a:pt x="76" y="162"/>
                </a:cubicBezTo>
                <a:cubicBezTo>
                  <a:pt x="34" y="162"/>
                  <a:pt x="0" y="128"/>
                  <a:pt x="0" y="86"/>
                </a:cubicBezTo>
                <a:cubicBezTo>
                  <a:pt x="0" y="43"/>
                  <a:pt x="34" y="9"/>
                  <a:pt x="76" y="9"/>
                </a:cubicBezTo>
                <a:lnTo>
                  <a:pt x="76" y="86"/>
                </a:lnTo>
                <a:close/>
                <a:moveTo>
                  <a:pt x="85" y="0"/>
                </a:moveTo>
                <a:cubicBezTo>
                  <a:pt x="85" y="76"/>
                  <a:pt x="85" y="76"/>
                  <a:pt x="85" y="76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62" y="34"/>
                  <a:pt x="128" y="0"/>
                  <a:pt x="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049F447A-D289-4E1C-9B2F-B6F6F0B6284F}"/>
              </a:ext>
            </a:extLst>
          </p:cNvPr>
          <p:cNvSpPr>
            <a:spLocks/>
          </p:cNvSpPr>
          <p:nvPr/>
        </p:nvSpPr>
        <p:spPr bwMode="auto">
          <a:xfrm>
            <a:off x="6030966" y="4464104"/>
            <a:ext cx="351234" cy="509588"/>
          </a:xfrm>
          <a:custGeom>
            <a:avLst/>
            <a:gdLst>
              <a:gd name="T0" fmla="*/ 468312 w 133"/>
              <a:gd name="T1" fmla="*/ 450620 h 193"/>
              <a:gd name="T2" fmla="*/ 302818 w 133"/>
              <a:gd name="T3" fmla="*/ 299240 h 193"/>
              <a:gd name="T4" fmla="*/ 221832 w 133"/>
              <a:gd name="T5" fmla="*/ 278117 h 193"/>
              <a:gd name="T6" fmla="*/ 112677 w 133"/>
              <a:gd name="T7" fmla="*/ 221789 h 193"/>
              <a:gd name="T8" fmla="*/ 228874 w 133"/>
              <a:gd name="T9" fmla="*/ 168982 h 193"/>
              <a:gd name="T10" fmla="*/ 348593 w 133"/>
              <a:gd name="T11" fmla="*/ 214748 h 193"/>
              <a:gd name="T12" fmla="*/ 404931 w 133"/>
              <a:gd name="T13" fmla="*/ 211228 h 193"/>
              <a:gd name="T14" fmla="*/ 433101 w 133"/>
              <a:gd name="T15" fmla="*/ 168982 h 193"/>
              <a:gd name="T16" fmla="*/ 281691 w 133"/>
              <a:gd name="T17" fmla="*/ 77450 h 193"/>
              <a:gd name="T18" fmla="*/ 281691 w 133"/>
              <a:gd name="T19" fmla="*/ 24643 h 193"/>
              <a:gd name="T20" fmla="*/ 253522 w 133"/>
              <a:gd name="T21" fmla="*/ 0 h 193"/>
              <a:gd name="T22" fmla="*/ 214790 w 133"/>
              <a:gd name="T23" fmla="*/ 0 h 193"/>
              <a:gd name="T24" fmla="*/ 186621 w 133"/>
              <a:gd name="T25" fmla="*/ 24643 h 193"/>
              <a:gd name="T26" fmla="*/ 186621 w 133"/>
              <a:gd name="T27" fmla="*/ 73930 h 193"/>
              <a:gd name="T28" fmla="*/ 0 w 133"/>
              <a:gd name="T29" fmla="*/ 221789 h 193"/>
              <a:gd name="T30" fmla="*/ 176057 w 133"/>
              <a:gd name="T31" fmla="*/ 369649 h 193"/>
              <a:gd name="T32" fmla="*/ 274649 w 133"/>
              <a:gd name="T33" fmla="*/ 394292 h 193"/>
              <a:gd name="T34" fmla="*/ 355635 w 133"/>
              <a:gd name="T35" fmla="*/ 454140 h 193"/>
              <a:gd name="T36" fmla="*/ 239438 w 133"/>
              <a:gd name="T37" fmla="*/ 506947 h 193"/>
              <a:gd name="T38" fmla="*/ 98592 w 133"/>
              <a:gd name="T39" fmla="*/ 457661 h 193"/>
              <a:gd name="T40" fmla="*/ 35211 w 133"/>
              <a:gd name="T41" fmla="*/ 468222 h 193"/>
              <a:gd name="T42" fmla="*/ 17606 w 133"/>
              <a:gd name="T43" fmla="*/ 510468 h 193"/>
              <a:gd name="T44" fmla="*/ 186621 w 133"/>
              <a:gd name="T45" fmla="*/ 598479 h 193"/>
              <a:gd name="T46" fmla="*/ 186621 w 133"/>
              <a:gd name="T47" fmla="*/ 654807 h 193"/>
              <a:gd name="T48" fmla="*/ 214790 w 133"/>
              <a:gd name="T49" fmla="*/ 679450 h 193"/>
              <a:gd name="T50" fmla="*/ 253522 w 133"/>
              <a:gd name="T51" fmla="*/ 679450 h 193"/>
              <a:gd name="T52" fmla="*/ 281691 w 133"/>
              <a:gd name="T53" fmla="*/ 654807 h 193"/>
              <a:gd name="T54" fmla="*/ 281691 w 133"/>
              <a:gd name="T55" fmla="*/ 602000 h 193"/>
              <a:gd name="T56" fmla="*/ 468312 w 133"/>
              <a:gd name="T57" fmla="*/ 450620 h 19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3" h="193">
                <a:moveTo>
                  <a:pt x="133" y="128"/>
                </a:moveTo>
                <a:cubicBezTo>
                  <a:pt x="133" y="108"/>
                  <a:pt x="117" y="92"/>
                  <a:pt x="86" y="85"/>
                </a:cubicBezTo>
                <a:cubicBezTo>
                  <a:pt x="83" y="84"/>
                  <a:pt x="66" y="80"/>
                  <a:pt x="63" y="79"/>
                </a:cubicBezTo>
                <a:cubicBezTo>
                  <a:pt x="39" y="73"/>
                  <a:pt x="32" y="69"/>
                  <a:pt x="32" y="63"/>
                </a:cubicBezTo>
                <a:cubicBezTo>
                  <a:pt x="32" y="56"/>
                  <a:pt x="41" y="48"/>
                  <a:pt x="65" y="48"/>
                </a:cubicBezTo>
                <a:cubicBezTo>
                  <a:pt x="82" y="48"/>
                  <a:pt x="99" y="61"/>
                  <a:pt x="99" y="61"/>
                </a:cubicBezTo>
                <a:cubicBezTo>
                  <a:pt x="106" y="65"/>
                  <a:pt x="110" y="65"/>
                  <a:pt x="115" y="60"/>
                </a:cubicBezTo>
                <a:cubicBezTo>
                  <a:pt x="115" y="60"/>
                  <a:pt x="123" y="54"/>
                  <a:pt x="123" y="48"/>
                </a:cubicBezTo>
                <a:cubicBezTo>
                  <a:pt x="123" y="39"/>
                  <a:pt x="102" y="27"/>
                  <a:pt x="80" y="22"/>
                </a:cubicBezTo>
                <a:cubicBezTo>
                  <a:pt x="80" y="7"/>
                  <a:pt x="80" y="7"/>
                  <a:pt x="80" y="7"/>
                </a:cubicBezTo>
                <a:cubicBezTo>
                  <a:pt x="80" y="3"/>
                  <a:pt x="76" y="0"/>
                  <a:pt x="72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7" y="0"/>
                  <a:pt x="53" y="3"/>
                  <a:pt x="53" y="7"/>
                </a:cubicBezTo>
                <a:cubicBezTo>
                  <a:pt x="53" y="21"/>
                  <a:pt x="53" y="21"/>
                  <a:pt x="53" y="21"/>
                </a:cubicBezTo>
                <a:cubicBezTo>
                  <a:pt x="19" y="25"/>
                  <a:pt x="0" y="42"/>
                  <a:pt x="0" y="63"/>
                </a:cubicBezTo>
                <a:cubicBezTo>
                  <a:pt x="0" y="88"/>
                  <a:pt x="24" y="98"/>
                  <a:pt x="50" y="105"/>
                </a:cubicBezTo>
                <a:cubicBezTo>
                  <a:pt x="54" y="106"/>
                  <a:pt x="74" y="111"/>
                  <a:pt x="78" y="112"/>
                </a:cubicBezTo>
                <a:cubicBezTo>
                  <a:pt x="97" y="117"/>
                  <a:pt x="101" y="124"/>
                  <a:pt x="101" y="129"/>
                </a:cubicBezTo>
                <a:cubicBezTo>
                  <a:pt x="101" y="137"/>
                  <a:pt x="92" y="144"/>
                  <a:pt x="68" y="144"/>
                </a:cubicBezTo>
                <a:cubicBezTo>
                  <a:pt x="51" y="144"/>
                  <a:pt x="28" y="130"/>
                  <a:pt x="28" y="130"/>
                </a:cubicBezTo>
                <a:cubicBezTo>
                  <a:pt x="21" y="126"/>
                  <a:pt x="15" y="127"/>
                  <a:pt x="10" y="133"/>
                </a:cubicBezTo>
                <a:cubicBezTo>
                  <a:pt x="10" y="133"/>
                  <a:pt x="5" y="139"/>
                  <a:pt x="5" y="145"/>
                </a:cubicBezTo>
                <a:cubicBezTo>
                  <a:pt x="5" y="154"/>
                  <a:pt x="30" y="166"/>
                  <a:pt x="53" y="170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3" y="190"/>
                  <a:pt x="57" y="193"/>
                  <a:pt x="61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76" y="193"/>
                  <a:pt x="80" y="190"/>
                  <a:pt x="80" y="186"/>
                </a:cubicBezTo>
                <a:cubicBezTo>
                  <a:pt x="80" y="171"/>
                  <a:pt x="80" y="171"/>
                  <a:pt x="80" y="171"/>
                </a:cubicBezTo>
                <a:cubicBezTo>
                  <a:pt x="116" y="168"/>
                  <a:pt x="133" y="148"/>
                  <a:pt x="133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0" name="Rectangle 47">
            <a:extLst>
              <a:ext uri="{FF2B5EF4-FFF2-40B4-BE49-F238E27FC236}">
                <a16:creationId xmlns:a16="http://schemas.microsoft.com/office/drawing/2014/main" id="{4D572343-8EA0-4FF7-9B2F-133F17499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022" y="3230617"/>
            <a:ext cx="72269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>
                <a:solidFill>
                  <a:srgbClr val="FFFFFF"/>
                </a:solidFill>
                <a:latin typeface="Open Sans Semibold" panose="020B0706030804020204" pitchFamily="34" charset="0"/>
              </a:rPr>
              <a:t>SUCCESS</a:t>
            </a:r>
            <a:endParaRPr lang="en-US" altLang="en-US" sz="1350"/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ECD4D97A-0B79-4BA5-9DA1-58E09946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451" y="3230617"/>
            <a:ext cx="811119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>
                <a:solidFill>
                  <a:srgbClr val="FFFFFF"/>
                </a:solidFill>
                <a:latin typeface="Open Sans Semibold" panose="020B0706030804020204" pitchFamily="34" charset="0"/>
              </a:rPr>
              <a:t>BUSINESS</a:t>
            </a:r>
            <a:endParaRPr lang="en-US" altLang="en-US" sz="1350"/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2F3403F8-BE67-430C-8187-78F6C0F5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925" y="3230617"/>
            <a:ext cx="736484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>
                <a:solidFill>
                  <a:srgbClr val="FFFFFF"/>
                </a:solidFill>
                <a:latin typeface="Open Sans Semibold" panose="020B0706030804020204" pitchFamily="34" charset="0"/>
              </a:rPr>
              <a:t>STARTUP</a:t>
            </a:r>
            <a:endParaRPr lang="en-US" altLang="en-US" sz="1350"/>
          </a:p>
        </p:txBody>
      </p:sp>
      <p:sp>
        <p:nvSpPr>
          <p:cNvPr id="33" name="Rectangle 50">
            <a:extLst>
              <a:ext uri="{FF2B5EF4-FFF2-40B4-BE49-F238E27FC236}">
                <a16:creationId xmlns:a16="http://schemas.microsoft.com/office/drawing/2014/main" id="{72EB9237-0999-4931-A11A-5A3E0479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400" y="3230617"/>
            <a:ext cx="706925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>
                <a:solidFill>
                  <a:srgbClr val="FFFFFF"/>
                </a:solidFill>
                <a:latin typeface="Open Sans Semibold" panose="020B0706030804020204" pitchFamily="34" charset="0"/>
              </a:rPr>
              <a:t>PROJECT</a:t>
            </a:r>
            <a:endParaRPr lang="en-US" altLang="en-US" sz="1350"/>
          </a:p>
        </p:txBody>
      </p:sp>
      <p:sp>
        <p:nvSpPr>
          <p:cNvPr id="34" name="Rectangle 51">
            <a:extLst>
              <a:ext uri="{FF2B5EF4-FFF2-40B4-BE49-F238E27FC236}">
                <a16:creationId xmlns:a16="http://schemas.microsoft.com/office/drawing/2014/main" id="{BE002487-A9B9-41F1-9480-572B3FD7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66" y="3230617"/>
            <a:ext cx="38953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>
                <a:solidFill>
                  <a:srgbClr val="FFFFFF"/>
                </a:solidFill>
                <a:latin typeface="Open Sans Semibold" panose="020B0706030804020204" pitchFamily="34" charset="0"/>
              </a:rPr>
              <a:t>IDEA</a:t>
            </a:r>
            <a:endParaRPr lang="en-US" altLang="en-US" sz="1350"/>
          </a:p>
        </p:txBody>
      </p:sp>
      <p:sp>
        <p:nvSpPr>
          <p:cNvPr id="35" name="TextBox 93">
            <a:extLst>
              <a:ext uri="{FF2B5EF4-FFF2-40B4-BE49-F238E27FC236}">
                <a16:creationId xmlns:a16="http://schemas.microsoft.com/office/drawing/2014/main" id="{9CF6B433-19FE-4790-9119-0D26BD188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63" y="3449692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9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9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consetur</a:t>
            </a: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adipin</a:t>
            </a: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nnscing</a:t>
            </a: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ru-RU" altLang="ru-RU" sz="9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93">
            <a:extLst>
              <a:ext uri="{FF2B5EF4-FFF2-40B4-BE49-F238E27FC236}">
                <a16:creationId xmlns:a16="http://schemas.microsoft.com/office/drawing/2014/main" id="{B8E79689-C140-4BC3-9091-15A559485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535" y="3468742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</a:t>
            </a:r>
            <a:endParaRPr lang="ru-RU" altLang="ru-RU" sz="90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93">
            <a:extLst>
              <a:ext uri="{FF2B5EF4-FFF2-40B4-BE49-F238E27FC236}">
                <a16:creationId xmlns:a16="http://schemas.microsoft.com/office/drawing/2014/main" id="{0B812169-D467-47B3-833D-A8598968A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394" y="3449692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</a:t>
            </a:r>
            <a:endParaRPr lang="ru-RU" altLang="ru-RU" sz="90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93">
            <a:extLst>
              <a:ext uri="{FF2B5EF4-FFF2-40B4-BE49-F238E27FC236}">
                <a16:creationId xmlns:a16="http://schemas.microsoft.com/office/drawing/2014/main" id="{A801F734-9A5A-4CB5-8F43-018E6CF9B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156" y="3474695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</a:t>
            </a:r>
            <a:endParaRPr lang="ru-RU" altLang="ru-RU" sz="90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93">
            <a:extLst>
              <a:ext uri="{FF2B5EF4-FFF2-40B4-BE49-F238E27FC236}">
                <a16:creationId xmlns:a16="http://schemas.microsoft.com/office/drawing/2014/main" id="{76A2C745-772D-4BE3-A311-8328860D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347" y="3468742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</a:t>
            </a:r>
            <a:endParaRPr lang="ru-RU" altLang="ru-RU" sz="90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24">
            <a:extLst>
              <a:ext uri="{FF2B5EF4-FFF2-40B4-BE49-F238E27FC236}">
                <a16:creationId xmlns:a16="http://schemas.microsoft.com/office/drawing/2014/main" id="{CC33470C-A999-4CD5-93FA-3EB99787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78" y="1209997"/>
            <a:ext cx="54470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200" dirty="0">
                <a:solidFill>
                  <a:srgbClr val="000000"/>
                </a:solidFill>
                <a:latin typeface="Montserrat" panose="02000505000000020004" pitchFamily="2" charset="0"/>
              </a:rPr>
              <a:t>PALETAS COLORES</a:t>
            </a: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44AF9B79-4A04-401D-BE72-5AC4E0F5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29" y="3032973"/>
            <a:ext cx="1162050" cy="1272778"/>
          </a:xfrm>
          <a:prstGeom prst="rect">
            <a:avLst/>
          </a:prstGeom>
          <a:solidFill>
            <a:srgbClr val="3093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6" name="Freeform 23">
            <a:extLst>
              <a:ext uri="{FF2B5EF4-FFF2-40B4-BE49-F238E27FC236}">
                <a16:creationId xmlns:a16="http://schemas.microsoft.com/office/drawing/2014/main" id="{484C4533-E08D-461E-9DD4-692207EFF3DB}"/>
              </a:ext>
            </a:extLst>
          </p:cNvPr>
          <p:cNvSpPr>
            <a:spLocks/>
          </p:cNvSpPr>
          <p:nvPr/>
        </p:nvSpPr>
        <p:spPr bwMode="auto">
          <a:xfrm>
            <a:off x="930329" y="4305751"/>
            <a:ext cx="1162050" cy="896541"/>
          </a:xfrm>
          <a:custGeom>
            <a:avLst/>
            <a:gdLst>
              <a:gd name="T0" fmla="*/ 1194549 w 441"/>
              <a:gd name="T1" fmla="*/ 1195387 h 340"/>
              <a:gd name="T2" fmla="*/ 1387785 w 441"/>
              <a:gd name="T3" fmla="*/ 1195387 h 340"/>
              <a:gd name="T4" fmla="*/ 1549400 w 441"/>
              <a:gd name="T5" fmla="*/ 1037174 h 340"/>
              <a:gd name="T6" fmla="*/ 1549400 w 441"/>
              <a:gd name="T7" fmla="*/ 0 h 340"/>
              <a:gd name="T8" fmla="*/ 0 w 441"/>
              <a:gd name="T9" fmla="*/ 0 h 340"/>
              <a:gd name="T10" fmla="*/ 1194549 w 441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340" y="340"/>
                </a:moveTo>
                <a:cubicBezTo>
                  <a:pt x="395" y="340"/>
                  <a:pt x="395" y="340"/>
                  <a:pt x="395" y="340"/>
                </a:cubicBezTo>
                <a:cubicBezTo>
                  <a:pt x="421" y="340"/>
                  <a:pt x="441" y="320"/>
                  <a:pt x="441" y="295"/>
                </a:cubicBezTo>
                <a:cubicBezTo>
                  <a:pt x="441" y="0"/>
                  <a:pt x="441" y="0"/>
                  <a:pt x="4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2" y="340"/>
                  <a:pt x="340" y="340"/>
                </a:cubicBezTo>
                <a:close/>
              </a:path>
            </a:pathLst>
          </a:custGeom>
          <a:solidFill>
            <a:srgbClr val="2783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" name="Freeform 24">
            <a:extLst>
              <a:ext uri="{FF2B5EF4-FFF2-40B4-BE49-F238E27FC236}">
                <a16:creationId xmlns:a16="http://schemas.microsoft.com/office/drawing/2014/main" id="{6946BA30-F810-4E43-A558-EB0803C20145}"/>
              </a:ext>
            </a:extLst>
          </p:cNvPr>
          <p:cNvSpPr>
            <a:spLocks/>
          </p:cNvSpPr>
          <p:nvPr/>
        </p:nvSpPr>
        <p:spPr bwMode="auto">
          <a:xfrm>
            <a:off x="930329" y="2136432"/>
            <a:ext cx="1162050" cy="896541"/>
          </a:xfrm>
          <a:custGeom>
            <a:avLst/>
            <a:gdLst>
              <a:gd name="T0" fmla="*/ 354851 w 441"/>
              <a:gd name="T1" fmla="*/ 0 h 340"/>
              <a:gd name="T2" fmla="*/ 161615 w 441"/>
              <a:gd name="T3" fmla="*/ 0 h 340"/>
              <a:gd name="T4" fmla="*/ 0 w 441"/>
              <a:gd name="T5" fmla="*/ 161729 h 340"/>
              <a:gd name="T6" fmla="*/ 0 w 441"/>
              <a:gd name="T7" fmla="*/ 1195387 h 340"/>
              <a:gd name="T8" fmla="*/ 1549400 w 441"/>
              <a:gd name="T9" fmla="*/ 1195387 h 340"/>
              <a:gd name="T10" fmla="*/ 354851 w 441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101" y="0"/>
                </a:moveTo>
                <a:cubicBezTo>
                  <a:pt x="46" y="0"/>
                  <a:pt x="46" y="0"/>
                  <a:pt x="46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1" y="340"/>
                  <a:pt x="441" y="340"/>
                  <a:pt x="441" y="340"/>
                </a:cubicBezTo>
                <a:cubicBezTo>
                  <a:pt x="441" y="152"/>
                  <a:pt x="289" y="0"/>
                  <a:pt x="101" y="0"/>
                </a:cubicBezTo>
                <a:close/>
              </a:path>
            </a:pathLst>
          </a:custGeom>
          <a:solidFill>
            <a:srgbClr val="449D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Rectangle 37">
            <a:extLst>
              <a:ext uri="{FF2B5EF4-FFF2-40B4-BE49-F238E27FC236}">
                <a16:creationId xmlns:a16="http://schemas.microsoft.com/office/drawing/2014/main" id="{9E98CC8A-F72D-4EF2-869B-D50F4B25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38" y="2400751"/>
            <a:ext cx="525785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01</a:t>
            </a:r>
            <a:endParaRPr lang="en-US" altLang="en-US" sz="1350"/>
          </a:p>
        </p:txBody>
      </p:sp>
      <p:sp>
        <p:nvSpPr>
          <p:cNvPr id="25" name="Freeform 42">
            <a:extLst>
              <a:ext uri="{FF2B5EF4-FFF2-40B4-BE49-F238E27FC236}">
                <a16:creationId xmlns:a16="http://schemas.microsoft.com/office/drawing/2014/main" id="{6A87A630-80E6-4196-AF2D-D21046F619C8}"/>
              </a:ext>
            </a:extLst>
          </p:cNvPr>
          <p:cNvSpPr>
            <a:spLocks noEditPoints="1"/>
          </p:cNvSpPr>
          <p:nvPr/>
        </p:nvSpPr>
        <p:spPr bwMode="auto">
          <a:xfrm>
            <a:off x="1386338" y="4443864"/>
            <a:ext cx="436960" cy="521494"/>
          </a:xfrm>
          <a:custGeom>
            <a:avLst/>
            <a:gdLst>
              <a:gd name="T0" fmla="*/ 217602 w 166"/>
              <a:gd name="T1" fmla="*/ 695325 h 198"/>
              <a:gd name="T2" fmla="*/ 217602 w 166"/>
              <a:gd name="T3" fmla="*/ 646161 h 198"/>
              <a:gd name="T4" fmla="*/ 389578 w 166"/>
              <a:gd name="T5" fmla="*/ 607531 h 198"/>
              <a:gd name="T6" fmla="*/ 193034 w 166"/>
              <a:gd name="T7" fmla="*/ 607531 h 198"/>
              <a:gd name="T8" fmla="*/ 365010 w 166"/>
              <a:gd name="T9" fmla="*/ 632114 h 198"/>
              <a:gd name="T10" fmla="*/ 284287 w 166"/>
              <a:gd name="T11" fmla="*/ 340639 h 198"/>
              <a:gd name="T12" fmla="*/ 291306 w 166"/>
              <a:gd name="T13" fmla="*/ 568902 h 198"/>
              <a:gd name="T14" fmla="*/ 291306 w 166"/>
              <a:gd name="T15" fmla="*/ 568902 h 198"/>
              <a:gd name="T16" fmla="*/ 315874 w 166"/>
              <a:gd name="T17" fmla="*/ 340639 h 198"/>
              <a:gd name="T18" fmla="*/ 210583 w 166"/>
              <a:gd name="T19" fmla="*/ 319569 h 198"/>
              <a:gd name="T20" fmla="*/ 210583 w 166"/>
              <a:gd name="T21" fmla="*/ 249334 h 198"/>
              <a:gd name="T22" fmla="*/ 336932 w 166"/>
              <a:gd name="T23" fmla="*/ 284451 h 198"/>
              <a:gd name="T24" fmla="*/ 407126 w 166"/>
              <a:gd name="T25" fmla="*/ 284451 h 198"/>
              <a:gd name="T26" fmla="*/ 98272 w 166"/>
              <a:gd name="T27" fmla="*/ 221240 h 198"/>
              <a:gd name="T28" fmla="*/ 196544 w 166"/>
              <a:gd name="T29" fmla="*/ 544320 h 198"/>
              <a:gd name="T30" fmla="*/ 245680 w 166"/>
              <a:gd name="T31" fmla="*/ 340639 h 198"/>
              <a:gd name="T32" fmla="*/ 154427 w 166"/>
              <a:gd name="T33" fmla="*/ 284451 h 198"/>
              <a:gd name="T34" fmla="*/ 266738 w 166"/>
              <a:gd name="T35" fmla="*/ 284451 h 198"/>
              <a:gd name="T36" fmla="*/ 284287 w 166"/>
              <a:gd name="T37" fmla="*/ 319569 h 198"/>
              <a:gd name="T38" fmla="*/ 315874 w 166"/>
              <a:gd name="T39" fmla="*/ 284451 h 198"/>
              <a:gd name="T40" fmla="*/ 414146 w 166"/>
              <a:gd name="T41" fmla="*/ 242310 h 198"/>
              <a:gd name="T42" fmla="*/ 372029 w 166"/>
              <a:gd name="T43" fmla="*/ 340639 h 198"/>
              <a:gd name="T44" fmla="*/ 350971 w 166"/>
              <a:gd name="T45" fmla="*/ 568902 h 198"/>
              <a:gd name="T46" fmla="*/ 463282 w 166"/>
              <a:gd name="T47" fmla="*/ 354686 h 198"/>
              <a:gd name="T48" fmla="*/ 291306 w 166"/>
              <a:gd name="T49" fmla="*/ 0 h 198"/>
              <a:gd name="T50" fmla="*/ 270248 w 166"/>
              <a:gd name="T51" fmla="*/ 59700 h 198"/>
              <a:gd name="T52" fmla="*/ 312364 w 166"/>
              <a:gd name="T53" fmla="*/ 59700 h 198"/>
              <a:gd name="T54" fmla="*/ 421165 w 166"/>
              <a:gd name="T55" fmla="*/ 24582 h 198"/>
              <a:gd name="T56" fmla="*/ 375539 w 166"/>
              <a:gd name="T57" fmla="*/ 70235 h 198"/>
              <a:gd name="T58" fmla="*/ 410636 w 166"/>
              <a:gd name="T59" fmla="*/ 87794 h 198"/>
              <a:gd name="T60" fmla="*/ 519437 w 166"/>
              <a:gd name="T61" fmla="*/ 94817 h 198"/>
              <a:gd name="T62" fmla="*/ 459772 w 166"/>
              <a:gd name="T63" fmla="*/ 115888 h 198"/>
              <a:gd name="T64" fmla="*/ 487850 w 166"/>
              <a:gd name="T65" fmla="*/ 147493 h 198"/>
              <a:gd name="T66" fmla="*/ 579102 w 166"/>
              <a:gd name="T67" fmla="*/ 203681 h 198"/>
              <a:gd name="T68" fmla="*/ 515927 w 166"/>
              <a:gd name="T69" fmla="*/ 193146 h 198"/>
              <a:gd name="T70" fmla="*/ 522947 w 166"/>
              <a:gd name="T71" fmla="*/ 235287 h 198"/>
              <a:gd name="T72" fmla="*/ 575593 w 166"/>
              <a:gd name="T73" fmla="*/ 323080 h 198"/>
              <a:gd name="T74" fmla="*/ 522947 w 166"/>
              <a:gd name="T75" fmla="*/ 291475 h 198"/>
              <a:gd name="T76" fmla="*/ 512418 w 166"/>
              <a:gd name="T77" fmla="*/ 333616 h 198"/>
              <a:gd name="T78" fmla="*/ 196544 w 166"/>
              <a:gd name="T79" fmla="*/ 98329 h 198"/>
              <a:gd name="T80" fmla="*/ 186015 w 166"/>
              <a:gd name="T81" fmla="*/ 35117 h 198"/>
              <a:gd name="T82" fmla="*/ 150918 w 166"/>
              <a:gd name="T83" fmla="*/ 56188 h 198"/>
              <a:gd name="T84" fmla="*/ 122840 w 166"/>
              <a:gd name="T85" fmla="*/ 147493 h 198"/>
              <a:gd name="T86" fmla="*/ 91252 w 166"/>
              <a:gd name="T87" fmla="*/ 91305 h 198"/>
              <a:gd name="T88" fmla="*/ 63175 w 166"/>
              <a:gd name="T89" fmla="*/ 122911 h 198"/>
              <a:gd name="T90" fmla="*/ 80723 w 166"/>
              <a:gd name="T91" fmla="*/ 217728 h 198"/>
              <a:gd name="T92" fmla="*/ 24568 w 166"/>
              <a:gd name="T93" fmla="*/ 186122 h 198"/>
              <a:gd name="T94" fmla="*/ 17549 w 166"/>
              <a:gd name="T95" fmla="*/ 228263 h 198"/>
              <a:gd name="T96" fmla="*/ 80723 w 166"/>
              <a:gd name="T97" fmla="*/ 309033 h 198"/>
              <a:gd name="T98" fmla="*/ 17549 w 166"/>
              <a:gd name="T99" fmla="*/ 298498 h 198"/>
              <a:gd name="T100" fmla="*/ 28078 w 166"/>
              <a:gd name="T101" fmla="*/ 340639 h 19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66" h="198">
                <a:moveTo>
                  <a:pt x="111" y="191"/>
                </a:moveTo>
                <a:cubicBezTo>
                  <a:pt x="111" y="195"/>
                  <a:pt x="108" y="198"/>
                  <a:pt x="104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58" y="198"/>
                  <a:pt x="55" y="195"/>
                  <a:pt x="55" y="191"/>
                </a:cubicBezTo>
                <a:cubicBezTo>
                  <a:pt x="55" y="191"/>
                  <a:pt x="55" y="191"/>
                  <a:pt x="55" y="191"/>
                </a:cubicBezTo>
                <a:cubicBezTo>
                  <a:pt x="55" y="187"/>
                  <a:pt x="58" y="184"/>
                  <a:pt x="62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8" y="184"/>
                  <a:pt x="111" y="187"/>
                  <a:pt x="111" y="191"/>
                </a:cubicBezTo>
                <a:close/>
                <a:moveTo>
                  <a:pt x="111" y="173"/>
                </a:moveTo>
                <a:cubicBezTo>
                  <a:pt x="111" y="169"/>
                  <a:pt x="108" y="166"/>
                  <a:pt x="104" y="166"/>
                </a:cubicBezTo>
                <a:cubicBezTo>
                  <a:pt x="62" y="166"/>
                  <a:pt x="62" y="166"/>
                  <a:pt x="62" y="166"/>
                </a:cubicBezTo>
                <a:cubicBezTo>
                  <a:pt x="58" y="166"/>
                  <a:pt x="55" y="169"/>
                  <a:pt x="55" y="173"/>
                </a:cubicBezTo>
                <a:cubicBezTo>
                  <a:pt x="55" y="173"/>
                  <a:pt x="55" y="173"/>
                  <a:pt x="55" y="173"/>
                </a:cubicBezTo>
                <a:cubicBezTo>
                  <a:pt x="55" y="177"/>
                  <a:pt x="58" y="180"/>
                  <a:pt x="62" y="180"/>
                </a:cubicBezTo>
                <a:cubicBezTo>
                  <a:pt x="104" y="180"/>
                  <a:pt x="104" y="180"/>
                  <a:pt x="104" y="180"/>
                </a:cubicBezTo>
                <a:cubicBezTo>
                  <a:pt x="108" y="180"/>
                  <a:pt x="111" y="177"/>
                  <a:pt x="111" y="173"/>
                </a:cubicBezTo>
                <a:close/>
                <a:moveTo>
                  <a:pt x="90" y="97"/>
                </a:moveTo>
                <a:cubicBezTo>
                  <a:pt x="81" y="97"/>
                  <a:pt x="81" y="97"/>
                  <a:pt x="81" y="97"/>
                </a:cubicBezTo>
                <a:cubicBezTo>
                  <a:pt x="76" y="97"/>
                  <a:pt x="76" y="97"/>
                  <a:pt x="76" y="97"/>
                </a:cubicBezTo>
                <a:cubicBezTo>
                  <a:pt x="76" y="162"/>
                  <a:pt x="76" y="162"/>
                  <a:pt x="76" y="162"/>
                </a:cubicBezTo>
                <a:cubicBezTo>
                  <a:pt x="79" y="162"/>
                  <a:pt x="81" y="162"/>
                  <a:pt x="83" y="162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85" y="162"/>
                  <a:pt x="87" y="162"/>
                  <a:pt x="90" y="162"/>
                </a:cubicBezTo>
                <a:lnTo>
                  <a:pt x="90" y="97"/>
                </a:lnTo>
                <a:close/>
                <a:moveTo>
                  <a:pt x="60" y="71"/>
                </a:moveTo>
                <a:cubicBezTo>
                  <a:pt x="55" y="71"/>
                  <a:pt x="50" y="75"/>
                  <a:pt x="50" y="81"/>
                </a:cubicBezTo>
                <a:cubicBezTo>
                  <a:pt x="50" y="86"/>
                  <a:pt x="55" y="91"/>
                  <a:pt x="60" y="91"/>
                </a:cubicBezTo>
                <a:cubicBezTo>
                  <a:pt x="70" y="91"/>
                  <a:pt x="70" y="91"/>
                  <a:pt x="70" y="91"/>
                </a:cubicBezTo>
                <a:cubicBezTo>
                  <a:pt x="70" y="81"/>
                  <a:pt x="70" y="81"/>
                  <a:pt x="70" y="81"/>
                </a:cubicBezTo>
                <a:cubicBezTo>
                  <a:pt x="70" y="75"/>
                  <a:pt x="65" y="71"/>
                  <a:pt x="60" y="71"/>
                </a:cubicBezTo>
                <a:close/>
                <a:moveTo>
                  <a:pt x="116" y="81"/>
                </a:moveTo>
                <a:cubicBezTo>
                  <a:pt x="116" y="75"/>
                  <a:pt x="111" y="71"/>
                  <a:pt x="106" y="71"/>
                </a:cubicBezTo>
                <a:cubicBezTo>
                  <a:pt x="101" y="71"/>
                  <a:pt x="96" y="75"/>
                  <a:pt x="96" y="81"/>
                </a:cubicBezTo>
                <a:cubicBezTo>
                  <a:pt x="96" y="91"/>
                  <a:pt x="96" y="91"/>
                  <a:pt x="96" y="91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11" y="91"/>
                  <a:pt x="116" y="86"/>
                  <a:pt x="116" y="81"/>
                </a:cubicBezTo>
                <a:close/>
                <a:moveTo>
                  <a:pt x="138" y="63"/>
                </a:moveTo>
                <a:cubicBezTo>
                  <a:pt x="133" y="45"/>
                  <a:pt x="112" y="26"/>
                  <a:pt x="83" y="26"/>
                </a:cubicBezTo>
                <a:cubicBezTo>
                  <a:pt x="54" y="26"/>
                  <a:pt x="33" y="45"/>
                  <a:pt x="28" y="63"/>
                </a:cubicBezTo>
                <a:cubicBezTo>
                  <a:pt x="25" y="76"/>
                  <a:pt x="28" y="89"/>
                  <a:pt x="34" y="101"/>
                </a:cubicBezTo>
                <a:cubicBezTo>
                  <a:pt x="40" y="113"/>
                  <a:pt x="46" y="122"/>
                  <a:pt x="51" y="133"/>
                </a:cubicBezTo>
                <a:cubicBezTo>
                  <a:pt x="54" y="139"/>
                  <a:pt x="55" y="148"/>
                  <a:pt x="56" y="155"/>
                </a:cubicBezTo>
                <a:cubicBezTo>
                  <a:pt x="58" y="160"/>
                  <a:pt x="60" y="162"/>
                  <a:pt x="66" y="162"/>
                </a:cubicBezTo>
                <a:cubicBezTo>
                  <a:pt x="67" y="162"/>
                  <a:pt x="69" y="162"/>
                  <a:pt x="70" y="162"/>
                </a:cubicBezTo>
                <a:cubicBezTo>
                  <a:pt x="70" y="97"/>
                  <a:pt x="70" y="97"/>
                  <a:pt x="7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56" y="97"/>
                  <a:pt x="52" y="96"/>
                  <a:pt x="48" y="92"/>
                </a:cubicBezTo>
                <a:cubicBezTo>
                  <a:pt x="45" y="89"/>
                  <a:pt x="44" y="85"/>
                  <a:pt x="44" y="81"/>
                </a:cubicBezTo>
                <a:cubicBezTo>
                  <a:pt x="44" y="76"/>
                  <a:pt x="45" y="72"/>
                  <a:pt x="48" y="69"/>
                </a:cubicBezTo>
                <a:cubicBezTo>
                  <a:pt x="52" y="66"/>
                  <a:pt x="56" y="64"/>
                  <a:pt x="60" y="64"/>
                </a:cubicBezTo>
                <a:cubicBezTo>
                  <a:pt x="69" y="64"/>
                  <a:pt x="76" y="72"/>
                  <a:pt x="76" y="81"/>
                </a:cubicBezTo>
                <a:cubicBezTo>
                  <a:pt x="76" y="81"/>
                  <a:pt x="76" y="81"/>
                  <a:pt x="76" y="81"/>
                </a:cubicBezTo>
                <a:cubicBezTo>
                  <a:pt x="76" y="91"/>
                  <a:pt x="76" y="91"/>
                  <a:pt x="76" y="91"/>
                </a:cubicBezTo>
                <a:cubicBezTo>
                  <a:pt x="81" y="91"/>
                  <a:pt x="81" y="91"/>
                  <a:pt x="81" y="91"/>
                </a:cubicBezTo>
                <a:cubicBezTo>
                  <a:pt x="90" y="91"/>
                  <a:pt x="90" y="91"/>
                  <a:pt x="90" y="9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76"/>
                  <a:pt x="91" y="72"/>
                  <a:pt x="94" y="69"/>
                </a:cubicBezTo>
                <a:cubicBezTo>
                  <a:pt x="97" y="66"/>
                  <a:pt x="102" y="64"/>
                  <a:pt x="106" y="64"/>
                </a:cubicBezTo>
                <a:cubicBezTo>
                  <a:pt x="110" y="64"/>
                  <a:pt x="114" y="66"/>
                  <a:pt x="118" y="69"/>
                </a:cubicBezTo>
                <a:cubicBezTo>
                  <a:pt x="121" y="72"/>
                  <a:pt x="122" y="76"/>
                  <a:pt x="122" y="81"/>
                </a:cubicBezTo>
                <a:cubicBezTo>
                  <a:pt x="122" y="85"/>
                  <a:pt x="121" y="89"/>
                  <a:pt x="118" y="92"/>
                </a:cubicBezTo>
                <a:cubicBezTo>
                  <a:pt x="114" y="96"/>
                  <a:pt x="110" y="97"/>
                  <a:pt x="106" y="97"/>
                </a:cubicBezTo>
                <a:cubicBezTo>
                  <a:pt x="96" y="97"/>
                  <a:pt x="96" y="97"/>
                  <a:pt x="96" y="97"/>
                </a:cubicBezTo>
                <a:cubicBezTo>
                  <a:pt x="96" y="162"/>
                  <a:pt x="96" y="162"/>
                  <a:pt x="96" y="162"/>
                </a:cubicBezTo>
                <a:cubicBezTo>
                  <a:pt x="97" y="162"/>
                  <a:pt x="99" y="162"/>
                  <a:pt x="100" y="162"/>
                </a:cubicBezTo>
                <a:cubicBezTo>
                  <a:pt x="106" y="162"/>
                  <a:pt x="108" y="160"/>
                  <a:pt x="110" y="155"/>
                </a:cubicBezTo>
                <a:cubicBezTo>
                  <a:pt x="111" y="148"/>
                  <a:pt x="112" y="139"/>
                  <a:pt x="115" y="133"/>
                </a:cubicBezTo>
                <a:cubicBezTo>
                  <a:pt x="120" y="122"/>
                  <a:pt x="126" y="113"/>
                  <a:pt x="132" y="101"/>
                </a:cubicBezTo>
                <a:cubicBezTo>
                  <a:pt x="138" y="89"/>
                  <a:pt x="141" y="76"/>
                  <a:pt x="138" y="63"/>
                </a:cubicBezTo>
                <a:close/>
                <a:moveTo>
                  <a:pt x="89" y="6"/>
                </a:moveTo>
                <a:cubicBezTo>
                  <a:pt x="89" y="2"/>
                  <a:pt x="86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0" y="0"/>
                  <a:pt x="77" y="2"/>
                  <a:pt x="77" y="6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20"/>
                  <a:pt x="80" y="23"/>
                  <a:pt x="83" y="23"/>
                </a:cubicBezTo>
                <a:cubicBezTo>
                  <a:pt x="83" y="23"/>
                  <a:pt x="83" y="23"/>
                  <a:pt x="83" y="23"/>
                </a:cubicBezTo>
                <a:cubicBezTo>
                  <a:pt x="86" y="23"/>
                  <a:pt x="89" y="20"/>
                  <a:pt x="89" y="17"/>
                </a:cubicBezTo>
                <a:lnTo>
                  <a:pt x="89" y="6"/>
                </a:lnTo>
                <a:close/>
                <a:moveTo>
                  <a:pt x="122" y="16"/>
                </a:moveTo>
                <a:cubicBezTo>
                  <a:pt x="124" y="13"/>
                  <a:pt x="123" y="9"/>
                  <a:pt x="120" y="7"/>
                </a:cubicBezTo>
                <a:cubicBezTo>
                  <a:pt x="120" y="7"/>
                  <a:pt x="120" y="7"/>
                  <a:pt x="120" y="7"/>
                </a:cubicBezTo>
                <a:cubicBezTo>
                  <a:pt x="117" y="6"/>
                  <a:pt x="113" y="7"/>
                  <a:pt x="112" y="1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5" y="23"/>
                  <a:pt x="106" y="26"/>
                  <a:pt x="109" y="28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12" y="29"/>
                  <a:pt x="116" y="28"/>
                  <a:pt x="117" y="25"/>
                </a:cubicBezTo>
                <a:lnTo>
                  <a:pt x="122" y="16"/>
                </a:lnTo>
                <a:close/>
                <a:moveTo>
                  <a:pt x="147" y="35"/>
                </a:moveTo>
                <a:cubicBezTo>
                  <a:pt x="150" y="33"/>
                  <a:pt x="150" y="29"/>
                  <a:pt x="148" y="27"/>
                </a:cubicBezTo>
                <a:cubicBezTo>
                  <a:pt x="148" y="27"/>
                  <a:pt x="148" y="27"/>
                  <a:pt x="148" y="27"/>
                </a:cubicBezTo>
                <a:cubicBezTo>
                  <a:pt x="145" y="24"/>
                  <a:pt x="142" y="24"/>
                  <a:pt x="139" y="26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128" y="36"/>
                  <a:pt x="128" y="39"/>
                  <a:pt x="130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2" y="44"/>
                  <a:pt x="136" y="45"/>
                  <a:pt x="139" y="42"/>
                </a:cubicBezTo>
                <a:lnTo>
                  <a:pt x="147" y="35"/>
                </a:lnTo>
                <a:close/>
                <a:moveTo>
                  <a:pt x="160" y="65"/>
                </a:moveTo>
                <a:cubicBezTo>
                  <a:pt x="163" y="64"/>
                  <a:pt x="166" y="61"/>
                  <a:pt x="165" y="58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4" y="54"/>
                  <a:pt x="161" y="52"/>
                  <a:pt x="158" y="53"/>
                </a:cubicBezTo>
                <a:cubicBezTo>
                  <a:pt x="147" y="55"/>
                  <a:pt x="147" y="55"/>
                  <a:pt x="147" y="55"/>
                </a:cubicBezTo>
                <a:cubicBezTo>
                  <a:pt x="144" y="55"/>
                  <a:pt x="142" y="58"/>
                  <a:pt x="142" y="62"/>
                </a:cubicBezTo>
                <a:cubicBezTo>
                  <a:pt x="142" y="62"/>
                  <a:pt x="142" y="62"/>
                  <a:pt x="142" y="62"/>
                </a:cubicBezTo>
                <a:cubicBezTo>
                  <a:pt x="143" y="65"/>
                  <a:pt x="146" y="67"/>
                  <a:pt x="149" y="67"/>
                </a:cubicBezTo>
                <a:lnTo>
                  <a:pt x="160" y="65"/>
                </a:lnTo>
                <a:close/>
                <a:moveTo>
                  <a:pt x="157" y="97"/>
                </a:moveTo>
                <a:cubicBezTo>
                  <a:pt x="161" y="98"/>
                  <a:pt x="164" y="95"/>
                  <a:pt x="164" y="92"/>
                </a:cubicBezTo>
                <a:cubicBezTo>
                  <a:pt x="164" y="92"/>
                  <a:pt x="164" y="92"/>
                  <a:pt x="164" y="92"/>
                </a:cubicBezTo>
                <a:cubicBezTo>
                  <a:pt x="165" y="89"/>
                  <a:pt x="163" y="86"/>
                  <a:pt x="160" y="85"/>
                </a:cubicBezTo>
                <a:cubicBezTo>
                  <a:pt x="149" y="83"/>
                  <a:pt x="149" y="83"/>
                  <a:pt x="149" y="83"/>
                </a:cubicBezTo>
                <a:cubicBezTo>
                  <a:pt x="146" y="82"/>
                  <a:pt x="142" y="84"/>
                  <a:pt x="142" y="88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41" y="91"/>
                  <a:pt x="143" y="94"/>
                  <a:pt x="146" y="95"/>
                </a:cubicBezTo>
                <a:lnTo>
                  <a:pt x="157" y="97"/>
                </a:lnTo>
                <a:close/>
                <a:moveTo>
                  <a:pt x="48" y="25"/>
                </a:moveTo>
                <a:cubicBezTo>
                  <a:pt x="50" y="28"/>
                  <a:pt x="53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9" y="26"/>
                  <a:pt x="60" y="23"/>
                  <a:pt x="59" y="20"/>
                </a:cubicBezTo>
                <a:cubicBezTo>
                  <a:pt x="53" y="10"/>
                  <a:pt x="53" y="10"/>
                  <a:pt x="53" y="10"/>
                </a:cubicBezTo>
                <a:cubicBezTo>
                  <a:pt x="52" y="7"/>
                  <a:pt x="48" y="6"/>
                  <a:pt x="45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2" y="9"/>
                  <a:pt x="41" y="13"/>
                  <a:pt x="43" y="16"/>
                </a:cubicBezTo>
                <a:lnTo>
                  <a:pt x="48" y="25"/>
                </a:lnTo>
                <a:close/>
                <a:moveTo>
                  <a:pt x="26" y="42"/>
                </a:moveTo>
                <a:cubicBezTo>
                  <a:pt x="29" y="45"/>
                  <a:pt x="33" y="44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39"/>
                  <a:pt x="37" y="36"/>
                  <a:pt x="34" y="33"/>
                </a:cubicBezTo>
                <a:cubicBezTo>
                  <a:pt x="26" y="26"/>
                  <a:pt x="26" y="26"/>
                  <a:pt x="26" y="26"/>
                </a:cubicBezTo>
                <a:cubicBezTo>
                  <a:pt x="24" y="24"/>
                  <a:pt x="20" y="24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5" y="29"/>
                  <a:pt x="16" y="33"/>
                  <a:pt x="18" y="35"/>
                </a:cubicBezTo>
                <a:lnTo>
                  <a:pt x="26" y="42"/>
                </a:lnTo>
                <a:close/>
                <a:moveTo>
                  <a:pt x="16" y="67"/>
                </a:moveTo>
                <a:cubicBezTo>
                  <a:pt x="19" y="67"/>
                  <a:pt x="22" y="65"/>
                  <a:pt x="23" y="62"/>
                </a:cubicBezTo>
                <a:cubicBezTo>
                  <a:pt x="23" y="62"/>
                  <a:pt x="23" y="62"/>
                  <a:pt x="23" y="62"/>
                </a:cubicBezTo>
                <a:cubicBezTo>
                  <a:pt x="24" y="58"/>
                  <a:pt x="21" y="55"/>
                  <a:pt x="18" y="55"/>
                </a:cubicBezTo>
                <a:cubicBezTo>
                  <a:pt x="7" y="53"/>
                  <a:pt x="7" y="53"/>
                  <a:pt x="7" y="53"/>
                </a:cubicBezTo>
                <a:cubicBezTo>
                  <a:pt x="4" y="52"/>
                  <a:pt x="1" y="54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1"/>
                  <a:pt x="2" y="64"/>
                  <a:pt x="5" y="65"/>
                </a:cubicBezTo>
                <a:lnTo>
                  <a:pt x="16" y="67"/>
                </a:lnTo>
                <a:close/>
                <a:moveTo>
                  <a:pt x="19" y="95"/>
                </a:moveTo>
                <a:cubicBezTo>
                  <a:pt x="22" y="94"/>
                  <a:pt x="24" y="91"/>
                  <a:pt x="23" y="88"/>
                </a:cubicBezTo>
                <a:cubicBezTo>
                  <a:pt x="23" y="88"/>
                  <a:pt x="23" y="88"/>
                  <a:pt x="23" y="88"/>
                </a:cubicBezTo>
                <a:cubicBezTo>
                  <a:pt x="23" y="84"/>
                  <a:pt x="20" y="82"/>
                  <a:pt x="16" y="83"/>
                </a:cubicBezTo>
                <a:cubicBezTo>
                  <a:pt x="5" y="85"/>
                  <a:pt x="5" y="85"/>
                  <a:pt x="5" y="85"/>
                </a:cubicBezTo>
                <a:cubicBezTo>
                  <a:pt x="2" y="86"/>
                  <a:pt x="0" y="89"/>
                  <a:pt x="1" y="92"/>
                </a:cubicBezTo>
                <a:cubicBezTo>
                  <a:pt x="1" y="92"/>
                  <a:pt x="1" y="92"/>
                  <a:pt x="1" y="92"/>
                </a:cubicBezTo>
                <a:cubicBezTo>
                  <a:pt x="1" y="95"/>
                  <a:pt x="5" y="98"/>
                  <a:pt x="8" y="97"/>
                </a:cubicBezTo>
                <a:lnTo>
                  <a:pt x="19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4" name="Rectangle 51">
            <a:extLst>
              <a:ext uri="{FF2B5EF4-FFF2-40B4-BE49-F238E27FC236}">
                <a16:creationId xmlns:a16="http://schemas.microsoft.com/office/drawing/2014/main" id="{BE002487-A9B9-41F1-9480-572B3FD7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66" y="3230617"/>
            <a:ext cx="38953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 dirty="0">
                <a:solidFill>
                  <a:srgbClr val="FFFFFF"/>
                </a:solidFill>
                <a:latin typeface="Open Sans Semibold" panose="020B0706030804020204" pitchFamily="34" charset="0"/>
              </a:rPr>
              <a:t>IDEA</a:t>
            </a:r>
            <a:endParaRPr lang="en-US" altLang="en-US" sz="1350" dirty="0"/>
          </a:p>
        </p:txBody>
      </p:sp>
      <p:sp>
        <p:nvSpPr>
          <p:cNvPr id="35" name="TextBox 93">
            <a:extLst>
              <a:ext uri="{FF2B5EF4-FFF2-40B4-BE49-F238E27FC236}">
                <a16:creationId xmlns:a16="http://schemas.microsoft.com/office/drawing/2014/main" id="{9CF6B433-19FE-4790-9119-0D26BD188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63" y="3449692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9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9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consetur</a:t>
            </a: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adipin</a:t>
            </a: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nnscing</a:t>
            </a: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ru-RU" altLang="ru-RU" sz="9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7DB68E51-D0D1-4AEF-96A7-EEAC191C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297" y="2722184"/>
            <a:ext cx="1945707" cy="500377"/>
          </a:xfrm>
          <a:prstGeom prst="rect">
            <a:avLst/>
          </a:prstGeom>
          <a:solidFill>
            <a:srgbClr val="30939E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RGB: </a:t>
            </a:r>
            <a:r>
              <a:rPr lang="en-US" altLang="en-US" sz="13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48,147,158</a:t>
            </a:r>
          </a:p>
          <a:p>
            <a:r>
              <a:rPr lang="en-US" altLang="en-US" sz="135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HEX: </a:t>
            </a:r>
            <a:r>
              <a:rPr lang="en-US" altLang="en-US" sz="13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#30939E</a:t>
            </a:r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652CAFE5-A19B-4DB0-ADFF-2F8C1DB12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297" y="3358572"/>
            <a:ext cx="1945707" cy="500377"/>
          </a:xfrm>
          <a:prstGeom prst="rect">
            <a:avLst/>
          </a:prstGeom>
          <a:solidFill>
            <a:srgbClr val="449DA7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RGB</a:t>
            </a:r>
            <a:r>
              <a:rPr lang="en-US" altLang="en-US" sz="13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68,157,167</a:t>
            </a:r>
          </a:p>
          <a:p>
            <a:r>
              <a:rPr lang="en-US" altLang="en-US" sz="135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HEX: </a:t>
            </a:r>
            <a:r>
              <a:rPr lang="en-US" altLang="en-US" sz="13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r>
              <a:rPr lang="es-ES" sz="13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449DA7</a:t>
            </a:r>
          </a:p>
          <a:p>
            <a:endParaRPr lang="en-US" altLang="en-US" sz="13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73820636-9E24-44C5-BA22-6FADC5187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297" y="4051517"/>
            <a:ext cx="1945707" cy="500377"/>
          </a:xfrm>
          <a:prstGeom prst="rect">
            <a:avLst/>
          </a:prstGeom>
          <a:solidFill>
            <a:srgbClr val="2783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RGB: </a:t>
            </a:r>
            <a:r>
              <a:rPr lang="en-US" altLang="en-US" sz="13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39,131,141</a:t>
            </a:r>
          </a:p>
          <a:p>
            <a:r>
              <a:rPr lang="en-US" altLang="en-US" sz="135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HEX: </a:t>
            </a:r>
            <a:r>
              <a:rPr lang="es-ES" sz="13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#27838D</a:t>
            </a:r>
          </a:p>
          <a:p>
            <a:endParaRPr lang="en-US" altLang="en-US" sz="1350" dirty="0"/>
          </a:p>
        </p:txBody>
      </p:sp>
      <p:pic>
        <p:nvPicPr>
          <p:cNvPr id="44" name="Imagen 43" descr="Recorte de pantalla">
            <a:extLst>
              <a:ext uri="{FF2B5EF4-FFF2-40B4-BE49-F238E27FC236}">
                <a16:creationId xmlns:a16="http://schemas.microsoft.com/office/drawing/2014/main" id="{994422EA-2984-443F-A3BF-EF036A6DC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0" y="4162608"/>
            <a:ext cx="7522804" cy="2466792"/>
          </a:xfrm>
          <a:prstGeom prst="rect">
            <a:avLst/>
          </a:prstGeom>
        </p:spPr>
      </p:pic>
      <p:sp>
        <p:nvSpPr>
          <p:cNvPr id="45" name="Rectangle 22">
            <a:extLst>
              <a:ext uri="{FF2B5EF4-FFF2-40B4-BE49-F238E27FC236}">
                <a16:creationId xmlns:a16="http://schemas.microsoft.com/office/drawing/2014/main" id="{961C9262-237C-4C3E-AD44-AB7C26BD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274" y="2720346"/>
            <a:ext cx="500634" cy="500377"/>
          </a:xfrm>
          <a:prstGeom prst="rect">
            <a:avLst/>
          </a:prstGeom>
          <a:solidFill>
            <a:srgbClr val="27777F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D715EF9E-1049-4757-B281-AA3B42B60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629" y="2720346"/>
            <a:ext cx="500634" cy="500377"/>
          </a:xfrm>
          <a:prstGeom prst="rect">
            <a:avLst/>
          </a:prstGeom>
          <a:solidFill>
            <a:srgbClr val="4DEDFF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C6184EE5-4145-491E-8EAD-784AA27E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742" y="2720346"/>
            <a:ext cx="500634" cy="500377"/>
          </a:xfrm>
          <a:prstGeom prst="rect">
            <a:avLst/>
          </a:prstGeom>
          <a:solidFill>
            <a:srgbClr val="30939E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id="{8D91C7A0-2197-4355-A7B0-4258913E1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83" y="2720346"/>
            <a:ext cx="500634" cy="500377"/>
          </a:xfrm>
          <a:prstGeom prst="rect">
            <a:avLst/>
          </a:prstGeom>
          <a:solidFill>
            <a:srgbClr val="133B40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22">
            <a:extLst>
              <a:ext uri="{FF2B5EF4-FFF2-40B4-BE49-F238E27FC236}">
                <a16:creationId xmlns:a16="http://schemas.microsoft.com/office/drawing/2014/main" id="{12204099-1835-4534-A3FD-50B58220C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514" y="2720346"/>
            <a:ext cx="500634" cy="500377"/>
          </a:xfrm>
          <a:prstGeom prst="rect">
            <a:avLst/>
          </a:prstGeom>
          <a:solidFill>
            <a:srgbClr val="46D6E5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2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24">
            <a:extLst>
              <a:ext uri="{FF2B5EF4-FFF2-40B4-BE49-F238E27FC236}">
                <a16:creationId xmlns:a16="http://schemas.microsoft.com/office/drawing/2014/main" id="{CC33470C-A999-4CD5-93FA-3EB99787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78" y="1209997"/>
            <a:ext cx="54470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200" dirty="0">
                <a:solidFill>
                  <a:srgbClr val="000000"/>
                </a:solidFill>
                <a:latin typeface="Montserrat" panose="02000505000000020004" pitchFamily="2" charset="0"/>
              </a:rPr>
              <a:t>PALETAS COLORES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ABAC438B-3171-4A4B-A8B4-89FA9D7FD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983" y="2844028"/>
            <a:ext cx="1162050" cy="1272778"/>
          </a:xfrm>
          <a:prstGeom prst="rect">
            <a:avLst/>
          </a:prstGeom>
          <a:solidFill>
            <a:srgbClr val="365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5B5840EF-3C78-44FF-81C3-9DA89A9F76AF}"/>
              </a:ext>
            </a:extLst>
          </p:cNvPr>
          <p:cNvSpPr>
            <a:spLocks/>
          </p:cNvSpPr>
          <p:nvPr/>
        </p:nvSpPr>
        <p:spPr bwMode="auto">
          <a:xfrm>
            <a:off x="1143983" y="4116806"/>
            <a:ext cx="1162050" cy="896541"/>
          </a:xfrm>
          <a:custGeom>
            <a:avLst/>
            <a:gdLst>
              <a:gd name="T0" fmla="*/ 1198062 w 441"/>
              <a:gd name="T1" fmla="*/ 1195387 h 340"/>
              <a:gd name="T2" fmla="*/ 1391298 w 441"/>
              <a:gd name="T3" fmla="*/ 1195387 h 340"/>
              <a:gd name="T4" fmla="*/ 1549400 w 441"/>
              <a:gd name="T5" fmla="*/ 1037174 h 340"/>
              <a:gd name="T6" fmla="*/ 1549400 w 441"/>
              <a:gd name="T7" fmla="*/ 0 h 340"/>
              <a:gd name="T8" fmla="*/ 0 w 441"/>
              <a:gd name="T9" fmla="*/ 0 h 340"/>
              <a:gd name="T10" fmla="*/ 1198062 w 441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341" y="340"/>
                </a:moveTo>
                <a:cubicBezTo>
                  <a:pt x="396" y="340"/>
                  <a:pt x="396" y="340"/>
                  <a:pt x="396" y="340"/>
                </a:cubicBezTo>
                <a:cubicBezTo>
                  <a:pt x="421" y="340"/>
                  <a:pt x="441" y="320"/>
                  <a:pt x="441" y="295"/>
                </a:cubicBezTo>
                <a:cubicBezTo>
                  <a:pt x="441" y="0"/>
                  <a:pt x="441" y="0"/>
                  <a:pt x="4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3" y="340"/>
                  <a:pt x="341" y="340"/>
                </a:cubicBezTo>
                <a:close/>
              </a:path>
            </a:pathLst>
          </a:custGeom>
          <a:solidFill>
            <a:srgbClr val="2B4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1C2929CF-C6A1-42AC-A90A-B35206DC48A0}"/>
              </a:ext>
            </a:extLst>
          </p:cNvPr>
          <p:cNvSpPr>
            <a:spLocks/>
          </p:cNvSpPr>
          <p:nvPr/>
        </p:nvSpPr>
        <p:spPr bwMode="auto">
          <a:xfrm>
            <a:off x="1143983" y="1947487"/>
            <a:ext cx="1162050" cy="896541"/>
          </a:xfrm>
          <a:custGeom>
            <a:avLst/>
            <a:gdLst>
              <a:gd name="T0" fmla="*/ 354851 w 441"/>
              <a:gd name="T1" fmla="*/ 0 h 340"/>
              <a:gd name="T2" fmla="*/ 161615 w 441"/>
              <a:gd name="T3" fmla="*/ 0 h 340"/>
              <a:gd name="T4" fmla="*/ 0 w 441"/>
              <a:gd name="T5" fmla="*/ 161729 h 340"/>
              <a:gd name="T6" fmla="*/ 0 w 441"/>
              <a:gd name="T7" fmla="*/ 1195387 h 340"/>
              <a:gd name="T8" fmla="*/ 1549400 w 441"/>
              <a:gd name="T9" fmla="*/ 1195387 h 340"/>
              <a:gd name="T10" fmla="*/ 354851 w 441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101" y="0"/>
                </a:move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1" y="340"/>
                  <a:pt x="441" y="340"/>
                  <a:pt x="441" y="340"/>
                </a:cubicBezTo>
                <a:cubicBezTo>
                  <a:pt x="441" y="152"/>
                  <a:pt x="289" y="0"/>
                  <a:pt x="101" y="0"/>
                </a:cubicBezTo>
                <a:close/>
              </a:path>
            </a:pathLst>
          </a:custGeom>
          <a:solidFill>
            <a:srgbClr val="435F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" name="Rectangle 38">
            <a:extLst>
              <a:ext uri="{FF2B5EF4-FFF2-40B4-BE49-F238E27FC236}">
                <a16:creationId xmlns:a16="http://schemas.microsoft.com/office/drawing/2014/main" id="{0F23057C-351F-4E3E-A5A4-D63814CD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009" y="2211806"/>
            <a:ext cx="626775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02</a:t>
            </a:r>
            <a:endParaRPr lang="en-US" altLang="en-US" sz="1350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DB3BEF8A-01AF-45AA-8A7D-B5826A93FEC6}"/>
              </a:ext>
            </a:extLst>
          </p:cNvPr>
          <p:cNvSpPr>
            <a:spLocks noEditPoints="1"/>
          </p:cNvSpPr>
          <p:nvPr/>
        </p:nvSpPr>
        <p:spPr bwMode="auto">
          <a:xfrm>
            <a:off x="1594040" y="4268015"/>
            <a:ext cx="472678" cy="423863"/>
          </a:xfrm>
          <a:custGeom>
            <a:avLst/>
            <a:gdLst>
              <a:gd name="T0" fmla="*/ 390817 w 179"/>
              <a:gd name="T1" fmla="*/ 77225 h 161"/>
              <a:gd name="T2" fmla="*/ 278149 w 179"/>
              <a:gd name="T3" fmla="*/ 35102 h 161"/>
              <a:gd name="T4" fmla="*/ 200690 w 179"/>
              <a:gd name="T5" fmla="*/ 77225 h 161"/>
              <a:gd name="T6" fmla="*/ 359129 w 179"/>
              <a:gd name="T7" fmla="*/ 0 h 161"/>
              <a:gd name="T8" fmla="*/ 95064 w 179"/>
              <a:gd name="T9" fmla="*/ 312412 h 161"/>
              <a:gd name="T10" fmla="*/ 253503 w 179"/>
              <a:gd name="T11" fmla="*/ 291351 h 161"/>
              <a:gd name="T12" fmla="*/ 345046 w 179"/>
              <a:gd name="T13" fmla="*/ 259758 h 161"/>
              <a:gd name="T14" fmla="*/ 376734 w 179"/>
              <a:gd name="T15" fmla="*/ 312412 h 161"/>
              <a:gd name="T16" fmla="*/ 630237 w 179"/>
              <a:gd name="T17" fmla="*/ 224656 h 161"/>
              <a:gd name="T18" fmla="*/ 556299 w 179"/>
              <a:gd name="T19" fmla="*/ 91266 h 161"/>
              <a:gd name="T20" fmla="*/ 503485 w 179"/>
              <a:gd name="T21" fmla="*/ 91266 h 161"/>
              <a:gd name="T22" fmla="*/ 450672 w 179"/>
              <a:gd name="T23" fmla="*/ 91266 h 161"/>
              <a:gd name="T24" fmla="*/ 387296 w 179"/>
              <a:gd name="T25" fmla="*/ 91266 h 161"/>
              <a:gd name="T26" fmla="*/ 197169 w 179"/>
              <a:gd name="T27" fmla="*/ 91266 h 161"/>
              <a:gd name="T28" fmla="*/ 119710 w 179"/>
              <a:gd name="T29" fmla="*/ 91266 h 161"/>
              <a:gd name="T30" fmla="*/ 73938 w 179"/>
              <a:gd name="T31" fmla="*/ 91266 h 161"/>
              <a:gd name="T32" fmla="*/ 0 w 179"/>
              <a:gd name="T33" fmla="*/ 224656 h 161"/>
              <a:gd name="T34" fmla="*/ 535173 w 179"/>
              <a:gd name="T35" fmla="*/ 340494 h 161"/>
              <a:gd name="T36" fmla="*/ 376734 w 179"/>
              <a:gd name="T37" fmla="*/ 361556 h 161"/>
              <a:gd name="T38" fmla="*/ 285191 w 179"/>
              <a:gd name="T39" fmla="*/ 393148 h 161"/>
              <a:gd name="T40" fmla="*/ 253503 w 179"/>
              <a:gd name="T41" fmla="*/ 340494 h 161"/>
              <a:gd name="T42" fmla="*/ 0 w 179"/>
              <a:gd name="T43" fmla="*/ 284330 h 161"/>
              <a:gd name="T44" fmla="*/ 73938 w 179"/>
              <a:gd name="T45" fmla="*/ 565150 h 161"/>
              <a:gd name="T46" fmla="*/ 119710 w 179"/>
              <a:gd name="T47" fmla="*/ 565150 h 161"/>
              <a:gd name="T48" fmla="*/ 478839 w 179"/>
              <a:gd name="T49" fmla="*/ 565150 h 161"/>
              <a:gd name="T50" fmla="*/ 521090 w 179"/>
              <a:gd name="T51" fmla="*/ 565150 h 161"/>
              <a:gd name="T52" fmla="*/ 630237 w 179"/>
              <a:gd name="T53" fmla="*/ 480904 h 161"/>
              <a:gd name="T54" fmla="*/ 535173 w 179"/>
              <a:gd name="T55" fmla="*/ 340494 h 161"/>
              <a:gd name="T56" fmla="*/ 285191 w 179"/>
              <a:gd name="T57" fmla="*/ 284330 h 161"/>
              <a:gd name="T58" fmla="*/ 274628 w 179"/>
              <a:gd name="T59" fmla="*/ 308902 h 161"/>
              <a:gd name="T60" fmla="*/ 274628 w 179"/>
              <a:gd name="T61" fmla="*/ 336984 h 161"/>
              <a:gd name="T62" fmla="*/ 274628 w 179"/>
              <a:gd name="T63" fmla="*/ 358045 h 161"/>
              <a:gd name="T64" fmla="*/ 345046 w 179"/>
              <a:gd name="T65" fmla="*/ 372086 h 161"/>
              <a:gd name="T66" fmla="*/ 355609 w 179"/>
              <a:gd name="T67" fmla="*/ 344004 h 161"/>
              <a:gd name="T68" fmla="*/ 355609 w 179"/>
              <a:gd name="T69" fmla="*/ 319433 h 161"/>
              <a:gd name="T70" fmla="*/ 355609 w 179"/>
              <a:gd name="T71" fmla="*/ 294861 h 16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79" h="161">
                <a:moveTo>
                  <a:pt x="122" y="22"/>
                </a:moveTo>
                <a:cubicBezTo>
                  <a:pt x="111" y="22"/>
                  <a:pt x="111" y="22"/>
                  <a:pt x="111" y="22"/>
                </a:cubicBezTo>
                <a:cubicBezTo>
                  <a:pt x="110" y="15"/>
                  <a:pt x="105" y="10"/>
                  <a:pt x="99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74" y="10"/>
                  <a:pt x="69" y="15"/>
                  <a:pt x="68" y="22"/>
                </a:cubicBezTo>
                <a:cubicBezTo>
                  <a:pt x="57" y="22"/>
                  <a:pt x="57" y="22"/>
                  <a:pt x="57" y="22"/>
                </a:cubicBezTo>
                <a:cubicBezTo>
                  <a:pt x="58" y="10"/>
                  <a:pt x="66" y="0"/>
                  <a:pt x="77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3" y="0"/>
                  <a:pt x="121" y="10"/>
                  <a:pt x="122" y="22"/>
                </a:cubicBezTo>
                <a:close/>
                <a:moveTo>
                  <a:pt x="27" y="89"/>
                </a:moveTo>
                <a:cubicBezTo>
                  <a:pt x="72" y="89"/>
                  <a:pt x="72" y="89"/>
                  <a:pt x="72" y="89"/>
                </a:cubicBezTo>
                <a:cubicBezTo>
                  <a:pt x="72" y="83"/>
                  <a:pt x="72" y="83"/>
                  <a:pt x="72" y="83"/>
                </a:cubicBezTo>
                <a:cubicBezTo>
                  <a:pt x="72" y="78"/>
                  <a:pt x="76" y="74"/>
                  <a:pt x="81" y="74"/>
                </a:cubicBezTo>
                <a:cubicBezTo>
                  <a:pt x="98" y="74"/>
                  <a:pt x="98" y="74"/>
                  <a:pt x="98" y="74"/>
                </a:cubicBezTo>
                <a:cubicBezTo>
                  <a:pt x="103" y="74"/>
                  <a:pt x="107" y="78"/>
                  <a:pt x="107" y="83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52" y="89"/>
                  <a:pt x="152" y="89"/>
                  <a:pt x="152" y="89"/>
                </a:cubicBezTo>
                <a:cubicBezTo>
                  <a:pt x="165" y="89"/>
                  <a:pt x="177" y="78"/>
                  <a:pt x="179" y="64"/>
                </a:cubicBezTo>
                <a:cubicBezTo>
                  <a:pt x="179" y="50"/>
                  <a:pt x="179" y="50"/>
                  <a:pt x="179" y="50"/>
                </a:cubicBezTo>
                <a:cubicBezTo>
                  <a:pt x="179" y="37"/>
                  <a:pt x="169" y="26"/>
                  <a:pt x="158" y="26"/>
                </a:cubicBezTo>
                <a:cubicBezTo>
                  <a:pt x="148" y="26"/>
                  <a:pt x="148" y="26"/>
                  <a:pt x="148" y="26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69" y="26"/>
                  <a:pt x="69" y="26"/>
                  <a:pt x="69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9" y="26"/>
                  <a:pt x="0" y="37"/>
                  <a:pt x="0" y="50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78"/>
                  <a:pt x="14" y="89"/>
                  <a:pt x="27" y="89"/>
                </a:cubicBezTo>
                <a:close/>
                <a:moveTo>
                  <a:pt x="152" y="97"/>
                </a:moveTo>
                <a:cubicBezTo>
                  <a:pt x="107" y="97"/>
                  <a:pt x="107" y="97"/>
                  <a:pt x="107" y="97"/>
                </a:cubicBezTo>
                <a:cubicBezTo>
                  <a:pt x="107" y="103"/>
                  <a:pt x="107" y="103"/>
                  <a:pt x="107" y="103"/>
                </a:cubicBezTo>
                <a:cubicBezTo>
                  <a:pt x="107" y="108"/>
                  <a:pt x="103" y="112"/>
                  <a:pt x="98" y="112"/>
                </a:cubicBezTo>
                <a:cubicBezTo>
                  <a:pt x="81" y="112"/>
                  <a:pt x="81" y="112"/>
                  <a:pt x="81" y="112"/>
                </a:cubicBezTo>
                <a:cubicBezTo>
                  <a:pt x="76" y="112"/>
                  <a:pt x="72" y="108"/>
                  <a:pt x="72" y="103"/>
                </a:cubicBezTo>
                <a:cubicBezTo>
                  <a:pt x="72" y="97"/>
                  <a:pt x="72" y="97"/>
                  <a:pt x="72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16" y="97"/>
                  <a:pt x="6" y="91"/>
                  <a:pt x="0" y="81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50"/>
                  <a:pt x="9" y="161"/>
                  <a:pt x="21" y="161"/>
                </a:cubicBezTo>
                <a:cubicBezTo>
                  <a:pt x="28" y="161"/>
                  <a:pt x="28" y="161"/>
                  <a:pt x="28" y="161"/>
                </a:cubicBezTo>
                <a:cubicBezTo>
                  <a:pt x="34" y="161"/>
                  <a:pt x="34" y="161"/>
                  <a:pt x="34" y="161"/>
                </a:cubicBezTo>
                <a:cubicBezTo>
                  <a:pt x="42" y="161"/>
                  <a:pt x="42" y="161"/>
                  <a:pt x="42" y="161"/>
                </a:cubicBezTo>
                <a:cubicBezTo>
                  <a:pt x="136" y="161"/>
                  <a:pt x="136" y="161"/>
                  <a:pt x="136" y="161"/>
                </a:cubicBezTo>
                <a:cubicBezTo>
                  <a:pt x="143" y="161"/>
                  <a:pt x="143" y="161"/>
                  <a:pt x="143" y="161"/>
                </a:cubicBezTo>
                <a:cubicBezTo>
                  <a:pt x="148" y="161"/>
                  <a:pt x="148" y="161"/>
                  <a:pt x="148" y="161"/>
                </a:cubicBezTo>
                <a:cubicBezTo>
                  <a:pt x="158" y="161"/>
                  <a:pt x="158" y="161"/>
                  <a:pt x="158" y="161"/>
                </a:cubicBezTo>
                <a:cubicBezTo>
                  <a:pt x="169" y="161"/>
                  <a:pt x="179" y="150"/>
                  <a:pt x="179" y="137"/>
                </a:cubicBezTo>
                <a:cubicBezTo>
                  <a:pt x="179" y="81"/>
                  <a:pt x="179" y="81"/>
                  <a:pt x="179" y="81"/>
                </a:cubicBezTo>
                <a:cubicBezTo>
                  <a:pt x="173" y="91"/>
                  <a:pt x="163" y="97"/>
                  <a:pt x="152" y="97"/>
                </a:cubicBezTo>
                <a:close/>
                <a:moveTo>
                  <a:pt x="98" y="81"/>
                </a:moveTo>
                <a:cubicBezTo>
                  <a:pt x="81" y="81"/>
                  <a:pt x="81" y="81"/>
                  <a:pt x="81" y="81"/>
                </a:cubicBezTo>
                <a:cubicBezTo>
                  <a:pt x="79" y="81"/>
                  <a:pt x="78" y="82"/>
                  <a:pt x="78" y="84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4"/>
                  <a:pt x="79" y="106"/>
                  <a:pt x="81" y="106"/>
                </a:cubicBezTo>
                <a:cubicBezTo>
                  <a:pt x="98" y="106"/>
                  <a:pt x="98" y="106"/>
                  <a:pt x="98" y="106"/>
                </a:cubicBezTo>
                <a:cubicBezTo>
                  <a:pt x="99" y="106"/>
                  <a:pt x="101" y="104"/>
                  <a:pt x="101" y="102"/>
                </a:cubicBezTo>
                <a:cubicBezTo>
                  <a:pt x="101" y="98"/>
                  <a:pt x="101" y="98"/>
                  <a:pt x="101" y="98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91"/>
                  <a:pt x="101" y="91"/>
                  <a:pt x="101" y="91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1" y="82"/>
                  <a:pt x="99" y="81"/>
                  <a:pt x="98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3" name="Rectangle 50">
            <a:extLst>
              <a:ext uri="{FF2B5EF4-FFF2-40B4-BE49-F238E27FC236}">
                <a16:creationId xmlns:a16="http://schemas.microsoft.com/office/drawing/2014/main" id="{72EB9237-0999-4931-A11A-5A3E0479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149" y="3041672"/>
            <a:ext cx="706925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 dirty="0">
                <a:solidFill>
                  <a:srgbClr val="FFFFFF"/>
                </a:solidFill>
                <a:latin typeface="Open Sans Semibold" panose="020B0706030804020204" pitchFamily="34" charset="0"/>
              </a:rPr>
              <a:t>PROJECT</a:t>
            </a:r>
            <a:endParaRPr lang="en-US" altLang="en-US" sz="1350" dirty="0"/>
          </a:p>
        </p:txBody>
      </p:sp>
      <p:sp>
        <p:nvSpPr>
          <p:cNvPr id="36" name="TextBox 93">
            <a:extLst>
              <a:ext uri="{FF2B5EF4-FFF2-40B4-BE49-F238E27FC236}">
                <a16:creationId xmlns:a16="http://schemas.microsoft.com/office/drawing/2014/main" id="{B8E79689-C140-4BC3-9091-15A559485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283" y="3279797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9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9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consetur</a:t>
            </a: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adipin</a:t>
            </a: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nnscing</a:t>
            </a:r>
            <a:r>
              <a:rPr lang="en-US" altLang="ru-RU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ru-RU" altLang="ru-RU" sz="9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9EBE1075-B56C-4411-9FFF-5C5A9C4F4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93" y="2568228"/>
            <a:ext cx="1945707" cy="500377"/>
          </a:xfrm>
          <a:prstGeom prst="rect">
            <a:avLst/>
          </a:prstGeom>
          <a:solidFill>
            <a:srgbClr val="365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RGB: 54,85,107</a:t>
            </a:r>
          </a:p>
          <a:p>
            <a:r>
              <a:rPr lang="en-US" altLang="en-US" sz="13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HEX: </a:t>
            </a:r>
            <a:r>
              <a:rPr lang="es-ES" sz="13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#36556B</a:t>
            </a:r>
          </a:p>
          <a:p>
            <a:endParaRPr lang="en-US" altLang="en-US" sz="13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39C4AF3A-2C3E-47EB-806F-373E6708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93" y="3204617"/>
            <a:ext cx="1945707" cy="500377"/>
          </a:xfrm>
          <a:prstGeom prst="rect">
            <a:avLst/>
          </a:prstGeom>
          <a:solidFill>
            <a:srgbClr val="435F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>
                <a:solidFill>
                  <a:schemeClr val="bg1"/>
                </a:solidFill>
              </a:rPr>
              <a:t>RGB: 64,95,116</a:t>
            </a:r>
          </a:p>
          <a:p>
            <a:r>
              <a:rPr lang="en-US" altLang="en-US" sz="1350" dirty="0">
                <a:solidFill>
                  <a:schemeClr val="bg1"/>
                </a:solidFill>
              </a:rPr>
              <a:t>HEX: </a:t>
            </a:r>
            <a:r>
              <a:rPr lang="es-ES" sz="1350" dirty="0">
                <a:solidFill>
                  <a:schemeClr val="bg1"/>
                </a:solidFill>
              </a:rPr>
              <a:t>#405F74</a:t>
            </a:r>
          </a:p>
          <a:p>
            <a:endParaRPr lang="en-US" altLang="en-US" sz="1350" dirty="0">
              <a:solidFill>
                <a:schemeClr val="bg1"/>
              </a:solidFill>
            </a:endParaRPr>
          </a:p>
        </p:txBody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EC7F5AA1-3555-4E92-81DC-2BF180A1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265" y="3884259"/>
            <a:ext cx="1945707" cy="500377"/>
          </a:xfrm>
          <a:prstGeom prst="rect">
            <a:avLst/>
          </a:prstGeom>
          <a:solidFill>
            <a:srgbClr val="2B4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>
                <a:solidFill>
                  <a:schemeClr val="bg1"/>
                </a:solidFill>
              </a:rPr>
              <a:t>RGB: 43,71,90</a:t>
            </a:r>
          </a:p>
          <a:p>
            <a:r>
              <a:rPr lang="en-US" altLang="en-US" sz="1350" dirty="0">
                <a:solidFill>
                  <a:schemeClr val="bg1"/>
                </a:solidFill>
              </a:rPr>
              <a:t>HEX: </a:t>
            </a:r>
            <a:r>
              <a:rPr lang="es-ES" sz="1350" dirty="0">
                <a:solidFill>
                  <a:schemeClr val="bg1"/>
                </a:solidFill>
              </a:rPr>
              <a:t>#2B475A</a:t>
            </a:r>
          </a:p>
          <a:p>
            <a:endParaRPr lang="es-ES" sz="1350" dirty="0">
              <a:solidFill>
                <a:schemeClr val="bg1"/>
              </a:solidFill>
            </a:endParaRPr>
          </a:p>
          <a:p>
            <a:endParaRPr lang="en-US" altLang="en-US" sz="1350" dirty="0">
              <a:solidFill>
                <a:schemeClr val="bg1"/>
              </a:solidFill>
            </a:endParaRPr>
          </a:p>
        </p:txBody>
      </p:sp>
      <p:pic>
        <p:nvPicPr>
          <p:cNvPr id="3" name="Imagen 2" descr="Recorte de pantalla">
            <a:extLst>
              <a:ext uri="{FF2B5EF4-FFF2-40B4-BE49-F238E27FC236}">
                <a16:creationId xmlns:a16="http://schemas.microsoft.com/office/drawing/2014/main" id="{1553DDF4-CA6E-44D4-B752-B97E76D3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352200"/>
            <a:ext cx="4323368" cy="1463859"/>
          </a:xfrm>
          <a:prstGeom prst="rect">
            <a:avLst/>
          </a:prstGeom>
        </p:spPr>
      </p:pic>
      <p:sp>
        <p:nvSpPr>
          <p:cNvPr id="43" name="Rectangle 22">
            <a:extLst>
              <a:ext uri="{FF2B5EF4-FFF2-40B4-BE49-F238E27FC236}">
                <a16:creationId xmlns:a16="http://schemas.microsoft.com/office/drawing/2014/main" id="{C7DAE5E8-FCC7-419F-A502-CBE37A01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53" y="2568228"/>
            <a:ext cx="500634" cy="500377"/>
          </a:xfrm>
          <a:prstGeom prst="rect">
            <a:avLst/>
          </a:prstGeom>
          <a:solidFill>
            <a:srgbClr val="40657F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D7FDE4EB-34F2-4435-91E0-7EE1FBDC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09" y="2568228"/>
            <a:ext cx="500634" cy="500377"/>
          </a:xfrm>
          <a:prstGeom prst="rect">
            <a:avLst/>
          </a:prstGeom>
          <a:solidFill>
            <a:srgbClr val="81CBFF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AC2388B-B835-4A17-AC75-EE3F535D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622" y="2568228"/>
            <a:ext cx="500634" cy="500377"/>
          </a:xfrm>
          <a:prstGeom prst="rect">
            <a:avLst/>
          </a:prstGeom>
          <a:solidFill>
            <a:srgbClr val="365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BA0843E2-5D8B-4BA5-915C-CA41879B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862" y="2568228"/>
            <a:ext cx="500634" cy="500377"/>
          </a:xfrm>
          <a:prstGeom prst="rect">
            <a:avLst/>
          </a:prstGeom>
          <a:solidFill>
            <a:srgbClr val="203340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B74DF3C1-692D-4F60-B08C-46493A106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394" y="2568228"/>
            <a:ext cx="500634" cy="500377"/>
          </a:xfrm>
          <a:prstGeom prst="rect">
            <a:avLst/>
          </a:prstGeom>
          <a:solidFill>
            <a:srgbClr val="74B6E5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24">
            <a:extLst>
              <a:ext uri="{FF2B5EF4-FFF2-40B4-BE49-F238E27FC236}">
                <a16:creationId xmlns:a16="http://schemas.microsoft.com/office/drawing/2014/main" id="{CC33470C-A999-4CD5-93FA-3EB99787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78" y="1209997"/>
            <a:ext cx="54470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200" dirty="0">
                <a:solidFill>
                  <a:srgbClr val="000000"/>
                </a:solidFill>
                <a:latin typeface="Montserrat" panose="02000505000000020004" pitchFamily="2" charset="0"/>
              </a:rPr>
              <a:t>PALETAS COLORES</a:t>
            </a:r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C19F2275-DE1C-459F-915E-6FA7319811D0}"/>
              </a:ext>
            </a:extLst>
          </p:cNvPr>
          <p:cNvSpPr>
            <a:spLocks/>
          </p:cNvSpPr>
          <p:nvPr/>
        </p:nvSpPr>
        <p:spPr bwMode="auto">
          <a:xfrm>
            <a:off x="582956" y="4220621"/>
            <a:ext cx="1164431" cy="896541"/>
          </a:xfrm>
          <a:custGeom>
            <a:avLst/>
            <a:gdLst>
              <a:gd name="T0" fmla="*/ 1197801 w 442"/>
              <a:gd name="T1" fmla="*/ 1195387 h 340"/>
              <a:gd name="T2" fmla="*/ 1390995 w 442"/>
              <a:gd name="T3" fmla="*/ 1195387 h 340"/>
              <a:gd name="T4" fmla="*/ 1552575 w 442"/>
              <a:gd name="T5" fmla="*/ 1037174 h 340"/>
              <a:gd name="T6" fmla="*/ 1552575 w 442"/>
              <a:gd name="T7" fmla="*/ 0 h 340"/>
              <a:gd name="T8" fmla="*/ 0 w 442"/>
              <a:gd name="T9" fmla="*/ 0 h 340"/>
              <a:gd name="T10" fmla="*/ 1197801 w 442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2" h="340">
                <a:moveTo>
                  <a:pt x="341" y="340"/>
                </a:moveTo>
                <a:cubicBezTo>
                  <a:pt x="396" y="340"/>
                  <a:pt x="396" y="340"/>
                  <a:pt x="396" y="340"/>
                </a:cubicBezTo>
                <a:cubicBezTo>
                  <a:pt x="421" y="340"/>
                  <a:pt x="442" y="320"/>
                  <a:pt x="442" y="295"/>
                </a:cubicBezTo>
                <a:cubicBezTo>
                  <a:pt x="442" y="0"/>
                  <a:pt x="442" y="0"/>
                  <a:pt x="4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3" y="340"/>
                  <a:pt x="341" y="340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Freeform 29">
            <a:extLst>
              <a:ext uri="{FF2B5EF4-FFF2-40B4-BE49-F238E27FC236}">
                <a16:creationId xmlns:a16="http://schemas.microsoft.com/office/drawing/2014/main" id="{01BE8BB5-8E19-42B6-9CD1-53002E7FA682}"/>
              </a:ext>
            </a:extLst>
          </p:cNvPr>
          <p:cNvSpPr>
            <a:spLocks/>
          </p:cNvSpPr>
          <p:nvPr/>
        </p:nvSpPr>
        <p:spPr bwMode="auto">
          <a:xfrm>
            <a:off x="582956" y="2051303"/>
            <a:ext cx="1164431" cy="896541"/>
          </a:xfrm>
          <a:custGeom>
            <a:avLst/>
            <a:gdLst>
              <a:gd name="T0" fmla="*/ 354774 w 442"/>
              <a:gd name="T1" fmla="*/ 0 h 340"/>
              <a:gd name="T2" fmla="*/ 161580 w 442"/>
              <a:gd name="T3" fmla="*/ 0 h 340"/>
              <a:gd name="T4" fmla="*/ 0 w 442"/>
              <a:gd name="T5" fmla="*/ 161729 h 340"/>
              <a:gd name="T6" fmla="*/ 0 w 442"/>
              <a:gd name="T7" fmla="*/ 1195387 h 340"/>
              <a:gd name="T8" fmla="*/ 1552575 w 442"/>
              <a:gd name="T9" fmla="*/ 1195387 h 340"/>
              <a:gd name="T10" fmla="*/ 354774 w 442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2" h="340">
                <a:moveTo>
                  <a:pt x="101" y="0"/>
                </a:move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2" y="340"/>
                  <a:pt x="442" y="340"/>
                  <a:pt x="442" y="340"/>
                </a:cubicBezTo>
                <a:cubicBezTo>
                  <a:pt x="442" y="152"/>
                  <a:pt x="289" y="0"/>
                  <a:pt x="10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6C01CDFA-9626-4C11-AC66-6D6AEA05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56" y="2947844"/>
            <a:ext cx="1164431" cy="1272778"/>
          </a:xfrm>
          <a:prstGeom prst="rect">
            <a:avLst/>
          </a:pr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1B00BD21-A65D-4B21-B170-0B6C2B4F4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46" y="2315622"/>
            <a:ext cx="621965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03</a:t>
            </a:r>
            <a:endParaRPr lang="en-US" altLang="en-US" sz="1350"/>
          </a:p>
        </p:txBody>
      </p:sp>
      <p:sp>
        <p:nvSpPr>
          <p:cNvPr id="26" name="Freeform 43">
            <a:extLst>
              <a:ext uri="{FF2B5EF4-FFF2-40B4-BE49-F238E27FC236}">
                <a16:creationId xmlns:a16="http://schemas.microsoft.com/office/drawing/2014/main" id="{136C3A08-C05D-4DBC-AAB0-1012EB069ABB}"/>
              </a:ext>
            </a:extLst>
          </p:cNvPr>
          <p:cNvSpPr>
            <a:spLocks noEditPoints="1"/>
          </p:cNvSpPr>
          <p:nvPr/>
        </p:nvSpPr>
        <p:spPr bwMode="auto">
          <a:xfrm>
            <a:off x="1023487" y="4361115"/>
            <a:ext cx="526256" cy="442913"/>
          </a:xfrm>
          <a:custGeom>
            <a:avLst/>
            <a:gdLst>
              <a:gd name="T0" fmla="*/ 94726 w 200"/>
              <a:gd name="T1" fmla="*/ 481579 h 168"/>
              <a:gd name="T2" fmla="*/ 94726 w 200"/>
              <a:gd name="T3" fmla="*/ 323396 h 168"/>
              <a:gd name="T4" fmla="*/ 119285 w 200"/>
              <a:gd name="T5" fmla="*/ 298790 h 168"/>
              <a:gd name="T6" fmla="*/ 157877 w 200"/>
              <a:gd name="T7" fmla="*/ 298790 h 168"/>
              <a:gd name="T8" fmla="*/ 178927 w 200"/>
              <a:gd name="T9" fmla="*/ 323396 h 168"/>
              <a:gd name="T10" fmla="*/ 178927 w 200"/>
              <a:gd name="T11" fmla="*/ 481579 h 168"/>
              <a:gd name="T12" fmla="*/ 157877 w 200"/>
              <a:gd name="T13" fmla="*/ 502671 h 168"/>
              <a:gd name="T14" fmla="*/ 119285 w 200"/>
              <a:gd name="T15" fmla="*/ 502671 h 168"/>
              <a:gd name="T16" fmla="*/ 94726 w 200"/>
              <a:gd name="T17" fmla="*/ 481579 h 168"/>
              <a:gd name="T18" fmla="*/ 259620 w 200"/>
              <a:gd name="T19" fmla="*/ 242547 h 168"/>
              <a:gd name="T20" fmla="*/ 235061 w 200"/>
              <a:gd name="T21" fmla="*/ 267154 h 168"/>
              <a:gd name="T22" fmla="*/ 235061 w 200"/>
              <a:gd name="T23" fmla="*/ 481579 h 168"/>
              <a:gd name="T24" fmla="*/ 259620 w 200"/>
              <a:gd name="T25" fmla="*/ 502671 h 168"/>
              <a:gd name="T26" fmla="*/ 298212 w 200"/>
              <a:gd name="T27" fmla="*/ 502671 h 168"/>
              <a:gd name="T28" fmla="*/ 319262 w 200"/>
              <a:gd name="T29" fmla="*/ 481579 h 168"/>
              <a:gd name="T30" fmla="*/ 319262 w 200"/>
              <a:gd name="T31" fmla="*/ 267154 h 168"/>
              <a:gd name="T32" fmla="*/ 298212 w 200"/>
              <a:gd name="T33" fmla="*/ 242547 h 168"/>
              <a:gd name="T34" fmla="*/ 259620 w 200"/>
              <a:gd name="T35" fmla="*/ 242547 h 168"/>
              <a:gd name="T36" fmla="*/ 399955 w 200"/>
              <a:gd name="T37" fmla="*/ 193335 h 168"/>
              <a:gd name="T38" fmla="*/ 375396 w 200"/>
              <a:gd name="T39" fmla="*/ 217941 h 168"/>
              <a:gd name="T40" fmla="*/ 375396 w 200"/>
              <a:gd name="T41" fmla="*/ 481579 h 168"/>
              <a:gd name="T42" fmla="*/ 399955 w 200"/>
              <a:gd name="T43" fmla="*/ 502671 h 168"/>
              <a:gd name="T44" fmla="*/ 438547 w 200"/>
              <a:gd name="T45" fmla="*/ 502671 h 168"/>
              <a:gd name="T46" fmla="*/ 459597 w 200"/>
              <a:gd name="T47" fmla="*/ 481579 h 168"/>
              <a:gd name="T48" fmla="*/ 459597 w 200"/>
              <a:gd name="T49" fmla="*/ 217941 h 168"/>
              <a:gd name="T50" fmla="*/ 438547 w 200"/>
              <a:gd name="T51" fmla="*/ 193335 h 168"/>
              <a:gd name="T52" fmla="*/ 399955 w 200"/>
              <a:gd name="T53" fmla="*/ 193335 h 168"/>
              <a:gd name="T54" fmla="*/ 540290 w 200"/>
              <a:gd name="T55" fmla="*/ 144122 h 168"/>
              <a:gd name="T56" fmla="*/ 515731 w 200"/>
              <a:gd name="T57" fmla="*/ 168729 h 168"/>
              <a:gd name="T58" fmla="*/ 515731 w 200"/>
              <a:gd name="T59" fmla="*/ 481579 h 168"/>
              <a:gd name="T60" fmla="*/ 540290 w 200"/>
              <a:gd name="T61" fmla="*/ 502671 h 168"/>
              <a:gd name="T62" fmla="*/ 578882 w 200"/>
              <a:gd name="T63" fmla="*/ 502671 h 168"/>
              <a:gd name="T64" fmla="*/ 599932 w 200"/>
              <a:gd name="T65" fmla="*/ 481579 h 168"/>
              <a:gd name="T66" fmla="*/ 599932 w 200"/>
              <a:gd name="T67" fmla="*/ 168729 h 168"/>
              <a:gd name="T68" fmla="*/ 578882 w 200"/>
              <a:gd name="T69" fmla="*/ 144122 h 168"/>
              <a:gd name="T70" fmla="*/ 540290 w 200"/>
              <a:gd name="T71" fmla="*/ 144122 h 168"/>
              <a:gd name="T72" fmla="*/ 105251 w 200"/>
              <a:gd name="T73" fmla="*/ 239032 h 168"/>
              <a:gd name="T74" fmla="*/ 522748 w 200"/>
              <a:gd name="T75" fmla="*/ 80849 h 168"/>
              <a:gd name="T76" fmla="*/ 533273 w 200"/>
              <a:gd name="T77" fmla="*/ 101940 h 168"/>
              <a:gd name="T78" fmla="*/ 578882 w 200"/>
              <a:gd name="T79" fmla="*/ 31637 h 168"/>
              <a:gd name="T80" fmla="*/ 494681 w 200"/>
              <a:gd name="T81" fmla="*/ 28121 h 168"/>
              <a:gd name="T82" fmla="*/ 508714 w 200"/>
              <a:gd name="T83" fmla="*/ 52728 h 168"/>
              <a:gd name="T84" fmla="*/ 101743 w 200"/>
              <a:gd name="T85" fmla="*/ 207396 h 168"/>
              <a:gd name="T86" fmla="*/ 105251 w 200"/>
              <a:gd name="T87" fmla="*/ 239032 h 168"/>
              <a:gd name="T88" fmla="*/ 701675 w 200"/>
              <a:gd name="T89" fmla="*/ 548368 h 168"/>
              <a:gd name="T90" fmla="*/ 631508 w 200"/>
              <a:gd name="T91" fmla="*/ 506186 h 168"/>
              <a:gd name="T92" fmla="*/ 631508 w 200"/>
              <a:gd name="T93" fmla="*/ 534307 h 168"/>
              <a:gd name="T94" fmla="*/ 56134 w 200"/>
              <a:gd name="T95" fmla="*/ 534307 h 168"/>
              <a:gd name="T96" fmla="*/ 56134 w 200"/>
              <a:gd name="T97" fmla="*/ 73819 h 168"/>
              <a:gd name="T98" fmla="*/ 84201 w 200"/>
              <a:gd name="T99" fmla="*/ 73819 h 168"/>
              <a:gd name="T100" fmla="*/ 42101 w 200"/>
              <a:gd name="T101" fmla="*/ 0 h 168"/>
              <a:gd name="T102" fmla="*/ 0 w 200"/>
              <a:gd name="T103" fmla="*/ 73819 h 168"/>
              <a:gd name="T104" fmla="*/ 24559 w 200"/>
              <a:gd name="T105" fmla="*/ 73819 h 168"/>
              <a:gd name="T106" fmla="*/ 24559 w 200"/>
              <a:gd name="T107" fmla="*/ 534307 h 168"/>
              <a:gd name="T108" fmla="*/ 24559 w 200"/>
              <a:gd name="T109" fmla="*/ 548368 h 168"/>
              <a:gd name="T110" fmla="*/ 24559 w 200"/>
              <a:gd name="T111" fmla="*/ 565944 h 168"/>
              <a:gd name="T112" fmla="*/ 631508 w 200"/>
              <a:gd name="T113" fmla="*/ 565944 h 168"/>
              <a:gd name="T114" fmla="*/ 631508 w 200"/>
              <a:gd name="T115" fmla="*/ 590550 h 168"/>
              <a:gd name="T116" fmla="*/ 701675 w 200"/>
              <a:gd name="T117" fmla="*/ 548368 h 16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00" h="168">
                <a:moveTo>
                  <a:pt x="27" y="137"/>
                </a:moveTo>
                <a:cubicBezTo>
                  <a:pt x="27" y="92"/>
                  <a:pt x="27" y="92"/>
                  <a:pt x="27" y="92"/>
                </a:cubicBezTo>
                <a:cubicBezTo>
                  <a:pt x="27" y="88"/>
                  <a:pt x="30" y="85"/>
                  <a:pt x="34" y="85"/>
                </a:cubicBezTo>
                <a:cubicBezTo>
                  <a:pt x="45" y="85"/>
                  <a:pt x="45" y="85"/>
                  <a:pt x="45" y="85"/>
                </a:cubicBezTo>
                <a:cubicBezTo>
                  <a:pt x="48" y="85"/>
                  <a:pt x="51" y="88"/>
                  <a:pt x="51" y="92"/>
                </a:cubicBezTo>
                <a:cubicBezTo>
                  <a:pt x="51" y="137"/>
                  <a:pt x="51" y="137"/>
                  <a:pt x="51" y="137"/>
                </a:cubicBezTo>
                <a:cubicBezTo>
                  <a:pt x="51" y="141"/>
                  <a:pt x="48" y="143"/>
                  <a:pt x="45" y="14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0" y="143"/>
                  <a:pt x="27" y="141"/>
                  <a:pt x="27" y="137"/>
                </a:cubicBezTo>
                <a:close/>
                <a:moveTo>
                  <a:pt x="74" y="69"/>
                </a:moveTo>
                <a:cubicBezTo>
                  <a:pt x="70" y="69"/>
                  <a:pt x="67" y="72"/>
                  <a:pt x="67" y="76"/>
                </a:cubicBezTo>
                <a:cubicBezTo>
                  <a:pt x="67" y="137"/>
                  <a:pt x="67" y="137"/>
                  <a:pt x="67" y="137"/>
                </a:cubicBezTo>
                <a:cubicBezTo>
                  <a:pt x="67" y="141"/>
                  <a:pt x="70" y="143"/>
                  <a:pt x="74" y="143"/>
                </a:cubicBezTo>
                <a:cubicBezTo>
                  <a:pt x="85" y="143"/>
                  <a:pt x="85" y="143"/>
                  <a:pt x="85" y="143"/>
                </a:cubicBezTo>
                <a:cubicBezTo>
                  <a:pt x="88" y="143"/>
                  <a:pt x="91" y="141"/>
                  <a:pt x="91" y="137"/>
                </a:cubicBezTo>
                <a:cubicBezTo>
                  <a:pt x="91" y="76"/>
                  <a:pt x="91" y="76"/>
                  <a:pt x="91" y="76"/>
                </a:cubicBezTo>
                <a:cubicBezTo>
                  <a:pt x="91" y="72"/>
                  <a:pt x="88" y="69"/>
                  <a:pt x="85" y="69"/>
                </a:cubicBezTo>
                <a:lnTo>
                  <a:pt x="74" y="69"/>
                </a:lnTo>
                <a:close/>
                <a:moveTo>
                  <a:pt x="114" y="55"/>
                </a:moveTo>
                <a:cubicBezTo>
                  <a:pt x="110" y="55"/>
                  <a:pt x="107" y="58"/>
                  <a:pt x="107" y="62"/>
                </a:cubicBezTo>
                <a:cubicBezTo>
                  <a:pt x="107" y="137"/>
                  <a:pt x="107" y="137"/>
                  <a:pt x="107" y="137"/>
                </a:cubicBezTo>
                <a:cubicBezTo>
                  <a:pt x="107" y="141"/>
                  <a:pt x="110" y="143"/>
                  <a:pt x="114" y="143"/>
                </a:cubicBezTo>
                <a:cubicBezTo>
                  <a:pt x="125" y="143"/>
                  <a:pt x="125" y="143"/>
                  <a:pt x="125" y="143"/>
                </a:cubicBezTo>
                <a:cubicBezTo>
                  <a:pt x="128" y="143"/>
                  <a:pt x="131" y="141"/>
                  <a:pt x="131" y="137"/>
                </a:cubicBezTo>
                <a:cubicBezTo>
                  <a:pt x="131" y="62"/>
                  <a:pt x="131" y="62"/>
                  <a:pt x="131" y="62"/>
                </a:cubicBezTo>
                <a:cubicBezTo>
                  <a:pt x="131" y="58"/>
                  <a:pt x="128" y="55"/>
                  <a:pt x="125" y="55"/>
                </a:cubicBezTo>
                <a:lnTo>
                  <a:pt x="114" y="55"/>
                </a:lnTo>
                <a:close/>
                <a:moveTo>
                  <a:pt x="154" y="41"/>
                </a:moveTo>
                <a:cubicBezTo>
                  <a:pt x="150" y="41"/>
                  <a:pt x="147" y="44"/>
                  <a:pt x="147" y="48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41"/>
                  <a:pt x="150" y="143"/>
                  <a:pt x="154" y="143"/>
                </a:cubicBezTo>
                <a:cubicBezTo>
                  <a:pt x="165" y="143"/>
                  <a:pt x="165" y="143"/>
                  <a:pt x="165" y="143"/>
                </a:cubicBezTo>
                <a:cubicBezTo>
                  <a:pt x="168" y="143"/>
                  <a:pt x="171" y="141"/>
                  <a:pt x="171" y="137"/>
                </a:cubicBezTo>
                <a:cubicBezTo>
                  <a:pt x="171" y="48"/>
                  <a:pt x="171" y="48"/>
                  <a:pt x="171" y="48"/>
                </a:cubicBezTo>
                <a:cubicBezTo>
                  <a:pt x="171" y="44"/>
                  <a:pt x="168" y="41"/>
                  <a:pt x="165" y="41"/>
                </a:cubicBezTo>
                <a:lnTo>
                  <a:pt x="154" y="41"/>
                </a:lnTo>
                <a:close/>
                <a:moveTo>
                  <a:pt x="30" y="68"/>
                </a:moveTo>
                <a:cubicBezTo>
                  <a:pt x="73" y="60"/>
                  <a:pt x="113" y="44"/>
                  <a:pt x="149" y="23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65" y="9"/>
                  <a:pt x="165" y="9"/>
                  <a:pt x="165" y="9"/>
                </a:cubicBezTo>
                <a:cubicBezTo>
                  <a:pt x="141" y="8"/>
                  <a:pt x="141" y="8"/>
                  <a:pt x="141" y="8"/>
                </a:cubicBezTo>
                <a:cubicBezTo>
                  <a:pt x="145" y="15"/>
                  <a:pt x="145" y="15"/>
                  <a:pt x="145" y="15"/>
                </a:cubicBezTo>
                <a:cubicBezTo>
                  <a:pt x="109" y="36"/>
                  <a:pt x="70" y="51"/>
                  <a:pt x="29" y="59"/>
                </a:cubicBezTo>
                <a:lnTo>
                  <a:pt x="30" y="68"/>
                </a:lnTo>
                <a:close/>
                <a:moveTo>
                  <a:pt x="200" y="156"/>
                </a:moveTo>
                <a:cubicBezTo>
                  <a:pt x="180" y="144"/>
                  <a:pt x="180" y="144"/>
                  <a:pt x="180" y="144"/>
                </a:cubicBezTo>
                <a:cubicBezTo>
                  <a:pt x="180" y="152"/>
                  <a:pt x="180" y="152"/>
                  <a:pt x="180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6" y="21"/>
                  <a:pt x="16" y="21"/>
                  <a:pt x="16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152"/>
                  <a:pt x="7" y="152"/>
                  <a:pt x="7" y="152"/>
                </a:cubicBezTo>
                <a:cubicBezTo>
                  <a:pt x="7" y="156"/>
                  <a:pt x="7" y="156"/>
                  <a:pt x="7" y="156"/>
                </a:cubicBezTo>
                <a:cubicBezTo>
                  <a:pt x="7" y="161"/>
                  <a:pt x="7" y="161"/>
                  <a:pt x="7" y="161"/>
                </a:cubicBezTo>
                <a:cubicBezTo>
                  <a:pt x="180" y="161"/>
                  <a:pt x="180" y="161"/>
                  <a:pt x="180" y="161"/>
                </a:cubicBezTo>
                <a:cubicBezTo>
                  <a:pt x="180" y="168"/>
                  <a:pt x="180" y="168"/>
                  <a:pt x="180" y="168"/>
                </a:cubicBezTo>
                <a:lnTo>
                  <a:pt x="20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2F3403F8-BE67-430C-8187-78F6C0F5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0" y="3145488"/>
            <a:ext cx="736484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>
                <a:solidFill>
                  <a:srgbClr val="FFFFFF"/>
                </a:solidFill>
                <a:latin typeface="Open Sans Semibold" panose="020B0706030804020204" pitchFamily="34" charset="0"/>
              </a:rPr>
              <a:t>STARTUP</a:t>
            </a:r>
            <a:endParaRPr lang="en-US" altLang="en-US" sz="1350"/>
          </a:p>
        </p:txBody>
      </p:sp>
      <p:sp>
        <p:nvSpPr>
          <p:cNvPr id="37" name="TextBox 93">
            <a:extLst>
              <a:ext uri="{FF2B5EF4-FFF2-40B4-BE49-F238E27FC236}">
                <a16:creationId xmlns:a16="http://schemas.microsoft.com/office/drawing/2014/main" id="{0B812169-D467-47B3-833D-A8598968A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08" y="3364563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</a:t>
            </a:r>
            <a:endParaRPr lang="ru-RU" altLang="ru-RU" sz="90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Freeform 412">
            <a:extLst>
              <a:ext uri="{FF2B5EF4-FFF2-40B4-BE49-F238E27FC236}">
                <a16:creationId xmlns:a16="http://schemas.microsoft.com/office/drawing/2014/main" id="{E1B5FA6B-C607-4803-A136-7916016B75B5}"/>
              </a:ext>
            </a:extLst>
          </p:cNvPr>
          <p:cNvSpPr>
            <a:spLocks/>
          </p:cNvSpPr>
          <p:nvPr/>
        </p:nvSpPr>
        <p:spPr bwMode="auto">
          <a:xfrm>
            <a:off x="1488401" y="5032033"/>
            <a:ext cx="167879" cy="170259"/>
          </a:xfrm>
          <a:custGeom>
            <a:avLst/>
            <a:gdLst>
              <a:gd name="T0" fmla="*/ 202076 w 72"/>
              <a:gd name="T1" fmla="*/ 227013 h 73"/>
              <a:gd name="T2" fmla="*/ 21762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878 h 73"/>
              <a:gd name="T14" fmla="*/ 223838 w 72"/>
              <a:gd name="T15" fmla="*/ 202135 h 73"/>
              <a:gd name="T16" fmla="*/ 202076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1" name="Freeform 401">
            <a:extLst>
              <a:ext uri="{FF2B5EF4-FFF2-40B4-BE49-F238E27FC236}">
                <a16:creationId xmlns:a16="http://schemas.microsoft.com/office/drawing/2014/main" id="{EEEEB03D-BA2B-4739-8FD2-4756E622B14A}"/>
              </a:ext>
            </a:extLst>
          </p:cNvPr>
          <p:cNvSpPr>
            <a:spLocks/>
          </p:cNvSpPr>
          <p:nvPr/>
        </p:nvSpPr>
        <p:spPr bwMode="auto">
          <a:xfrm>
            <a:off x="1381865" y="2154897"/>
            <a:ext cx="170259" cy="169069"/>
          </a:xfrm>
          <a:custGeom>
            <a:avLst/>
            <a:gdLst>
              <a:gd name="T0" fmla="*/ 202135 w 73"/>
              <a:gd name="T1" fmla="*/ 225425 h 73"/>
              <a:gd name="T2" fmla="*/ 24878 w 73"/>
              <a:gd name="T3" fmla="*/ 225425 h 73"/>
              <a:gd name="T4" fmla="*/ 0 w 73"/>
              <a:gd name="T5" fmla="*/ 200721 h 73"/>
              <a:gd name="T6" fmla="*/ 0 w 73"/>
              <a:gd name="T7" fmla="*/ 24704 h 73"/>
              <a:gd name="T8" fmla="*/ 24878 w 73"/>
              <a:gd name="T9" fmla="*/ 0 h 73"/>
              <a:gd name="T10" fmla="*/ 202135 w 73"/>
              <a:gd name="T11" fmla="*/ 0 h 73"/>
              <a:gd name="T12" fmla="*/ 227013 w 73"/>
              <a:gd name="T13" fmla="*/ 24704 h 73"/>
              <a:gd name="T14" fmla="*/ 227013 w 73"/>
              <a:gd name="T15" fmla="*/ 200721 h 73"/>
              <a:gd name="T16" fmla="*/ 202135 w 73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69E18FEF-AB53-46FF-803C-3571A8CDF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93" y="2737373"/>
            <a:ext cx="1945707" cy="500377"/>
          </a:xfrm>
          <a:prstGeom prst="rect">
            <a:avLst/>
          </a:pr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/>
              <a:t>RGB: 230,232,231</a:t>
            </a:r>
          </a:p>
          <a:p>
            <a:r>
              <a:rPr lang="en-US" altLang="en-US" sz="1350" dirty="0"/>
              <a:t>HEX: </a:t>
            </a:r>
            <a:r>
              <a:rPr lang="es-ES" sz="1350" dirty="0"/>
              <a:t>#E6E8E7</a:t>
            </a:r>
            <a:endParaRPr lang="en-US" altLang="en-US" sz="1350" dirty="0"/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69220144-5F48-4C3C-99CD-555675728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93" y="4220622"/>
            <a:ext cx="1945707" cy="500377"/>
          </a:xfrm>
          <a:prstGeom prst="rect">
            <a:avLst/>
          </a:pr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/>
              <a:t>RGB: 180,180,180</a:t>
            </a:r>
          </a:p>
          <a:p>
            <a:r>
              <a:rPr lang="en-US" altLang="en-US" sz="1350" dirty="0"/>
              <a:t>HEX: </a:t>
            </a:r>
            <a:r>
              <a:rPr lang="es-ES" sz="1350" dirty="0"/>
              <a:t>#B4B4B4</a:t>
            </a:r>
          </a:p>
          <a:p>
            <a:endParaRPr lang="en-US" altLang="en-US" sz="1350" dirty="0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33C8D6C0-7382-4B92-92A1-C2DBCA107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93" y="5032033"/>
            <a:ext cx="1945707" cy="500377"/>
          </a:xfrm>
          <a:prstGeom prst="rect">
            <a:avLst/>
          </a:pr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/>
              <a:t>RGB: 97,96,94</a:t>
            </a:r>
          </a:p>
          <a:p>
            <a:r>
              <a:rPr lang="en-US" altLang="en-US" sz="1350" dirty="0"/>
              <a:t>HEX: </a:t>
            </a:r>
            <a:r>
              <a:rPr lang="es-ES" sz="1350" dirty="0"/>
              <a:t>#61605E</a:t>
            </a:r>
          </a:p>
          <a:p>
            <a:endParaRPr lang="es-ES" sz="1350" dirty="0"/>
          </a:p>
          <a:p>
            <a:endParaRPr lang="en-US" altLang="en-US" sz="1350" dirty="0"/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6E04B231-024A-451A-A139-05D4BCE2D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93" y="2073777"/>
            <a:ext cx="1945707" cy="500377"/>
          </a:xfrm>
          <a:prstGeom prst="rect">
            <a:avLst/>
          </a:pr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/>
              <a:t>RGB: 197,197,197</a:t>
            </a:r>
          </a:p>
          <a:p>
            <a:r>
              <a:rPr lang="en-US" altLang="en-US" sz="1350" dirty="0"/>
              <a:t>HEX: </a:t>
            </a:r>
            <a:r>
              <a:rPr lang="es-ES" sz="1350" dirty="0"/>
              <a:t>#C5C5C5</a:t>
            </a:r>
          </a:p>
          <a:p>
            <a:endParaRPr lang="es-ES" sz="1350" dirty="0"/>
          </a:p>
          <a:p>
            <a:endParaRPr lang="en-US" altLang="en-US" sz="1350" dirty="0"/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A992980B-599E-49EE-818B-28B9FDD9B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93" y="3462779"/>
            <a:ext cx="1945707" cy="500377"/>
          </a:xfrm>
          <a:prstGeom prst="rect">
            <a:avLst/>
          </a:pr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/>
              <a:t>RGB: 206,206,206</a:t>
            </a:r>
          </a:p>
          <a:p>
            <a:r>
              <a:rPr lang="en-US" altLang="en-US" sz="1350" dirty="0"/>
              <a:t>HEX: </a:t>
            </a:r>
            <a:r>
              <a:rPr lang="es-ES" sz="1350" dirty="0"/>
              <a:t>#CECECE</a:t>
            </a:r>
          </a:p>
          <a:p>
            <a:endParaRPr lang="en-US" altLang="en-US" sz="1350" dirty="0"/>
          </a:p>
        </p:txBody>
      </p:sp>
      <p:pic>
        <p:nvPicPr>
          <p:cNvPr id="3" name="Imagen 2" descr="Recorte de pantalla">
            <a:extLst>
              <a:ext uri="{FF2B5EF4-FFF2-40B4-BE49-F238E27FC236}">
                <a16:creationId xmlns:a16="http://schemas.microsoft.com/office/drawing/2014/main" id="{4EFB9665-81BD-4F39-AAF2-5AB3B671D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46" y="4401298"/>
            <a:ext cx="4377884" cy="1431728"/>
          </a:xfrm>
          <a:prstGeom prst="rect">
            <a:avLst/>
          </a:prstGeom>
          <a:solidFill>
            <a:srgbClr val="404040"/>
          </a:solidFill>
          <a:ln>
            <a:noFill/>
          </a:ln>
        </p:spPr>
      </p:pic>
      <p:sp>
        <p:nvSpPr>
          <p:cNvPr id="48" name="Rectangle 22">
            <a:extLst>
              <a:ext uri="{FF2B5EF4-FFF2-40B4-BE49-F238E27FC236}">
                <a16:creationId xmlns:a16="http://schemas.microsoft.com/office/drawing/2014/main" id="{B11B97C5-B0BB-410B-B7F0-BE26E495B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648" y="2106271"/>
            <a:ext cx="500634" cy="500377"/>
          </a:xfrm>
          <a:prstGeom prst="rect">
            <a:avLst/>
          </a:prstGeom>
          <a:solidFill>
            <a:srgbClr val="7F7F7F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22">
            <a:extLst>
              <a:ext uri="{FF2B5EF4-FFF2-40B4-BE49-F238E27FC236}">
                <a16:creationId xmlns:a16="http://schemas.microsoft.com/office/drawing/2014/main" id="{385480A6-1B62-446B-AA1E-C4266B500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003" y="2106271"/>
            <a:ext cx="500634" cy="500377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9891EDB1-BAAC-4D62-950F-A2A04464F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117" y="2106271"/>
            <a:ext cx="500634" cy="500377"/>
          </a:xfrm>
          <a:prstGeom prst="rect">
            <a:avLst/>
          </a:prstGeom>
          <a:solidFill>
            <a:srgbClr val="C5C5C5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68C55989-4579-447A-918F-B1C2397CC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357" y="2106271"/>
            <a:ext cx="500634" cy="500377"/>
          </a:xfrm>
          <a:prstGeom prst="rect">
            <a:avLst/>
          </a:prstGeom>
          <a:solidFill>
            <a:srgbClr val="404040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22">
            <a:extLst>
              <a:ext uri="{FF2B5EF4-FFF2-40B4-BE49-F238E27FC236}">
                <a16:creationId xmlns:a16="http://schemas.microsoft.com/office/drawing/2014/main" id="{5F801E3B-6B9F-451A-A12E-4F364DC4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888" y="2106271"/>
            <a:ext cx="500634" cy="500377"/>
          </a:xfrm>
          <a:prstGeom prst="rect">
            <a:avLst/>
          </a:prstGeom>
          <a:solidFill>
            <a:srgbClr val="E5E5E5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8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24">
            <a:extLst>
              <a:ext uri="{FF2B5EF4-FFF2-40B4-BE49-F238E27FC236}">
                <a16:creationId xmlns:a16="http://schemas.microsoft.com/office/drawing/2014/main" id="{CC33470C-A999-4CD5-93FA-3EB99787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78" y="1209997"/>
            <a:ext cx="54470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200" dirty="0">
                <a:solidFill>
                  <a:srgbClr val="000000"/>
                </a:solidFill>
                <a:latin typeface="Montserrat" panose="02000505000000020004" pitchFamily="2" charset="0"/>
              </a:rPr>
              <a:t>PALETAS COLORES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5AAB655C-2738-4713-8359-5E3617ABA88E}"/>
              </a:ext>
            </a:extLst>
          </p:cNvPr>
          <p:cNvSpPr>
            <a:spLocks/>
          </p:cNvSpPr>
          <p:nvPr/>
        </p:nvSpPr>
        <p:spPr bwMode="auto">
          <a:xfrm>
            <a:off x="462703" y="4193784"/>
            <a:ext cx="1162050" cy="896541"/>
          </a:xfrm>
          <a:custGeom>
            <a:avLst/>
            <a:gdLst>
              <a:gd name="T0" fmla="*/ 1194549 w 441"/>
              <a:gd name="T1" fmla="*/ 1195387 h 340"/>
              <a:gd name="T2" fmla="*/ 1387785 w 441"/>
              <a:gd name="T3" fmla="*/ 1195387 h 340"/>
              <a:gd name="T4" fmla="*/ 1549400 w 441"/>
              <a:gd name="T5" fmla="*/ 1037174 h 340"/>
              <a:gd name="T6" fmla="*/ 1549400 w 441"/>
              <a:gd name="T7" fmla="*/ 0 h 340"/>
              <a:gd name="T8" fmla="*/ 0 w 441"/>
              <a:gd name="T9" fmla="*/ 0 h 340"/>
              <a:gd name="T10" fmla="*/ 1194549 w 441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340" y="340"/>
                </a:moveTo>
                <a:cubicBezTo>
                  <a:pt x="395" y="340"/>
                  <a:pt x="395" y="340"/>
                  <a:pt x="395" y="340"/>
                </a:cubicBezTo>
                <a:cubicBezTo>
                  <a:pt x="420" y="340"/>
                  <a:pt x="441" y="320"/>
                  <a:pt x="441" y="295"/>
                </a:cubicBezTo>
                <a:cubicBezTo>
                  <a:pt x="441" y="0"/>
                  <a:pt x="441" y="0"/>
                  <a:pt x="4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2" y="340"/>
                  <a:pt x="340" y="340"/>
                </a:cubicBezTo>
                <a:close/>
              </a:path>
            </a:pathLst>
          </a:custGeom>
          <a:solidFill>
            <a:srgbClr val="D14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E9A38C03-3706-48FF-8E5F-D7A7AD939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03" y="2921007"/>
            <a:ext cx="1162050" cy="1272778"/>
          </a:xfrm>
          <a:prstGeom prst="rect">
            <a:avLst/>
          </a:prstGeom>
          <a:solidFill>
            <a:srgbClr val="E252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16" name="Freeform 33">
            <a:extLst>
              <a:ext uri="{FF2B5EF4-FFF2-40B4-BE49-F238E27FC236}">
                <a16:creationId xmlns:a16="http://schemas.microsoft.com/office/drawing/2014/main" id="{CE7EE2CA-5C20-4E66-8C76-F2DC3A666F0C}"/>
              </a:ext>
            </a:extLst>
          </p:cNvPr>
          <p:cNvSpPr>
            <a:spLocks/>
          </p:cNvSpPr>
          <p:nvPr/>
        </p:nvSpPr>
        <p:spPr bwMode="auto">
          <a:xfrm>
            <a:off x="462703" y="2024465"/>
            <a:ext cx="1162050" cy="896541"/>
          </a:xfrm>
          <a:custGeom>
            <a:avLst/>
            <a:gdLst>
              <a:gd name="T0" fmla="*/ 351338 w 441"/>
              <a:gd name="T1" fmla="*/ 0 h 340"/>
              <a:gd name="T2" fmla="*/ 158102 w 441"/>
              <a:gd name="T3" fmla="*/ 0 h 340"/>
              <a:gd name="T4" fmla="*/ 0 w 441"/>
              <a:gd name="T5" fmla="*/ 161729 h 340"/>
              <a:gd name="T6" fmla="*/ 0 w 441"/>
              <a:gd name="T7" fmla="*/ 1195387 h 340"/>
              <a:gd name="T8" fmla="*/ 1549400 w 441"/>
              <a:gd name="T9" fmla="*/ 1195387 h 340"/>
              <a:gd name="T10" fmla="*/ 351338 w 441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100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1" y="340"/>
                  <a:pt x="441" y="340"/>
                  <a:pt x="441" y="340"/>
                </a:cubicBezTo>
                <a:cubicBezTo>
                  <a:pt x="441" y="152"/>
                  <a:pt x="288" y="0"/>
                  <a:pt x="100" y="0"/>
                </a:cubicBezTo>
                <a:close/>
              </a:path>
            </a:pathLst>
          </a:custGeom>
          <a:solidFill>
            <a:srgbClr val="EB6C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F79C7338-74C7-49B2-AF18-B709A81A8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41" y="2288785"/>
            <a:ext cx="618759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04</a:t>
            </a:r>
            <a:endParaRPr lang="en-US" altLang="en-US" sz="1350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049F447A-D289-4E1C-9B2F-B6F6F0B6284F}"/>
              </a:ext>
            </a:extLst>
          </p:cNvPr>
          <p:cNvSpPr>
            <a:spLocks/>
          </p:cNvSpPr>
          <p:nvPr/>
        </p:nvSpPr>
        <p:spPr bwMode="auto">
          <a:xfrm>
            <a:off x="952050" y="4352137"/>
            <a:ext cx="351234" cy="509588"/>
          </a:xfrm>
          <a:custGeom>
            <a:avLst/>
            <a:gdLst>
              <a:gd name="T0" fmla="*/ 468312 w 133"/>
              <a:gd name="T1" fmla="*/ 450620 h 193"/>
              <a:gd name="T2" fmla="*/ 302818 w 133"/>
              <a:gd name="T3" fmla="*/ 299240 h 193"/>
              <a:gd name="T4" fmla="*/ 221832 w 133"/>
              <a:gd name="T5" fmla="*/ 278117 h 193"/>
              <a:gd name="T6" fmla="*/ 112677 w 133"/>
              <a:gd name="T7" fmla="*/ 221789 h 193"/>
              <a:gd name="T8" fmla="*/ 228874 w 133"/>
              <a:gd name="T9" fmla="*/ 168982 h 193"/>
              <a:gd name="T10" fmla="*/ 348593 w 133"/>
              <a:gd name="T11" fmla="*/ 214748 h 193"/>
              <a:gd name="T12" fmla="*/ 404931 w 133"/>
              <a:gd name="T13" fmla="*/ 211228 h 193"/>
              <a:gd name="T14" fmla="*/ 433101 w 133"/>
              <a:gd name="T15" fmla="*/ 168982 h 193"/>
              <a:gd name="T16" fmla="*/ 281691 w 133"/>
              <a:gd name="T17" fmla="*/ 77450 h 193"/>
              <a:gd name="T18" fmla="*/ 281691 w 133"/>
              <a:gd name="T19" fmla="*/ 24643 h 193"/>
              <a:gd name="T20" fmla="*/ 253522 w 133"/>
              <a:gd name="T21" fmla="*/ 0 h 193"/>
              <a:gd name="T22" fmla="*/ 214790 w 133"/>
              <a:gd name="T23" fmla="*/ 0 h 193"/>
              <a:gd name="T24" fmla="*/ 186621 w 133"/>
              <a:gd name="T25" fmla="*/ 24643 h 193"/>
              <a:gd name="T26" fmla="*/ 186621 w 133"/>
              <a:gd name="T27" fmla="*/ 73930 h 193"/>
              <a:gd name="T28" fmla="*/ 0 w 133"/>
              <a:gd name="T29" fmla="*/ 221789 h 193"/>
              <a:gd name="T30" fmla="*/ 176057 w 133"/>
              <a:gd name="T31" fmla="*/ 369649 h 193"/>
              <a:gd name="T32" fmla="*/ 274649 w 133"/>
              <a:gd name="T33" fmla="*/ 394292 h 193"/>
              <a:gd name="T34" fmla="*/ 355635 w 133"/>
              <a:gd name="T35" fmla="*/ 454140 h 193"/>
              <a:gd name="T36" fmla="*/ 239438 w 133"/>
              <a:gd name="T37" fmla="*/ 506947 h 193"/>
              <a:gd name="T38" fmla="*/ 98592 w 133"/>
              <a:gd name="T39" fmla="*/ 457661 h 193"/>
              <a:gd name="T40" fmla="*/ 35211 w 133"/>
              <a:gd name="T41" fmla="*/ 468222 h 193"/>
              <a:gd name="T42" fmla="*/ 17606 w 133"/>
              <a:gd name="T43" fmla="*/ 510468 h 193"/>
              <a:gd name="T44" fmla="*/ 186621 w 133"/>
              <a:gd name="T45" fmla="*/ 598479 h 193"/>
              <a:gd name="T46" fmla="*/ 186621 w 133"/>
              <a:gd name="T47" fmla="*/ 654807 h 193"/>
              <a:gd name="T48" fmla="*/ 214790 w 133"/>
              <a:gd name="T49" fmla="*/ 679450 h 193"/>
              <a:gd name="T50" fmla="*/ 253522 w 133"/>
              <a:gd name="T51" fmla="*/ 679450 h 193"/>
              <a:gd name="T52" fmla="*/ 281691 w 133"/>
              <a:gd name="T53" fmla="*/ 654807 h 193"/>
              <a:gd name="T54" fmla="*/ 281691 w 133"/>
              <a:gd name="T55" fmla="*/ 602000 h 193"/>
              <a:gd name="T56" fmla="*/ 468312 w 133"/>
              <a:gd name="T57" fmla="*/ 450620 h 19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3" h="193">
                <a:moveTo>
                  <a:pt x="133" y="128"/>
                </a:moveTo>
                <a:cubicBezTo>
                  <a:pt x="133" y="108"/>
                  <a:pt x="117" y="92"/>
                  <a:pt x="86" y="85"/>
                </a:cubicBezTo>
                <a:cubicBezTo>
                  <a:pt x="83" y="84"/>
                  <a:pt x="66" y="80"/>
                  <a:pt x="63" y="79"/>
                </a:cubicBezTo>
                <a:cubicBezTo>
                  <a:pt x="39" y="73"/>
                  <a:pt x="32" y="69"/>
                  <a:pt x="32" y="63"/>
                </a:cubicBezTo>
                <a:cubicBezTo>
                  <a:pt x="32" y="56"/>
                  <a:pt x="41" y="48"/>
                  <a:pt x="65" y="48"/>
                </a:cubicBezTo>
                <a:cubicBezTo>
                  <a:pt x="82" y="48"/>
                  <a:pt x="99" y="61"/>
                  <a:pt x="99" y="61"/>
                </a:cubicBezTo>
                <a:cubicBezTo>
                  <a:pt x="106" y="65"/>
                  <a:pt x="110" y="65"/>
                  <a:pt x="115" y="60"/>
                </a:cubicBezTo>
                <a:cubicBezTo>
                  <a:pt x="115" y="60"/>
                  <a:pt x="123" y="54"/>
                  <a:pt x="123" y="48"/>
                </a:cubicBezTo>
                <a:cubicBezTo>
                  <a:pt x="123" y="39"/>
                  <a:pt x="102" y="27"/>
                  <a:pt x="80" y="22"/>
                </a:cubicBezTo>
                <a:cubicBezTo>
                  <a:pt x="80" y="7"/>
                  <a:pt x="80" y="7"/>
                  <a:pt x="80" y="7"/>
                </a:cubicBezTo>
                <a:cubicBezTo>
                  <a:pt x="80" y="3"/>
                  <a:pt x="76" y="0"/>
                  <a:pt x="72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7" y="0"/>
                  <a:pt x="53" y="3"/>
                  <a:pt x="53" y="7"/>
                </a:cubicBezTo>
                <a:cubicBezTo>
                  <a:pt x="53" y="21"/>
                  <a:pt x="53" y="21"/>
                  <a:pt x="53" y="21"/>
                </a:cubicBezTo>
                <a:cubicBezTo>
                  <a:pt x="19" y="25"/>
                  <a:pt x="0" y="42"/>
                  <a:pt x="0" y="63"/>
                </a:cubicBezTo>
                <a:cubicBezTo>
                  <a:pt x="0" y="88"/>
                  <a:pt x="24" y="98"/>
                  <a:pt x="50" y="105"/>
                </a:cubicBezTo>
                <a:cubicBezTo>
                  <a:pt x="54" y="106"/>
                  <a:pt x="74" y="111"/>
                  <a:pt x="78" y="112"/>
                </a:cubicBezTo>
                <a:cubicBezTo>
                  <a:pt x="97" y="117"/>
                  <a:pt x="101" y="124"/>
                  <a:pt x="101" y="129"/>
                </a:cubicBezTo>
                <a:cubicBezTo>
                  <a:pt x="101" y="137"/>
                  <a:pt x="92" y="144"/>
                  <a:pt x="68" y="144"/>
                </a:cubicBezTo>
                <a:cubicBezTo>
                  <a:pt x="51" y="144"/>
                  <a:pt x="28" y="130"/>
                  <a:pt x="28" y="130"/>
                </a:cubicBezTo>
                <a:cubicBezTo>
                  <a:pt x="21" y="126"/>
                  <a:pt x="15" y="127"/>
                  <a:pt x="10" y="133"/>
                </a:cubicBezTo>
                <a:cubicBezTo>
                  <a:pt x="10" y="133"/>
                  <a:pt x="5" y="139"/>
                  <a:pt x="5" y="145"/>
                </a:cubicBezTo>
                <a:cubicBezTo>
                  <a:pt x="5" y="154"/>
                  <a:pt x="30" y="166"/>
                  <a:pt x="53" y="170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3" y="190"/>
                  <a:pt x="57" y="193"/>
                  <a:pt x="61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76" y="193"/>
                  <a:pt x="80" y="190"/>
                  <a:pt x="80" y="186"/>
                </a:cubicBezTo>
                <a:cubicBezTo>
                  <a:pt x="80" y="171"/>
                  <a:pt x="80" y="171"/>
                  <a:pt x="80" y="171"/>
                </a:cubicBezTo>
                <a:cubicBezTo>
                  <a:pt x="116" y="168"/>
                  <a:pt x="133" y="148"/>
                  <a:pt x="133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ECD4D97A-0B79-4BA5-9DA1-58E09946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35" y="3118650"/>
            <a:ext cx="811119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>
                <a:solidFill>
                  <a:srgbClr val="FFFFFF"/>
                </a:solidFill>
                <a:latin typeface="Open Sans Semibold" panose="020B0706030804020204" pitchFamily="34" charset="0"/>
              </a:rPr>
              <a:t>BUSINESS</a:t>
            </a:r>
            <a:endParaRPr lang="en-US" altLang="en-US" sz="1350"/>
          </a:p>
        </p:txBody>
      </p:sp>
      <p:sp>
        <p:nvSpPr>
          <p:cNvPr id="38" name="TextBox 93">
            <a:extLst>
              <a:ext uri="{FF2B5EF4-FFF2-40B4-BE49-F238E27FC236}">
                <a16:creationId xmlns:a16="http://schemas.microsoft.com/office/drawing/2014/main" id="{A801F734-9A5A-4CB5-8F43-018E6CF9B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40" y="3362728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</a:t>
            </a:r>
            <a:endParaRPr lang="ru-RU" altLang="ru-RU" sz="90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FDE02F72-DC62-424E-B2E2-2E071A8A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93" y="2568228"/>
            <a:ext cx="1945707" cy="500377"/>
          </a:xfrm>
          <a:prstGeom prst="rect">
            <a:avLst/>
          </a:prstGeom>
          <a:solidFill>
            <a:srgbClr val="E252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/>
              <a:t>RGB: 226,82,61</a:t>
            </a:r>
          </a:p>
          <a:p>
            <a:r>
              <a:rPr lang="en-US" altLang="en-US" sz="1350" dirty="0"/>
              <a:t>HEX: </a:t>
            </a:r>
            <a:r>
              <a:rPr lang="es-ES" sz="1350" dirty="0"/>
              <a:t>#E2523D</a:t>
            </a:r>
          </a:p>
          <a:p>
            <a:endParaRPr lang="es-ES" sz="1350" dirty="0"/>
          </a:p>
          <a:p>
            <a:endParaRPr lang="en-US" altLang="en-US" sz="1350" dirty="0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416B584D-F853-4D1A-864B-0FB5E0726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93" y="3204617"/>
            <a:ext cx="1945707" cy="500377"/>
          </a:xfrm>
          <a:prstGeom prst="rect">
            <a:avLst/>
          </a:prstGeom>
          <a:solidFill>
            <a:srgbClr val="EB6C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/>
              <a:t>RGB: 235,108,89</a:t>
            </a:r>
          </a:p>
          <a:p>
            <a:r>
              <a:rPr lang="en-US" altLang="en-US" sz="1350" dirty="0"/>
              <a:t>HEX: </a:t>
            </a:r>
            <a:r>
              <a:rPr lang="es-ES" sz="1350" dirty="0"/>
              <a:t>#EB6C59</a:t>
            </a:r>
          </a:p>
          <a:p>
            <a:endParaRPr lang="en-US" altLang="en-US" sz="1350" dirty="0"/>
          </a:p>
        </p:txBody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AC53E759-F714-4083-A606-25B7E81A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93" y="3897561"/>
            <a:ext cx="1945707" cy="500377"/>
          </a:xfrm>
          <a:prstGeom prst="rect">
            <a:avLst/>
          </a:prstGeom>
          <a:solidFill>
            <a:srgbClr val="D14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/>
              <a:t>RGB: 209,70,50</a:t>
            </a:r>
          </a:p>
          <a:p>
            <a:r>
              <a:rPr lang="en-US" altLang="en-US" sz="1350" dirty="0"/>
              <a:t>HEX: </a:t>
            </a:r>
            <a:r>
              <a:rPr lang="es-ES" sz="1350" dirty="0"/>
              <a:t>#D14632</a:t>
            </a:r>
          </a:p>
          <a:p>
            <a:endParaRPr lang="es-ES" sz="1350" dirty="0"/>
          </a:p>
          <a:p>
            <a:endParaRPr lang="en-US" altLang="en-US" sz="1350" dirty="0"/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41D5729B-5168-4FC6-9841-03002AE16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648" y="2545865"/>
            <a:ext cx="500634" cy="500377"/>
          </a:xfrm>
          <a:prstGeom prst="rect">
            <a:avLst/>
          </a:prstGeom>
          <a:solidFill>
            <a:srgbClr val="7F2E22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00C05DE0-6A36-4710-AC54-85DA5455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003" y="2545865"/>
            <a:ext cx="500634" cy="500377"/>
          </a:xfrm>
          <a:prstGeom prst="rect">
            <a:avLst/>
          </a:prstGeom>
          <a:solidFill>
            <a:srgbClr val="FF5D45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FD52B7FD-CB0B-4389-A1EB-4E83587C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117" y="2545865"/>
            <a:ext cx="500634" cy="500377"/>
          </a:xfrm>
          <a:prstGeom prst="rect">
            <a:avLst/>
          </a:prstGeom>
          <a:solidFill>
            <a:srgbClr val="E2523D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4D12BC77-3E4F-4D17-9123-5B03259A6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357" y="2545865"/>
            <a:ext cx="500634" cy="500377"/>
          </a:xfrm>
          <a:prstGeom prst="rect">
            <a:avLst/>
          </a:prstGeom>
          <a:solidFill>
            <a:srgbClr val="401711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D548133C-821E-48A1-826F-EFFAAA079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888" y="2545865"/>
            <a:ext cx="500634" cy="500377"/>
          </a:xfrm>
          <a:prstGeom prst="rect">
            <a:avLst/>
          </a:prstGeom>
          <a:solidFill>
            <a:srgbClr val="E5533E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 descr="Recorte de pantalla">
            <a:extLst>
              <a:ext uri="{FF2B5EF4-FFF2-40B4-BE49-F238E27FC236}">
                <a16:creationId xmlns:a16="http://schemas.microsoft.com/office/drawing/2014/main" id="{EE78DC04-2773-4A5F-882A-2242D86D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98" y="3532884"/>
            <a:ext cx="4543776" cy="1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2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24">
            <a:extLst>
              <a:ext uri="{FF2B5EF4-FFF2-40B4-BE49-F238E27FC236}">
                <a16:creationId xmlns:a16="http://schemas.microsoft.com/office/drawing/2014/main" id="{CC33470C-A999-4CD5-93FA-3EB99787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78" y="1209997"/>
            <a:ext cx="54470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200" dirty="0">
                <a:solidFill>
                  <a:srgbClr val="000000"/>
                </a:solidFill>
                <a:latin typeface="Montserrat" panose="02000505000000020004" pitchFamily="2" charset="0"/>
              </a:rPr>
              <a:t>PALETAS COLORES</a:t>
            </a:r>
          </a:p>
        </p:txBody>
      </p:sp>
      <p:sp>
        <p:nvSpPr>
          <p:cNvPr id="17" name="Freeform 34">
            <a:extLst>
              <a:ext uri="{FF2B5EF4-FFF2-40B4-BE49-F238E27FC236}">
                <a16:creationId xmlns:a16="http://schemas.microsoft.com/office/drawing/2014/main" id="{3D96951D-CD99-4607-B8E8-C64C59675AFE}"/>
              </a:ext>
            </a:extLst>
          </p:cNvPr>
          <p:cNvSpPr>
            <a:spLocks/>
          </p:cNvSpPr>
          <p:nvPr/>
        </p:nvSpPr>
        <p:spPr bwMode="auto">
          <a:xfrm>
            <a:off x="576422" y="4277759"/>
            <a:ext cx="1162050" cy="896541"/>
          </a:xfrm>
          <a:custGeom>
            <a:avLst/>
            <a:gdLst>
              <a:gd name="T0" fmla="*/ 1194549 w 441"/>
              <a:gd name="T1" fmla="*/ 1195387 h 340"/>
              <a:gd name="T2" fmla="*/ 1387785 w 441"/>
              <a:gd name="T3" fmla="*/ 1195387 h 340"/>
              <a:gd name="T4" fmla="*/ 1549400 w 441"/>
              <a:gd name="T5" fmla="*/ 1037174 h 340"/>
              <a:gd name="T6" fmla="*/ 1549400 w 441"/>
              <a:gd name="T7" fmla="*/ 0 h 340"/>
              <a:gd name="T8" fmla="*/ 0 w 441"/>
              <a:gd name="T9" fmla="*/ 0 h 340"/>
              <a:gd name="T10" fmla="*/ 1194549 w 441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340" y="340"/>
                </a:moveTo>
                <a:cubicBezTo>
                  <a:pt x="395" y="340"/>
                  <a:pt x="395" y="340"/>
                  <a:pt x="395" y="340"/>
                </a:cubicBezTo>
                <a:cubicBezTo>
                  <a:pt x="421" y="340"/>
                  <a:pt x="441" y="320"/>
                  <a:pt x="441" y="295"/>
                </a:cubicBezTo>
                <a:cubicBezTo>
                  <a:pt x="441" y="0"/>
                  <a:pt x="441" y="0"/>
                  <a:pt x="4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2" y="340"/>
                  <a:pt x="340" y="340"/>
                </a:cubicBezTo>
                <a:close/>
              </a:path>
            </a:pathLst>
          </a:custGeom>
          <a:solidFill>
            <a:srgbClr val="E9B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74D8D475-3D7A-4FC1-B6BF-6C882895F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2" y="3004982"/>
            <a:ext cx="1162050" cy="1272778"/>
          </a:xfrm>
          <a:prstGeom prst="rect">
            <a:avLst/>
          </a:prstGeom>
          <a:solidFill>
            <a:srgbClr val="FAC9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6EA28860-1646-4051-8FE9-5417F6CDD969}"/>
              </a:ext>
            </a:extLst>
          </p:cNvPr>
          <p:cNvSpPr>
            <a:spLocks/>
          </p:cNvSpPr>
          <p:nvPr/>
        </p:nvSpPr>
        <p:spPr bwMode="auto">
          <a:xfrm>
            <a:off x="576422" y="2108441"/>
            <a:ext cx="1162050" cy="896541"/>
          </a:xfrm>
          <a:custGeom>
            <a:avLst/>
            <a:gdLst>
              <a:gd name="T0" fmla="*/ 354851 w 441"/>
              <a:gd name="T1" fmla="*/ 0 h 340"/>
              <a:gd name="T2" fmla="*/ 161615 w 441"/>
              <a:gd name="T3" fmla="*/ 0 h 340"/>
              <a:gd name="T4" fmla="*/ 0 w 441"/>
              <a:gd name="T5" fmla="*/ 161729 h 340"/>
              <a:gd name="T6" fmla="*/ 0 w 441"/>
              <a:gd name="T7" fmla="*/ 1195387 h 340"/>
              <a:gd name="T8" fmla="*/ 1549400 w 441"/>
              <a:gd name="T9" fmla="*/ 1195387 h 340"/>
              <a:gd name="T10" fmla="*/ 354851 w 441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101" y="0"/>
                </a:moveTo>
                <a:cubicBezTo>
                  <a:pt x="46" y="0"/>
                  <a:pt x="46" y="0"/>
                  <a:pt x="46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1" y="340"/>
                  <a:pt x="441" y="340"/>
                  <a:pt x="441" y="340"/>
                </a:cubicBezTo>
                <a:cubicBezTo>
                  <a:pt x="441" y="152"/>
                  <a:pt x="289" y="0"/>
                  <a:pt x="101" y="0"/>
                </a:cubicBezTo>
                <a:close/>
              </a:path>
            </a:pathLst>
          </a:custGeom>
          <a:solidFill>
            <a:srgbClr val="FFD5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81FB1B85-DDCB-492C-8209-E784DA91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44" y="2372760"/>
            <a:ext cx="621965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05</a:t>
            </a:r>
            <a:endParaRPr lang="en-US" altLang="en-US" sz="135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04E5B206-D4C0-4BE3-B88C-346C3BD38835}"/>
              </a:ext>
            </a:extLst>
          </p:cNvPr>
          <p:cNvSpPr>
            <a:spLocks noEditPoints="1"/>
          </p:cNvSpPr>
          <p:nvPr/>
        </p:nvSpPr>
        <p:spPr bwMode="auto">
          <a:xfrm>
            <a:off x="1050291" y="4475403"/>
            <a:ext cx="427435" cy="427435"/>
          </a:xfrm>
          <a:custGeom>
            <a:avLst/>
            <a:gdLst>
              <a:gd name="T0" fmla="*/ 267366 w 162"/>
              <a:gd name="T1" fmla="*/ 302546 h 162"/>
              <a:gd name="T2" fmla="*/ 538250 w 162"/>
              <a:gd name="T3" fmla="*/ 302546 h 162"/>
              <a:gd name="T4" fmla="*/ 267366 w 162"/>
              <a:gd name="T5" fmla="*/ 569912 h 162"/>
              <a:gd name="T6" fmla="*/ 0 w 162"/>
              <a:gd name="T7" fmla="*/ 302546 h 162"/>
              <a:gd name="T8" fmla="*/ 267366 w 162"/>
              <a:gd name="T9" fmla="*/ 31662 h 162"/>
              <a:gd name="T10" fmla="*/ 267366 w 162"/>
              <a:gd name="T11" fmla="*/ 302546 h 162"/>
              <a:gd name="T12" fmla="*/ 299028 w 162"/>
              <a:gd name="T13" fmla="*/ 0 h 162"/>
              <a:gd name="T14" fmla="*/ 299028 w 162"/>
              <a:gd name="T15" fmla="*/ 267366 h 162"/>
              <a:gd name="T16" fmla="*/ 569912 w 162"/>
              <a:gd name="T17" fmla="*/ 267366 h 162"/>
              <a:gd name="T18" fmla="*/ 299028 w 162"/>
              <a:gd name="T19" fmla="*/ 0 h 1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2" h="162">
                <a:moveTo>
                  <a:pt x="76" y="86"/>
                </a:moveTo>
                <a:cubicBezTo>
                  <a:pt x="153" y="86"/>
                  <a:pt x="153" y="86"/>
                  <a:pt x="153" y="86"/>
                </a:cubicBezTo>
                <a:cubicBezTo>
                  <a:pt x="153" y="128"/>
                  <a:pt x="118" y="162"/>
                  <a:pt x="76" y="162"/>
                </a:cubicBezTo>
                <a:cubicBezTo>
                  <a:pt x="34" y="162"/>
                  <a:pt x="0" y="128"/>
                  <a:pt x="0" y="86"/>
                </a:cubicBezTo>
                <a:cubicBezTo>
                  <a:pt x="0" y="43"/>
                  <a:pt x="34" y="9"/>
                  <a:pt x="76" y="9"/>
                </a:cubicBezTo>
                <a:lnTo>
                  <a:pt x="76" y="86"/>
                </a:lnTo>
                <a:close/>
                <a:moveTo>
                  <a:pt x="85" y="0"/>
                </a:moveTo>
                <a:cubicBezTo>
                  <a:pt x="85" y="76"/>
                  <a:pt x="85" y="76"/>
                  <a:pt x="85" y="76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62" y="34"/>
                  <a:pt x="128" y="0"/>
                  <a:pt x="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0" name="Rectangle 47">
            <a:extLst>
              <a:ext uri="{FF2B5EF4-FFF2-40B4-BE49-F238E27FC236}">
                <a16:creationId xmlns:a16="http://schemas.microsoft.com/office/drawing/2014/main" id="{4D572343-8EA0-4FF7-9B2F-133F17499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19" y="3202626"/>
            <a:ext cx="72269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>
                <a:solidFill>
                  <a:srgbClr val="FFFFFF"/>
                </a:solidFill>
                <a:latin typeface="Open Sans Semibold" panose="020B0706030804020204" pitchFamily="34" charset="0"/>
              </a:rPr>
              <a:t>SUCCESS</a:t>
            </a:r>
            <a:endParaRPr lang="en-US" altLang="en-US" sz="1350"/>
          </a:p>
        </p:txBody>
      </p:sp>
      <p:sp>
        <p:nvSpPr>
          <p:cNvPr id="39" name="TextBox 93">
            <a:extLst>
              <a:ext uri="{FF2B5EF4-FFF2-40B4-BE49-F238E27FC236}">
                <a16:creationId xmlns:a16="http://schemas.microsoft.com/office/drawing/2014/main" id="{76A2C745-772D-4BE3-A311-8328860D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244" y="3440751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</a:t>
            </a:r>
            <a:endParaRPr lang="ru-RU" altLang="ru-RU" sz="90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08A3AC71-2B25-492E-94CE-4E2C9A412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967" y="2702249"/>
            <a:ext cx="1945707" cy="500377"/>
          </a:xfrm>
          <a:prstGeom prst="rect">
            <a:avLst/>
          </a:prstGeom>
          <a:solidFill>
            <a:srgbClr val="FAC9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/>
              <a:t>RGB: 250,201,87</a:t>
            </a:r>
          </a:p>
          <a:p>
            <a:r>
              <a:rPr lang="en-US" altLang="en-US" sz="1350" dirty="0"/>
              <a:t>HEX: </a:t>
            </a:r>
            <a:r>
              <a:rPr lang="es-ES" sz="1350" dirty="0"/>
              <a:t>#FAC957</a:t>
            </a:r>
          </a:p>
          <a:p>
            <a:endParaRPr lang="es-ES" sz="1350" dirty="0"/>
          </a:p>
          <a:p>
            <a:endParaRPr lang="en-US" altLang="en-US" sz="1350" dirty="0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1A18C9A9-303C-4BF7-8B20-AFC5613F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967" y="3338637"/>
            <a:ext cx="1945707" cy="500377"/>
          </a:xfrm>
          <a:prstGeom prst="rect">
            <a:avLst/>
          </a:prstGeom>
          <a:solidFill>
            <a:srgbClr val="FFD5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/>
              <a:t>RGB: 255,213,114</a:t>
            </a:r>
          </a:p>
          <a:p>
            <a:r>
              <a:rPr lang="en-US" altLang="en-US" sz="1350" dirty="0"/>
              <a:t>HEX: </a:t>
            </a:r>
            <a:r>
              <a:rPr lang="es-ES" sz="1350" dirty="0"/>
              <a:t>#FFD572</a:t>
            </a:r>
          </a:p>
          <a:p>
            <a:endParaRPr lang="en-US" altLang="en-US" sz="1350" dirty="0"/>
          </a:p>
        </p:txBody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BE0A0343-9414-464A-8771-5D34D49D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967" y="4031582"/>
            <a:ext cx="1945707" cy="500377"/>
          </a:xfrm>
          <a:prstGeom prst="rect">
            <a:avLst/>
          </a:prstGeom>
          <a:solidFill>
            <a:srgbClr val="E9B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dirty="0"/>
              <a:t>RGB: 233,185,75</a:t>
            </a:r>
          </a:p>
          <a:p>
            <a:r>
              <a:rPr lang="en-US" altLang="en-US" sz="1350" dirty="0"/>
              <a:t>HEX: </a:t>
            </a:r>
            <a:r>
              <a:rPr lang="es-ES" sz="1350" dirty="0"/>
              <a:t>#E9B94B</a:t>
            </a:r>
          </a:p>
          <a:p>
            <a:endParaRPr lang="es-ES" sz="1350" dirty="0"/>
          </a:p>
          <a:p>
            <a:endParaRPr lang="en-US" altLang="en-US" sz="1350" dirty="0"/>
          </a:p>
        </p:txBody>
      </p:sp>
      <p:pic>
        <p:nvPicPr>
          <p:cNvPr id="3" name="Imagen 2" descr="Recorte de pantalla">
            <a:extLst>
              <a:ext uri="{FF2B5EF4-FFF2-40B4-BE49-F238E27FC236}">
                <a16:creationId xmlns:a16="http://schemas.microsoft.com/office/drawing/2014/main" id="{D800F262-F2B3-4EFF-8DC4-E9C8847F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5" y="4633367"/>
            <a:ext cx="4259425" cy="1416369"/>
          </a:xfrm>
          <a:prstGeom prst="rect">
            <a:avLst/>
          </a:prstGeom>
        </p:spPr>
      </p:pic>
      <p:sp>
        <p:nvSpPr>
          <p:cNvPr id="43" name="Rectangle 22">
            <a:extLst>
              <a:ext uri="{FF2B5EF4-FFF2-40B4-BE49-F238E27FC236}">
                <a16:creationId xmlns:a16="http://schemas.microsoft.com/office/drawing/2014/main" id="{0AB6937E-FD9D-4D5F-99F5-270C0566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648" y="2693766"/>
            <a:ext cx="500634" cy="500377"/>
          </a:xfrm>
          <a:prstGeom prst="rect">
            <a:avLst/>
          </a:prstGeom>
          <a:solidFill>
            <a:srgbClr val="7F672C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A048955B-F80F-4B29-BC9A-E2D1BA740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003" y="2693766"/>
            <a:ext cx="500634" cy="500377"/>
          </a:xfrm>
          <a:prstGeom prst="rect">
            <a:avLst/>
          </a:prstGeom>
          <a:solidFill>
            <a:srgbClr val="FFCD59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14AECB33-B01D-4DB4-B2A2-F6C9CE29E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117" y="2693766"/>
            <a:ext cx="500634" cy="500377"/>
          </a:xfrm>
          <a:prstGeom prst="rect">
            <a:avLst/>
          </a:prstGeom>
          <a:solidFill>
            <a:srgbClr val="FAC957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6BC81E77-69F8-4E5D-B592-97D136703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357" y="2693766"/>
            <a:ext cx="500634" cy="500377"/>
          </a:xfrm>
          <a:prstGeom prst="rect">
            <a:avLst/>
          </a:prstGeom>
          <a:solidFill>
            <a:srgbClr val="403316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760F1336-EACD-47F9-966E-AD97BA562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888" y="2693766"/>
            <a:ext cx="500634" cy="500377"/>
          </a:xfrm>
          <a:prstGeom prst="rect">
            <a:avLst/>
          </a:prstGeom>
          <a:solidFill>
            <a:srgbClr val="E5B950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6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>
            <a:extLst>
              <a:ext uri="{FF2B5EF4-FFF2-40B4-BE49-F238E27FC236}">
                <a16:creationId xmlns:a16="http://schemas.microsoft.com/office/drawing/2014/main" id="{C66F079D-F7CE-4CAA-B932-727CFAD28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552" y="2048542"/>
            <a:ext cx="500634" cy="500377"/>
          </a:xfrm>
          <a:prstGeom prst="rect">
            <a:avLst/>
          </a:prstGeom>
          <a:solidFill>
            <a:srgbClr val="27777F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8D83CBC6-1660-42A3-AFB0-FC2D7B3A9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908" y="2048542"/>
            <a:ext cx="500634" cy="500377"/>
          </a:xfrm>
          <a:prstGeom prst="rect">
            <a:avLst/>
          </a:prstGeom>
          <a:solidFill>
            <a:srgbClr val="4DEDFF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DF63E2BC-067E-4691-A282-26194273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021" y="2048542"/>
            <a:ext cx="500634" cy="500377"/>
          </a:xfrm>
          <a:prstGeom prst="rect">
            <a:avLst/>
          </a:prstGeom>
          <a:solidFill>
            <a:srgbClr val="30939E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F63EAED1-D94A-4EEE-8DE6-F92460E0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261" y="2048542"/>
            <a:ext cx="500634" cy="500377"/>
          </a:xfrm>
          <a:prstGeom prst="rect">
            <a:avLst/>
          </a:prstGeom>
          <a:solidFill>
            <a:srgbClr val="133B40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3ECEED3C-CAD6-44F1-A783-8B42275AE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793" y="2048542"/>
            <a:ext cx="500634" cy="500377"/>
          </a:xfrm>
          <a:prstGeom prst="rect">
            <a:avLst/>
          </a:prstGeom>
          <a:solidFill>
            <a:srgbClr val="46D6E5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C3058112-EA82-4EF3-BE76-EC9E73F94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552" y="2617215"/>
            <a:ext cx="500634" cy="500377"/>
          </a:xfrm>
          <a:prstGeom prst="rect">
            <a:avLst/>
          </a:prstGeom>
          <a:solidFill>
            <a:srgbClr val="40657F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2921C354-6439-4B64-9A22-49A0D545D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908" y="2617215"/>
            <a:ext cx="500634" cy="500377"/>
          </a:xfrm>
          <a:prstGeom prst="rect">
            <a:avLst/>
          </a:prstGeom>
          <a:solidFill>
            <a:srgbClr val="81CBFF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BD7AC91B-CA97-4F82-9A34-F8C77A66B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021" y="2617215"/>
            <a:ext cx="500634" cy="500377"/>
          </a:xfrm>
          <a:prstGeom prst="rect">
            <a:avLst/>
          </a:prstGeom>
          <a:solidFill>
            <a:srgbClr val="365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98611F0E-BF5D-4B74-877E-2767FFED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261" y="2617215"/>
            <a:ext cx="500634" cy="500377"/>
          </a:xfrm>
          <a:prstGeom prst="rect">
            <a:avLst/>
          </a:prstGeom>
          <a:solidFill>
            <a:srgbClr val="203340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9DF696EF-843F-4D85-8DFF-98EFD3022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793" y="2617215"/>
            <a:ext cx="500634" cy="500377"/>
          </a:xfrm>
          <a:prstGeom prst="rect">
            <a:avLst/>
          </a:prstGeom>
          <a:solidFill>
            <a:srgbClr val="74B6E5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EDD72675-A4E8-49D6-954A-849AA877D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655" y="3185887"/>
            <a:ext cx="500634" cy="500377"/>
          </a:xfrm>
          <a:prstGeom prst="rect">
            <a:avLst/>
          </a:prstGeom>
          <a:solidFill>
            <a:srgbClr val="7F7F7F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9F3F4388-0C20-4931-8C62-E31635E3D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010" y="3185887"/>
            <a:ext cx="500634" cy="500377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6C73DFC8-2B8D-4D24-9829-6959E307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124" y="3185887"/>
            <a:ext cx="500634" cy="500377"/>
          </a:xfrm>
          <a:prstGeom prst="rect">
            <a:avLst/>
          </a:prstGeom>
          <a:solidFill>
            <a:srgbClr val="C5C5C5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C322ADCF-FA24-42BB-86BB-46B9BC259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364" y="3185887"/>
            <a:ext cx="500634" cy="500377"/>
          </a:xfrm>
          <a:prstGeom prst="rect">
            <a:avLst/>
          </a:prstGeom>
          <a:solidFill>
            <a:srgbClr val="404040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D66EFF6B-7809-404D-9AAE-A84E0D7CC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4895" y="3185887"/>
            <a:ext cx="500634" cy="500377"/>
          </a:xfrm>
          <a:prstGeom prst="rect">
            <a:avLst/>
          </a:prstGeom>
          <a:solidFill>
            <a:srgbClr val="E5E5E5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7A77E39D-4631-4457-B707-191740E45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552" y="3754560"/>
            <a:ext cx="500634" cy="500377"/>
          </a:xfrm>
          <a:prstGeom prst="rect">
            <a:avLst/>
          </a:prstGeom>
          <a:solidFill>
            <a:srgbClr val="7F2E22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93814EAE-DE48-4BD7-9585-33E46F855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908" y="3754560"/>
            <a:ext cx="500634" cy="500377"/>
          </a:xfrm>
          <a:prstGeom prst="rect">
            <a:avLst/>
          </a:prstGeom>
          <a:solidFill>
            <a:srgbClr val="FF5D45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46885DFA-27D7-4D40-9088-27FB3F056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021" y="3754560"/>
            <a:ext cx="500634" cy="500377"/>
          </a:xfrm>
          <a:prstGeom prst="rect">
            <a:avLst/>
          </a:prstGeom>
          <a:solidFill>
            <a:srgbClr val="E2523D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1C215403-7D52-4BAD-B529-D7A30ACCC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261" y="3754560"/>
            <a:ext cx="500634" cy="500377"/>
          </a:xfrm>
          <a:prstGeom prst="rect">
            <a:avLst/>
          </a:prstGeom>
          <a:solidFill>
            <a:srgbClr val="401711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C62C5-88BC-4797-B079-D40CC409C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793" y="3754560"/>
            <a:ext cx="500634" cy="500377"/>
          </a:xfrm>
          <a:prstGeom prst="rect">
            <a:avLst/>
          </a:prstGeom>
          <a:solidFill>
            <a:srgbClr val="E5533E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1849500E-D863-4E6B-B0A9-39552FE1C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552" y="4324917"/>
            <a:ext cx="500634" cy="500377"/>
          </a:xfrm>
          <a:prstGeom prst="rect">
            <a:avLst/>
          </a:prstGeom>
          <a:solidFill>
            <a:srgbClr val="7F672C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8C5B6B0A-36CA-42B9-B81E-E93D0EAAC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908" y="4324917"/>
            <a:ext cx="500634" cy="500377"/>
          </a:xfrm>
          <a:prstGeom prst="rect">
            <a:avLst/>
          </a:prstGeom>
          <a:solidFill>
            <a:srgbClr val="FFCD59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6AA3101B-42F2-489F-8137-14E5C1F03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021" y="4324917"/>
            <a:ext cx="500634" cy="500377"/>
          </a:xfrm>
          <a:prstGeom prst="rect">
            <a:avLst/>
          </a:prstGeom>
          <a:solidFill>
            <a:srgbClr val="FAC957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2D0F7467-9961-4999-B0FE-0DC8B769D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261" y="4324917"/>
            <a:ext cx="500634" cy="500377"/>
          </a:xfrm>
          <a:prstGeom prst="rect">
            <a:avLst/>
          </a:prstGeom>
          <a:solidFill>
            <a:srgbClr val="403316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4F247F45-B737-4BC7-A752-7142DB209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793" y="4324917"/>
            <a:ext cx="500634" cy="500377"/>
          </a:xfrm>
          <a:prstGeom prst="rect">
            <a:avLst/>
          </a:prstGeom>
          <a:solidFill>
            <a:srgbClr val="E5B950"/>
          </a:solidFill>
          <a:ln>
            <a:noFill/>
          </a:ln>
          <a:extLst/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82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5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782484A7-964F-4769-BA7F-8C6A11C10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19" y="1292898"/>
            <a:ext cx="580447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300" b="1" dirty="0">
                <a:solidFill>
                  <a:srgbClr val="000000"/>
                </a:solidFill>
                <a:latin typeface="Montserrat" panose="02000505000000020004" pitchFamily="2" charset="0"/>
              </a:rPr>
              <a:t>TÍTULO 1: MONTSERRAT 44</a:t>
            </a:r>
            <a:endParaRPr lang="en-US" altLang="en-US" sz="1350" dirty="0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FB24B34D-553D-47DF-92BF-2259AD786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97" y="2030089"/>
            <a:ext cx="2734723" cy="2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875" dirty="0" err="1">
                <a:solidFill>
                  <a:srgbClr val="000000"/>
                </a:solidFill>
                <a:latin typeface="Montserrat" panose="02000505000000020004" pitchFamily="2" charset="0"/>
              </a:rPr>
              <a:t>Título</a:t>
            </a:r>
            <a:r>
              <a:rPr lang="en-US" altLang="en-US" sz="1875" dirty="0">
                <a:solidFill>
                  <a:srgbClr val="000000"/>
                </a:solidFill>
                <a:latin typeface="Montserrat" panose="02000505000000020004" pitchFamily="2" charset="0"/>
              </a:rPr>
              <a:t> 2: Montserrat 25</a:t>
            </a:r>
            <a:endParaRPr lang="en-US" altLang="en-US" sz="1350" dirty="0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A4EDDF3E-6F9B-422F-8875-167467A5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642" y="2030089"/>
            <a:ext cx="3473708" cy="2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875" dirty="0" err="1">
                <a:solidFill>
                  <a:srgbClr val="000000"/>
                </a:solidFill>
                <a:latin typeface="Montserrat" panose="02000505000000020004" pitchFamily="2" charset="0"/>
              </a:rPr>
              <a:t>Números</a:t>
            </a:r>
            <a:r>
              <a:rPr lang="en-US" altLang="en-US" sz="1875" dirty="0">
                <a:solidFill>
                  <a:srgbClr val="000000"/>
                </a:solidFill>
                <a:latin typeface="Montserrat" panose="02000505000000020004" pitchFamily="2" charset="0"/>
              </a:rPr>
              <a:t>: 25697: </a:t>
            </a:r>
            <a:r>
              <a:rPr lang="en-US" altLang="en-US" sz="1875" dirty="0" err="1">
                <a:solidFill>
                  <a:srgbClr val="000000"/>
                </a:solidFill>
                <a:latin typeface="Montserrat" panose="02000505000000020004" pitchFamily="2" charset="0"/>
              </a:rPr>
              <a:t>montserrat</a:t>
            </a:r>
            <a:endParaRPr lang="en-US" altLang="en-US" sz="1350" dirty="0"/>
          </a:p>
        </p:txBody>
      </p:sp>
      <p:sp>
        <p:nvSpPr>
          <p:cNvPr id="12" name="TextBox 47">
            <a:extLst>
              <a:ext uri="{FF2B5EF4-FFF2-40B4-BE49-F238E27FC236}">
                <a16:creationId xmlns:a16="http://schemas.microsoft.com/office/drawing/2014/main" id="{1483E590-FC36-4A4E-BFFE-2E0ACC55C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12" y="3099205"/>
            <a:ext cx="36095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Párrafo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: Roboto16</a:t>
            </a:r>
          </a:p>
          <a:p>
            <a:pPr algn="ctr"/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dolore magna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aliqua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Ut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enim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ad minim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veniam</a:t>
            </a:r>
            <a:r>
              <a:rPr lang="en-US" altLang="en-US" sz="12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120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endParaRPr lang="en-US" altLang="en-US" sz="1200" dirty="0"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EB346272-303C-4A17-B2BD-20EBC016D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97" y="2606069"/>
            <a:ext cx="23275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500" dirty="0" err="1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  <a:cs typeface="Open Sans Semibold" panose="020B0706030804020204" pitchFamily="34" charset="0"/>
              </a:rPr>
              <a:t>Título</a:t>
            </a:r>
            <a:r>
              <a:rPr lang="en-US" altLang="en-US" sz="1500" dirty="0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  <a:cs typeface="Open Sans Semibold" panose="020B0706030804020204" pitchFamily="34" charset="0"/>
              </a:rPr>
              <a:t> 3: Roboto Condensed 20</a:t>
            </a:r>
            <a:endParaRPr lang="en-US" altLang="en-US" sz="1500" dirty="0">
              <a:latin typeface="Roboto Condensed" pitchFamily="2" charset="0"/>
              <a:ea typeface="Roboto Condensed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00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</TotalTime>
  <Words>429</Words>
  <Application>Microsoft Office PowerPoint</Application>
  <PresentationFormat>Presentación en pantalla (4:3)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4" baseType="lpstr">
      <vt:lpstr>Arial</vt:lpstr>
      <vt:lpstr>Calibri</vt:lpstr>
      <vt:lpstr>Calibri Light</vt:lpstr>
      <vt:lpstr>DIN</vt:lpstr>
      <vt:lpstr>Lato</vt:lpstr>
      <vt:lpstr>LM Roman 12</vt:lpstr>
      <vt:lpstr>LMRomanM</vt:lpstr>
      <vt:lpstr>Montserrat</vt:lpstr>
      <vt:lpstr>Open Sans</vt:lpstr>
      <vt:lpstr>Open Sans Semibold</vt:lpstr>
      <vt:lpstr>Roboto</vt:lpstr>
      <vt:lpstr>Roboto Condensed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19</cp:revision>
  <dcterms:created xsi:type="dcterms:W3CDTF">2018-03-02T08:28:07Z</dcterms:created>
  <dcterms:modified xsi:type="dcterms:W3CDTF">2018-04-10T16:49:13Z</dcterms:modified>
</cp:coreProperties>
</file>