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3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3526" autoAdjust="0"/>
  </p:normalViewPr>
  <p:slideViewPr>
    <p:cSldViewPr snapToGrid="0" showGuides="1">
      <p:cViewPr varScale="1">
        <p:scale>
          <a:sx n="155" d="100"/>
          <a:sy n="155" d="100"/>
        </p:scale>
        <p:origin x="2682" y="126"/>
      </p:cViewPr>
      <p:guideLst>
        <p:guide orient="horz" pos="1440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9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95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9206" y="417237"/>
            <a:ext cx="4089465" cy="20308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154" kern="0" spc="87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43968" y="276954"/>
            <a:ext cx="4089465" cy="1040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577" kern="0" spc="115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037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82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59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55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1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9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51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81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43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9129-7F12-4F7E-94F1-C4EAE77D9525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3AC0-B89E-4794-8C50-1E43C5310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7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7" y="394117"/>
            <a:ext cx="4039620" cy="39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2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Roboto Medium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1</cp:revision>
  <dcterms:created xsi:type="dcterms:W3CDTF">2018-04-30T15:07:56Z</dcterms:created>
  <dcterms:modified xsi:type="dcterms:W3CDTF">2018-04-30T15:09:19Z</dcterms:modified>
</cp:coreProperties>
</file>