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36" r:id="rId3"/>
    <p:sldId id="337" r:id="rId4"/>
    <p:sldId id="339" r:id="rId5"/>
    <p:sldId id="338" r:id="rId6"/>
    <p:sldId id="257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4B4B4B"/>
    <a:srgbClr val="212121"/>
    <a:srgbClr val="757575"/>
    <a:srgbClr val="FFFFFF"/>
    <a:srgbClr val="AC0800"/>
    <a:srgbClr val="C41C00"/>
    <a:srgbClr val="FF5722"/>
    <a:srgbClr val="FF8A50"/>
    <a:srgbClr val="FFB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02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6403-0597-4E33-A46C-4EE24618F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A0ADA-D9DF-466E-BEE5-927291DDE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28346-30BA-4E48-B3A1-AAC668B2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1CA-8FEA-4B8C-9E73-AAD37E84F934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CC63B-F064-4842-8344-AAF8B580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DD0D5-E1C1-4260-8603-B910F1BE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E1F-CF03-4004-AE84-937469B9C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7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856FC-A681-4F71-BD66-A6EAB583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995918-E244-483E-A872-3719DA81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9EB9E-AEA2-4503-BC9E-1579F451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1CA-8FEA-4B8C-9E73-AAD37E84F934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D78F9-7726-4779-AA44-0610464C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AEB06-A8A4-4E2D-9038-DD565A50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E1F-CF03-4004-AE84-937469B9C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56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C8D806-6326-4C21-81C8-7C6DB1D20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7E87C-2EB6-439A-BCB5-52E4219C3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76A213-18CC-43B4-86C3-AA113E20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1CA-8FEA-4B8C-9E73-AAD37E84F934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99A1A-5A00-4428-98C4-3D37A131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BE4A61-F5CA-4F95-BA26-A50FDD61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E1F-CF03-4004-AE84-937469B9C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1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61DA4-0387-4A4C-A24F-18B6EA76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751F0-7065-464C-90BA-A6126D41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E18A8-74C2-4FEF-9FD8-A7C6AF6F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1CA-8FEA-4B8C-9E73-AAD37E84F934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C4A24-1D10-41E3-A5D1-F92ED452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4E564-00F2-4A5A-A238-EE4D4F88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E1F-CF03-4004-AE84-937469B9C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4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25BB4-A34F-4D38-98F8-9833CE38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7E8E99-B84E-4230-8BC1-D1953782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945478-F23F-4A2C-A13F-65F5197C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1CA-8FEA-4B8C-9E73-AAD37E84F934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ED7D2-9392-4722-87EE-EC76D8B2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DAC4D7-7B71-4A87-968E-0FD06850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E1F-CF03-4004-AE84-937469B9C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16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4751B-0224-4799-A646-0CC82D1E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22F20-F69C-4E53-A843-ADC347466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C2BDC0-D827-478C-B72D-1185DD0C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E463E0-D713-4D0F-AF28-7316B255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1CA-8FEA-4B8C-9E73-AAD37E84F934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AD9D0-5376-46E9-A4F4-5548CF7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5F2BD6-A5A9-4E1E-BE15-29F3FFCE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E1F-CF03-4004-AE84-937469B9C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5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C35B2-FA46-492D-8910-33F874EA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E8857-81C5-4BDF-9C42-032ED8CB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BF180-86AB-449D-9257-CEC55BCC9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611FBD-6F7F-4545-95FB-8B9A6D890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5A20E5-55A1-4CB3-8A3D-0C3438444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688146-7CE6-4623-82FB-3BADE069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1CA-8FEA-4B8C-9E73-AAD37E84F934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78BF7D-73BC-4026-B12C-6F50B4B6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E7006C-42AB-441A-B5DC-C1801342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E1F-CF03-4004-AE84-937469B9C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66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4F23F-FD56-49A8-9B95-D8D6679B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C22263-E932-418C-8206-9C8083FF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1CA-8FEA-4B8C-9E73-AAD37E84F934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27F3B5-8E64-4E67-A1D2-D44D7D35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056D52-7F9D-4E44-A21D-62CF7E4A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E1F-CF03-4004-AE84-937469B9C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7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68C37B-EB4E-4E02-BA1B-6A0F5212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1CA-8FEA-4B8C-9E73-AAD37E84F934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DD6F3F-F897-4798-A17B-879B80CC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35DCB0-2BF3-478C-A24E-B19F624E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E1F-CF03-4004-AE84-937469B9C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7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15FDC-ACD7-415C-9788-14E24ED7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F17DD-DE53-4C4C-890C-7B6AC31E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9D003B-7143-4E1C-B1A6-592D1C4C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3EAA8-99E8-478B-9703-FE4516B3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1CA-8FEA-4B8C-9E73-AAD37E84F934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715A7-7F4F-46C9-BE7D-81E362D4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5C62D-1448-4617-8E6F-012F90AF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E1F-CF03-4004-AE84-937469B9C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5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43B93-FEDB-4495-B195-1A372CF1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1B31D5-CBCB-4FBF-B82F-3AFBC38FB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9BE758-0731-4194-998B-E66BC92A4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D276BC-ED76-4BE1-B422-E7A4BE14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1CA-8FEA-4B8C-9E73-AAD37E84F934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8A83E8-6692-49D3-B628-E608552E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A5200C-98D9-450A-BDED-258F3D13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E1F-CF03-4004-AE84-937469B9C6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D87D57-26B5-4F10-9B80-4298E2EF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4292A6-D0E6-4355-97CE-D85CE25C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4"/>
            <a:endParaRPr lang="es-ES" dirty="0"/>
          </a:p>
          <a:p>
            <a:pPr lvl="4"/>
            <a:endParaRPr lang="es-ES" dirty="0"/>
          </a:p>
          <a:p>
            <a:pPr lvl="4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52D96-3584-47F6-AF22-267C5FC40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ira Sans Light" panose="020B0403050000020004" pitchFamily="34" charset="0"/>
              </a:defRPr>
            </a:lvl1pPr>
          </a:lstStyle>
          <a:p>
            <a:fld id="{439A51CA-8FEA-4B8C-9E73-AAD37E84F934}" type="datetimeFigureOut">
              <a:rPr lang="es-ES" smtClean="0"/>
              <a:pPr/>
              <a:t>24/07/2019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734E1-8FFA-4A53-BF97-03098548C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ira Sans Light" panose="020B04030500000200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C29E7-478C-4D95-B831-153428CD8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ira Sans Light" panose="020B0403050000020004" pitchFamily="34" charset="0"/>
              </a:defRPr>
            </a:lvl1pPr>
          </a:lstStyle>
          <a:p>
            <a:fld id="{5AAEDE1F-CF03-4004-AE84-937469B9C67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5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Yanone Kaffeesatz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ira Sans Medium" panose="020B06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ira Sans Medium" panose="020B06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ira Sans Medium" panose="020B06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 Medium" panose="020B06030500000200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Fira Sans Medium" panose="020B06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lorhexa.com/03a9f4" TargetMode="External"/><Relationship Id="rId13" Type="http://schemas.openxmlformats.org/officeDocument/2006/relationships/hyperlink" Target="https://www.colorhexa.com/cddc39" TargetMode="External"/><Relationship Id="rId3" Type="http://schemas.openxmlformats.org/officeDocument/2006/relationships/hyperlink" Target="https://www.colorhexa.com/e91e63" TargetMode="External"/><Relationship Id="rId7" Type="http://schemas.openxmlformats.org/officeDocument/2006/relationships/hyperlink" Target="https://www.colorhexa.com/2196f3" TargetMode="External"/><Relationship Id="rId12" Type="http://schemas.openxmlformats.org/officeDocument/2006/relationships/hyperlink" Target="https://www.colorhexa.com/8bc34a" TargetMode="External"/><Relationship Id="rId17" Type="http://schemas.openxmlformats.org/officeDocument/2006/relationships/hyperlink" Target="https://www.colorhexa.com/ff5722" TargetMode="External"/><Relationship Id="rId2" Type="http://schemas.openxmlformats.org/officeDocument/2006/relationships/hyperlink" Target="https://www.colorhexa.com/f44336" TargetMode="External"/><Relationship Id="rId16" Type="http://schemas.openxmlformats.org/officeDocument/2006/relationships/hyperlink" Target="https://www.colorhexa.com/ff98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orhexa.com/3f51b5" TargetMode="External"/><Relationship Id="rId11" Type="http://schemas.openxmlformats.org/officeDocument/2006/relationships/hyperlink" Target="https://www.colorhexa.com/4caf50" TargetMode="External"/><Relationship Id="rId5" Type="http://schemas.openxmlformats.org/officeDocument/2006/relationships/hyperlink" Target="https://www.colorhexa.com/673ab7" TargetMode="External"/><Relationship Id="rId15" Type="http://schemas.openxmlformats.org/officeDocument/2006/relationships/hyperlink" Target="https://www.colorhexa.com/ffc107" TargetMode="External"/><Relationship Id="rId10" Type="http://schemas.openxmlformats.org/officeDocument/2006/relationships/hyperlink" Target="https://www.colorhexa.com/009688" TargetMode="External"/><Relationship Id="rId4" Type="http://schemas.openxmlformats.org/officeDocument/2006/relationships/hyperlink" Target="https://www.colorhexa.com/9c27b0" TargetMode="External"/><Relationship Id="rId9" Type="http://schemas.openxmlformats.org/officeDocument/2006/relationships/hyperlink" Target="https://www.colorhexa.com/00bcd4" TargetMode="External"/><Relationship Id="rId14" Type="http://schemas.openxmlformats.org/officeDocument/2006/relationships/hyperlink" Target="https://www.colorhexa.com/ffeb3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lorhexa.com/" TargetMode="External"/><Relationship Id="rId3" Type="http://schemas.openxmlformats.org/officeDocument/2006/relationships/hyperlink" Target="https://www.viget.com/articles/naming-colors/" TargetMode="External"/><Relationship Id="rId7" Type="http://schemas.openxmlformats.org/officeDocument/2006/relationships/hyperlink" Target="https://palx.jxnblk.com/da291c#green" TargetMode="External"/><Relationship Id="rId2" Type="http://schemas.openxmlformats.org/officeDocument/2006/relationships/hyperlink" Target="https://www.viget.com/articles/add-colors-to-your-palette-with-color-mix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get.com/articles/shades-of-gray-yes-really/" TargetMode="External"/><Relationship Id="rId5" Type="http://schemas.openxmlformats.org/officeDocument/2006/relationships/hyperlink" Target="https://www.viget.com/articles/color-contrast/" TargetMode="External"/><Relationship Id="rId4" Type="http://schemas.openxmlformats.org/officeDocument/2006/relationships/hyperlink" Target="https://www.viget.com/articles/tints-tones-shad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rculo: vacío 18" hidden="1">
            <a:extLst>
              <a:ext uri="{FF2B5EF4-FFF2-40B4-BE49-F238E27FC236}">
                <a16:creationId xmlns:a16="http://schemas.microsoft.com/office/drawing/2014/main" id="{74BC893B-9C00-4958-8AD3-2784BC3B6024}"/>
              </a:ext>
            </a:extLst>
          </p:cNvPr>
          <p:cNvSpPr/>
          <p:nvPr/>
        </p:nvSpPr>
        <p:spPr>
          <a:xfrm>
            <a:off x="3409561" y="653143"/>
            <a:ext cx="5372878" cy="5551714"/>
          </a:xfrm>
          <a:prstGeom prst="donut">
            <a:avLst>
              <a:gd name="adj" fmla="val 1304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2D9CA494-6B61-4C43-B62E-E10DCF7E0AC5}"/>
              </a:ext>
            </a:extLst>
          </p:cNvPr>
          <p:cNvSpPr txBox="1"/>
          <p:nvPr/>
        </p:nvSpPr>
        <p:spPr>
          <a:xfrm>
            <a:off x="10106213" y="3033509"/>
            <a:ext cx="11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night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EA489CC-FC57-4244-B2A4-92D45B7E1A46}"/>
              </a:ext>
            </a:extLst>
          </p:cNvPr>
          <p:cNvSpPr txBox="1"/>
          <p:nvPr/>
        </p:nvSpPr>
        <p:spPr>
          <a:xfrm>
            <a:off x="10102039" y="4036815"/>
            <a:ext cx="11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donosti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94" name="Forma libre: forma 93">
            <a:extLst>
              <a:ext uri="{FF2B5EF4-FFF2-40B4-BE49-F238E27FC236}">
                <a16:creationId xmlns:a16="http://schemas.microsoft.com/office/drawing/2014/main" id="{BC35C4BB-7C24-47BE-BA3D-25EFC4B56757}"/>
              </a:ext>
            </a:extLst>
          </p:cNvPr>
          <p:cNvSpPr/>
          <p:nvPr/>
        </p:nvSpPr>
        <p:spPr>
          <a:xfrm>
            <a:off x="6810112" y="1279076"/>
            <a:ext cx="873676" cy="852924"/>
          </a:xfrm>
          <a:custGeom>
            <a:avLst/>
            <a:gdLst>
              <a:gd name="connsiteX0" fmla="*/ 1154678 w 1180678"/>
              <a:gd name="connsiteY0" fmla="*/ 0 h 1152634"/>
              <a:gd name="connsiteX1" fmla="*/ 1180678 w 1180678"/>
              <a:gd name="connsiteY1" fmla="*/ 658 h 1152634"/>
              <a:gd name="connsiteX2" fmla="*/ 1180678 w 1180678"/>
              <a:gd name="connsiteY2" fmla="*/ 1019645 h 1152634"/>
              <a:gd name="connsiteX3" fmla="*/ 1154678 w 1180678"/>
              <a:gd name="connsiteY3" fmla="*/ 1018332 h 1152634"/>
              <a:gd name="connsiteX4" fmla="*/ 514855 w 1180678"/>
              <a:gd name="connsiteY4" fmla="*/ 1111847 h 1152634"/>
              <a:gd name="connsiteX5" fmla="*/ 399333 w 1180678"/>
              <a:gd name="connsiteY5" fmla="*/ 1152634 h 1152634"/>
              <a:gd name="connsiteX6" fmla="*/ 0 w 1180678"/>
              <a:gd name="connsiteY6" fmla="*/ 211865 h 1152634"/>
              <a:gd name="connsiteX7" fmla="*/ 1235 w 1180678"/>
              <a:gd name="connsiteY7" fmla="*/ 211331 h 1152634"/>
              <a:gd name="connsiteX8" fmla="*/ 1154678 w 1180678"/>
              <a:gd name="connsiteY8" fmla="*/ 0 h 11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0678" h="1152634">
                <a:moveTo>
                  <a:pt x="1154678" y="0"/>
                </a:moveTo>
                <a:lnTo>
                  <a:pt x="1180678" y="658"/>
                </a:lnTo>
                <a:lnTo>
                  <a:pt x="1180678" y="1019645"/>
                </a:lnTo>
                <a:lnTo>
                  <a:pt x="1154678" y="1018332"/>
                </a:lnTo>
                <a:cubicBezTo>
                  <a:pt x="932256" y="1018332"/>
                  <a:pt x="717468" y="1051018"/>
                  <a:pt x="514855" y="1111847"/>
                </a:cubicBezTo>
                <a:lnTo>
                  <a:pt x="399333" y="1152634"/>
                </a:lnTo>
                <a:lnTo>
                  <a:pt x="0" y="211865"/>
                </a:lnTo>
                <a:lnTo>
                  <a:pt x="1235" y="211331"/>
                </a:lnTo>
                <a:cubicBezTo>
                  <a:pt x="359574" y="74781"/>
                  <a:pt x="748393" y="0"/>
                  <a:pt x="1154678" y="0"/>
                </a:cubicBezTo>
                <a:close/>
              </a:path>
            </a:pathLst>
          </a:cu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93" name="Forma libre: forma 92">
            <a:extLst>
              <a:ext uri="{FF2B5EF4-FFF2-40B4-BE49-F238E27FC236}">
                <a16:creationId xmlns:a16="http://schemas.microsoft.com/office/drawing/2014/main" id="{6A5748C8-ABCF-4632-8E29-2B2A78394C3F}"/>
              </a:ext>
            </a:extLst>
          </p:cNvPr>
          <p:cNvSpPr/>
          <p:nvPr/>
        </p:nvSpPr>
        <p:spPr>
          <a:xfrm>
            <a:off x="7737068" y="1280910"/>
            <a:ext cx="840988" cy="878426"/>
          </a:xfrm>
          <a:custGeom>
            <a:avLst/>
            <a:gdLst>
              <a:gd name="connsiteX0" fmla="*/ 0 w 1136503"/>
              <a:gd name="connsiteY0" fmla="*/ 0 h 1187097"/>
              <a:gd name="connsiteX1" fmla="*/ 68730 w 1136503"/>
              <a:gd name="connsiteY1" fmla="*/ 1738 h 1187097"/>
              <a:gd name="connsiteX2" fmla="*/ 988048 w 1136503"/>
              <a:gd name="connsiteY2" fmla="*/ 184028 h 1187097"/>
              <a:gd name="connsiteX3" fmla="*/ 1136503 w 1136503"/>
              <a:gd name="connsiteY3" fmla="*/ 244931 h 1187097"/>
              <a:gd name="connsiteX4" fmla="*/ 755843 w 1136503"/>
              <a:gd name="connsiteY4" fmla="*/ 1187097 h 1187097"/>
              <a:gd name="connsiteX5" fmla="*/ 729223 w 1136503"/>
              <a:gd name="connsiteY5" fmla="*/ 1174967 h 1187097"/>
              <a:gd name="connsiteX6" fmla="*/ 129153 w 1136503"/>
              <a:gd name="connsiteY6" fmla="*/ 1027324 h 1187097"/>
              <a:gd name="connsiteX7" fmla="*/ 0 w 1136503"/>
              <a:gd name="connsiteY7" fmla="*/ 1020803 h 1187097"/>
              <a:gd name="connsiteX8" fmla="*/ 0 w 1136503"/>
              <a:gd name="connsiteY8" fmla="*/ 0 h 118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6503" h="1187097">
                <a:moveTo>
                  <a:pt x="0" y="0"/>
                </a:moveTo>
                <a:lnTo>
                  <a:pt x="68730" y="1738"/>
                </a:lnTo>
                <a:cubicBezTo>
                  <a:pt x="389715" y="18009"/>
                  <a:pt x="698375" y="80993"/>
                  <a:pt x="988048" y="184028"/>
                </a:cubicBezTo>
                <a:lnTo>
                  <a:pt x="1136503" y="244931"/>
                </a:lnTo>
                <a:lnTo>
                  <a:pt x="755843" y="1187097"/>
                </a:lnTo>
                <a:lnTo>
                  <a:pt x="729223" y="1174967"/>
                </a:lnTo>
                <a:cubicBezTo>
                  <a:pt x="540611" y="1099251"/>
                  <a:pt x="339207" y="1048656"/>
                  <a:pt x="129153" y="1027324"/>
                </a:cubicBezTo>
                <a:lnTo>
                  <a:pt x="0" y="1020803"/>
                </a:lnTo>
                <a:lnTo>
                  <a:pt x="0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92" name="Forma libre: forma 91">
            <a:extLst>
              <a:ext uri="{FF2B5EF4-FFF2-40B4-BE49-F238E27FC236}">
                <a16:creationId xmlns:a16="http://schemas.microsoft.com/office/drawing/2014/main" id="{AA351600-1605-4589-B838-0DD73E66C941}"/>
              </a:ext>
            </a:extLst>
          </p:cNvPr>
          <p:cNvSpPr/>
          <p:nvPr/>
        </p:nvSpPr>
        <p:spPr>
          <a:xfrm>
            <a:off x="5982809" y="1457020"/>
            <a:ext cx="1072466" cy="1035099"/>
          </a:xfrm>
          <a:custGeom>
            <a:avLst/>
            <a:gdLst>
              <a:gd name="connsiteX0" fmla="*/ 1051936 w 1449321"/>
              <a:gd name="connsiteY0" fmla="*/ 0 h 1398823"/>
              <a:gd name="connsiteX1" fmla="*/ 1449321 w 1449321"/>
              <a:gd name="connsiteY1" fmla="*/ 936179 h 1398823"/>
              <a:gd name="connsiteX2" fmla="*/ 1434479 w 1449321"/>
              <a:gd name="connsiteY2" fmla="*/ 941419 h 1398823"/>
              <a:gd name="connsiteX3" fmla="*/ 742284 w 1449321"/>
              <a:gd name="connsiteY3" fmla="*/ 1389036 h 1398823"/>
              <a:gd name="connsiteX4" fmla="*/ 732657 w 1449321"/>
              <a:gd name="connsiteY4" fmla="*/ 1398823 h 1398823"/>
              <a:gd name="connsiteX5" fmla="*/ 0 w 1449321"/>
              <a:gd name="connsiteY5" fmla="*/ 691304 h 1398823"/>
              <a:gd name="connsiteX6" fmla="*/ 148678 w 1449321"/>
              <a:gd name="connsiteY6" fmla="*/ 552797 h 1398823"/>
              <a:gd name="connsiteX7" fmla="*/ 856409 w 1449321"/>
              <a:gd name="connsiteY7" fmla="*/ 84649 h 1398823"/>
              <a:gd name="connsiteX8" fmla="*/ 1051936 w 1449321"/>
              <a:gd name="connsiteY8" fmla="*/ 0 h 139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9321" h="1398823">
                <a:moveTo>
                  <a:pt x="1051936" y="0"/>
                </a:moveTo>
                <a:lnTo>
                  <a:pt x="1449321" y="936179"/>
                </a:lnTo>
                <a:lnTo>
                  <a:pt x="1434479" y="941419"/>
                </a:lnTo>
                <a:cubicBezTo>
                  <a:pt x="1175824" y="1046870"/>
                  <a:pt x="941504" y="1199664"/>
                  <a:pt x="742284" y="1389036"/>
                </a:cubicBezTo>
                <a:lnTo>
                  <a:pt x="732657" y="1398823"/>
                </a:lnTo>
                <a:lnTo>
                  <a:pt x="0" y="691304"/>
                </a:lnTo>
                <a:lnTo>
                  <a:pt x="148678" y="552797"/>
                </a:lnTo>
                <a:cubicBezTo>
                  <a:pt x="361954" y="367493"/>
                  <a:pt x="599694" y="209614"/>
                  <a:pt x="856409" y="84649"/>
                </a:cubicBezTo>
                <a:lnTo>
                  <a:pt x="1051936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91" name="Forma libre: forma 90">
            <a:extLst>
              <a:ext uri="{FF2B5EF4-FFF2-40B4-BE49-F238E27FC236}">
                <a16:creationId xmlns:a16="http://schemas.microsoft.com/office/drawing/2014/main" id="{C347E134-8131-40C0-97CE-AEEF0D4A7E66}"/>
              </a:ext>
            </a:extLst>
          </p:cNvPr>
          <p:cNvSpPr/>
          <p:nvPr/>
        </p:nvSpPr>
        <p:spPr>
          <a:xfrm>
            <a:off x="8344903" y="1482376"/>
            <a:ext cx="1020942" cy="1038483"/>
          </a:xfrm>
          <a:custGeom>
            <a:avLst/>
            <a:gdLst>
              <a:gd name="connsiteX0" fmla="*/ 381693 w 1379691"/>
              <a:gd name="connsiteY0" fmla="*/ 0 h 1403396"/>
              <a:gd name="connsiteX1" fmla="*/ 449722 w 1379691"/>
              <a:gd name="connsiteY1" fmla="*/ 27908 h 1403396"/>
              <a:gd name="connsiteX2" fmla="*/ 1373321 w 1379691"/>
              <a:gd name="connsiteY2" fmla="*/ 675955 h 1403396"/>
              <a:gd name="connsiteX3" fmla="*/ 1379691 w 1379691"/>
              <a:gd name="connsiteY3" fmla="*/ 682793 h 1403396"/>
              <a:gd name="connsiteX4" fmla="*/ 659088 w 1379691"/>
              <a:gd name="connsiteY4" fmla="*/ 1403396 h 1403396"/>
              <a:gd name="connsiteX5" fmla="*/ 584213 w 1379691"/>
              <a:gd name="connsiteY5" fmla="*/ 1329738 h 1403396"/>
              <a:gd name="connsiteX6" fmla="*/ 91995 w 1379691"/>
              <a:gd name="connsiteY6" fmla="*/ 986644 h 1403396"/>
              <a:gd name="connsiteX7" fmla="*/ 0 w 1379691"/>
              <a:gd name="connsiteY7" fmla="*/ 944723 h 1403396"/>
              <a:gd name="connsiteX8" fmla="*/ 381693 w 1379691"/>
              <a:gd name="connsiteY8" fmla="*/ 0 h 140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691" h="1403396">
                <a:moveTo>
                  <a:pt x="381693" y="0"/>
                </a:moveTo>
                <a:lnTo>
                  <a:pt x="449722" y="27908"/>
                </a:lnTo>
                <a:cubicBezTo>
                  <a:pt x="795064" y="189153"/>
                  <a:pt x="1107268" y="409506"/>
                  <a:pt x="1373321" y="675955"/>
                </a:cubicBezTo>
                <a:lnTo>
                  <a:pt x="1379691" y="682793"/>
                </a:lnTo>
                <a:lnTo>
                  <a:pt x="659088" y="1403396"/>
                </a:lnTo>
                <a:lnTo>
                  <a:pt x="584213" y="1329738"/>
                </a:lnTo>
                <a:cubicBezTo>
                  <a:pt x="437073" y="1194393"/>
                  <a:pt x="271620" y="1078648"/>
                  <a:pt x="91995" y="986644"/>
                </a:cubicBezTo>
                <a:lnTo>
                  <a:pt x="0" y="944723"/>
                </a:lnTo>
                <a:lnTo>
                  <a:pt x="381693" y="0"/>
                </a:lnTo>
                <a:close/>
              </a:path>
            </a:pathLst>
          </a:cu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90" name="Forma libre: forma 89">
            <a:extLst>
              <a:ext uri="{FF2B5EF4-FFF2-40B4-BE49-F238E27FC236}">
                <a16:creationId xmlns:a16="http://schemas.microsoft.com/office/drawing/2014/main" id="{20B9EC07-B739-4013-A487-B4631FF1C9EA}"/>
              </a:ext>
            </a:extLst>
          </p:cNvPr>
          <p:cNvSpPr/>
          <p:nvPr/>
        </p:nvSpPr>
        <p:spPr>
          <a:xfrm>
            <a:off x="5458665" y="2006696"/>
            <a:ext cx="1028929" cy="1017524"/>
          </a:xfrm>
          <a:custGeom>
            <a:avLst/>
            <a:gdLst>
              <a:gd name="connsiteX0" fmla="*/ 658028 w 1390485"/>
              <a:gd name="connsiteY0" fmla="*/ 0 h 1375072"/>
              <a:gd name="connsiteX1" fmla="*/ 1390485 w 1390485"/>
              <a:gd name="connsiteY1" fmla="*/ 707325 h 1375072"/>
              <a:gd name="connsiteX2" fmla="*/ 1345488 w 1390485"/>
              <a:gd name="connsiteY2" fmla="*/ 753066 h 1375072"/>
              <a:gd name="connsiteX3" fmla="*/ 1002393 w 1390485"/>
              <a:gd name="connsiteY3" fmla="*/ 1245284 h 1375072"/>
              <a:gd name="connsiteX4" fmla="*/ 943250 w 1390485"/>
              <a:gd name="connsiteY4" fmla="*/ 1375072 h 1375072"/>
              <a:gd name="connsiteX5" fmla="*/ 0 w 1390485"/>
              <a:gd name="connsiteY5" fmla="*/ 993975 h 1375072"/>
              <a:gd name="connsiteX6" fmla="*/ 43657 w 1390485"/>
              <a:gd name="connsiteY6" fmla="*/ 887558 h 1375072"/>
              <a:gd name="connsiteX7" fmla="*/ 537470 w 1390485"/>
              <a:gd name="connsiteY7" fmla="*/ 129025 h 1375072"/>
              <a:gd name="connsiteX8" fmla="*/ 658028 w 1390485"/>
              <a:gd name="connsiteY8" fmla="*/ 0 h 137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485" h="1375072">
                <a:moveTo>
                  <a:pt x="658028" y="0"/>
                </a:moveTo>
                <a:lnTo>
                  <a:pt x="1390485" y="707325"/>
                </a:lnTo>
                <a:lnTo>
                  <a:pt x="1345488" y="753066"/>
                </a:lnTo>
                <a:cubicBezTo>
                  <a:pt x="1210142" y="900207"/>
                  <a:pt x="1094397" y="1065660"/>
                  <a:pt x="1002393" y="1245284"/>
                </a:cubicBezTo>
                <a:lnTo>
                  <a:pt x="943250" y="1375072"/>
                </a:lnTo>
                <a:lnTo>
                  <a:pt x="0" y="993975"/>
                </a:lnTo>
                <a:lnTo>
                  <a:pt x="43657" y="887558"/>
                </a:lnTo>
                <a:cubicBezTo>
                  <a:pt x="172653" y="611284"/>
                  <a:pt x="339478" y="356219"/>
                  <a:pt x="537470" y="129025"/>
                </a:cubicBezTo>
                <a:lnTo>
                  <a:pt x="658028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89" name="Forma libre: forma 88">
            <a:extLst>
              <a:ext uri="{FF2B5EF4-FFF2-40B4-BE49-F238E27FC236}">
                <a16:creationId xmlns:a16="http://schemas.microsoft.com/office/drawing/2014/main" id="{34B60B6B-02F2-4E15-8137-EEA0279DBD48}"/>
              </a:ext>
            </a:extLst>
          </p:cNvPr>
          <p:cNvSpPr/>
          <p:nvPr/>
        </p:nvSpPr>
        <p:spPr>
          <a:xfrm>
            <a:off x="8869642" y="2026635"/>
            <a:ext cx="1000968" cy="1009594"/>
          </a:xfrm>
          <a:custGeom>
            <a:avLst/>
            <a:gdLst>
              <a:gd name="connsiteX0" fmla="*/ 719671 w 1352699"/>
              <a:gd name="connsiteY0" fmla="*/ 0 h 1364356"/>
              <a:gd name="connsiteX1" fmla="*/ 818182 w 1352699"/>
              <a:gd name="connsiteY1" fmla="*/ 105745 h 1364356"/>
              <a:gd name="connsiteX2" fmla="*/ 1286329 w 1352699"/>
              <a:gd name="connsiteY2" fmla="*/ 813476 h 1364356"/>
              <a:gd name="connsiteX3" fmla="*/ 1352699 w 1352699"/>
              <a:gd name="connsiteY3" fmla="*/ 966780 h 1364356"/>
              <a:gd name="connsiteX4" fmla="*/ 416068 w 1352699"/>
              <a:gd name="connsiteY4" fmla="*/ 1364356 h 1364356"/>
              <a:gd name="connsiteX5" fmla="*/ 383807 w 1352699"/>
              <a:gd name="connsiteY5" fmla="*/ 1287118 h 1364356"/>
              <a:gd name="connsiteX6" fmla="*/ 81544 w 1352699"/>
              <a:gd name="connsiteY6" fmla="*/ 811433 h 1364356"/>
              <a:gd name="connsiteX7" fmla="*/ 0 w 1352699"/>
              <a:gd name="connsiteY7" fmla="*/ 719671 h 1364356"/>
              <a:gd name="connsiteX8" fmla="*/ 719671 w 1352699"/>
              <a:gd name="connsiteY8" fmla="*/ 0 h 13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699" h="1364356">
                <a:moveTo>
                  <a:pt x="719671" y="0"/>
                </a:moveTo>
                <a:lnTo>
                  <a:pt x="818182" y="105745"/>
                </a:lnTo>
                <a:cubicBezTo>
                  <a:pt x="1003485" y="319020"/>
                  <a:pt x="1161364" y="556761"/>
                  <a:pt x="1286329" y="813476"/>
                </a:cubicBezTo>
                <a:lnTo>
                  <a:pt x="1352699" y="966780"/>
                </a:lnTo>
                <a:lnTo>
                  <a:pt x="416068" y="1364356"/>
                </a:lnTo>
                <a:lnTo>
                  <a:pt x="383807" y="1287118"/>
                </a:lnTo>
                <a:cubicBezTo>
                  <a:pt x="303242" y="1115423"/>
                  <a:pt x="201350" y="955725"/>
                  <a:pt x="81544" y="811433"/>
                </a:cubicBezTo>
                <a:lnTo>
                  <a:pt x="0" y="719671"/>
                </a:lnTo>
                <a:lnTo>
                  <a:pt x="719671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87" name="Forma libre: forma 86">
            <a:extLst>
              <a:ext uri="{FF2B5EF4-FFF2-40B4-BE49-F238E27FC236}">
                <a16:creationId xmlns:a16="http://schemas.microsoft.com/office/drawing/2014/main" id="{2AA10645-9275-4CB1-94AA-279635641E6F}"/>
              </a:ext>
            </a:extLst>
          </p:cNvPr>
          <p:cNvSpPr/>
          <p:nvPr/>
        </p:nvSpPr>
        <p:spPr>
          <a:xfrm>
            <a:off x="9198057" y="2790926"/>
            <a:ext cx="862800" cy="859042"/>
          </a:xfrm>
          <a:custGeom>
            <a:avLst/>
            <a:gdLst>
              <a:gd name="connsiteX0" fmla="*/ 937487 w 1165980"/>
              <a:gd name="connsiteY0" fmla="*/ 0 h 1160901"/>
              <a:gd name="connsiteX1" fmla="*/ 956301 w 1165980"/>
              <a:gd name="connsiteY1" fmla="*/ 43457 h 1160901"/>
              <a:gd name="connsiteX2" fmla="*/ 1153813 w 1165980"/>
              <a:gd name="connsiteY2" fmla="*/ 895666 h 1160901"/>
              <a:gd name="connsiteX3" fmla="*/ 1165980 w 1165980"/>
              <a:gd name="connsiteY3" fmla="*/ 1160901 h 1160901"/>
              <a:gd name="connsiteX4" fmla="*/ 147701 w 1165980"/>
              <a:gd name="connsiteY4" fmla="*/ 1160901 h 1160901"/>
              <a:gd name="connsiteX5" fmla="*/ 140421 w 1165980"/>
              <a:gd name="connsiteY5" fmla="*/ 996929 h 1160901"/>
              <a:gd name="connsiteX6" fmla="*/ 13319 w 1165980"/>
              <a:gd name="connsiteY6" fmla="*/ 429829 h 1160901"/>
              <a:gd name="connsiteX7" fmla="*/ 0 w 1165980"/>
              <a:gd name="connsiteY7" fmla="*/ 397940 h 1160901"/>
              <a:gd name="connsiteX8" fmla="*/ 937487 w 1165980"/>
              <a:gd name="connsiteY8" fmla="*/ 0 h 116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5980" h="1160901">
                <a:moveTo>
                  <a:pt x="937487" y="0"/>
                </a:moveTo>
                <a:lnTo>
                  <a:pt x="956301" y="43457"/>
                </a:lnTo>
                <a:cubicBezTo>
                  <a:pt x="1058713" y="312212"/>
                  <a:pt x="1126380" y="598112"/>
                  <a:pt x="1153813" y="895666"/>
                </a:cubicBezTo>
                <a:lnTo>
                  <a:pt x="1165980" y="1160901"/>
                </a:lnTo>
                <a:lnTo>
                  <a:pt x="147701" y="1160901"/>
                </a:lnTo>
                <a:lnTo>
                  <a:pt x="140421" y="996929"/>
                </a:lnTo>
                <a:cubicBezTo>
                  <a:pt x="122792" y="799312"/>
                  <a:pt x="79288" y="609141"/>
                  <a:pt x="13319" y="429829"/>
                </a:cubicBezTo>
                <a:lnTo>
                  <a:pt x="0" y="397940"/>
                </a:lnTo>
                <a:lnTo>
                  <a:pt x="937487" y="0"/>
                </a:lnTo>
                <a:close/>
              </a:path>
            </a:pathLst>
          </a:cu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86" name="Forma libre: forma 85">
            <a:extLst>
              <a:ext uri="{FF2B5EF4-FFF2-40B4-BE49-F238E27FC236}">
                <a16:creationId xmlns:a16="http://schemas.microsoft.com/office/drawing/2014/main" id="{9134DB33-F416-4836-A949-2BBEC7A098E8}"/>
              </a:ext>
            </a:extLst>
          </p:cNvPr>
          <p:cNvSpPr/>
          <p:nvPr/>
        </p:nvSpPr>
        <p:spPr>
          <a:xfrm>
            <a:off x="5267693" y="2791508"/>
            <a:ext cx="867619" cy="858460"/>
          </a:xfrm>
          <a:custGeom>
            <a:avLst/>
            <a:gdLst>
              <a:gd name="connsiteX0" fmla="*/ 230751 w 1172492"/>
              <a:gd name="connsiteY0" fmla="*/ 0 h 1160114"/>
              <a:gd name="connsiteX1" fmla="*/ 1172492 w 1172492"/>
              <a:gd name="connsiteY1" fmla="*/ 380488 h 1160114"/>
              <a:gd name="connsiteX2" fmla="*/ 1109346 w 1172492"/>
              <a:gd name="connsiteY2" fmla="*/ 561614 h 1160114"/>
              <a:gd name="connsiteX3" fmla="*/ 1028892 w 1172492"/>
              <a:gd name="connsiteY3" fmla="*/ 968961 h 1160114"/>
              <a:gd name="connsiteX4" fmla="*/ 1019240 w 1172492"/>
              <a:gd name="connsiteY4" fmla="*/ 1160114 h 1160114"/>
              <a:gd name="connsiteX5" fmla="*/ 0 w 1172492"/>
              <a:gd name="connsiteY5" fmla="*/ 1160114 h 1160114"/>
              <a:gd name="connsiteX6" fmla="*/ 3306 w 1172492"/>
              <a:gd name="connsiteY6" fmla="*/ 1029384 h 1160114"/>
              <a:gd name="connsiteX7" fmla="*/ 185597 w 1172492"/>
              <a:gd name="connsiteY7" fmla="*/ 110067 h 1160114"/>
              <a:gd name="connsiteX8" fmla="*/ 230751 w 1172492"/>
              <a:gd name="connsiteY8" fmla="*/ 0 h 116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2492" h="1160114">
                <a:moveTo>
                  <a:pt x="230751" y="0"/>
                </a:moveTo>
                <a:lnTo>
                  <a:pt x="1172492" y="380488"/>
                </a:lnTo>
                <a:lnTo>
                  <a:pt x="1109346" y="561614"/>
                </a:lnTo>
                <a:cubicBezTo>
                  <a:pt x="1070341" y="692734"/>
                  <a:pt x="1043114" y="828925"/>
                  <a:pt x="1028892" y="968961"/>
                </a:cubicBezTo>
                <a:lnTo>
                  <a:pt x="1019240" y="1160114"/>
                </a:lnTo>
                <a:lnTo>
                  <a:pt x="0" y="1160114"/>
                </a:lnTo>
                <a:lnTo>
                  <a:pt x="3306" y="1029384"/>
                </a:lnTo>
                <a:cubicBezTo>
                  <a:pt x="19577" y="708399"/>
                  <a:pt x="82561" y="399739"/>
                  <a:pt x="185597" y="110067"/>
                </a:cubicBezTo>
                <a:lnTo>
                  <a:pt x="230751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357C3CEA-B23D-4914-A900-6AC2B0D68C74}"/>
              </a:ext>
            </a:extLst>
          </p:cNvPr>
          <p:cNvSpPr/>
          <p:nvPr/>
        </p:nvSpPr>
        <p:spPr>
          <a:xfrm>
            <a:off x="5268281" y="3703246"/>
            <a:ext cx="884567" cy="911139"/>
          </a:xfrm>
          <a:custGeom>
            <a:avLst/>
            <a:gdLst>
              <a:gd name="connsiteX0" fmla="*/ 0 w 1195396"/>
              <a:gd name="connsiteY0" fmla="*/ 0 h 1231305"/>
              <a:gd name="connsiteX1" fmla="*/ 1018332 w 1195396"/>
              <a:gd name="connsiteY1" fmla="*/ 0 h 1231305"/>
              <a:gd name="connsiteX2" fmla="*/ 1026719 w 1195396"/>
              <a:gd name="connsiteY2" fmla="*/ 177137 h 1231305"/>
              <a:gd name="connsiteX3" fmla="*/ 1170730 w 1195396"/>
              <a:gd name="connsiteY3" fmla="*/ 778630 h 1231305"/>
              <a:gd name="connsiteX4" fmla="*/ 1195396 w 1195396"/>
              <a:gd name="connsiteY4" fmla="*/ 833648 h 1231305"/>
              <a:gd name="connsiteX5" fmla="*/ 258576 w 1195396"/>
              <a:gd name="connsiteY5" fmla="*/ 1231305 h 1231305"/>
              <a:gd name="connsiteX6" fmla="*/ 223033 w 1195396"/>
              <a:gd name="connsiteY6" fmla="*/ 1152027 h 1231305"/>
              <a:gd name="connsiteX7" fmla="*/ 13012 w 1195396"/>
              <a:gd name="connsiteY7" fmla="*/ 274831 h 1231305"/>
              <a:gd name="connsiteX8" fmla="*/ 0 w 1195396"/>
              <a:gd name="connsiteY8" fmla="*/ 0 h 123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96" h="1231305">
                <a:moveTo>
                  <a:pt x="0" y="0"/>
                </a:moveTo>
                <a:lnTo>
                  <a:pt x="1018332" y="0"/>
                </a:lnTo>
                <a:lnTo>
                  <a:pt x="1026719" y="177137"/>
                </a:lnTo>
                <a:cubicBezTo>
                  <a:pt x="1046749" y="387574"/>
                  <a:pt x="1096133" y="589452"/>
                  <a:pt x="1170730" y="778630"/>
                </a:cubicBezTo>
                <a:lnTo>
                  <a:pt x="1195396" y="833648"/>
                </a:lnTo>
                <a:lnTo>
                  <a:pt x="258576" y="1231305"/>
                </a:lnTo>
                <a:lnTo>
                  <a:pt x="223033" y="1152027"/>
                </a:lnTo>
                <a:cubicBezTo>
                  <a:pt x="114243" y="876136"/>
                  <a:pt x="42223" y="581724"/>
                  <a:pt x="13012" y="274831"/>
                </a:cubicBezTo>
                <a:lnTo>
                  <a:pt x="0" y="0"/>
                </a:lnTo>
                <a:close/>
              </a:path>
            </a:pathLst>
          </a:cu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5156841-6ABC-4F3C-A94B-59A94D56FB61}"/>
              </a:ext>
            </a:extLst>
          </p:cNvPr>
          <p:cNvSpPr/>
          <p:nvPr/>
        </p:nvSpPr>
        <p:spPr>
          <a:xfrm>
            <a:off x="9203683" y="3703246"/>
            <a:ext cx="857094" cy="834410"/>
          </a:xfrm>
          <a:custGeom>
            <a:avLst/>
            <a:gdLst>
              <a:gd name="connsiteX0" fmla="*/ 139994 w 1158269"/>
              <a:gd name="connsiteY0" fmla="*/ 0 h 1127614"/>
              <a:gd name="connsiteX1" fmla="*/ 1158269 w 1158269"/>
              <a:gd name="connsiteY1" fmla="*/ 0 h 1127614"/>
              <a:gd name="connsiteX2" fmla="*/ 1144323 w 1158269"/>
              <a:gd name="connsiteY2" fmla="*/ 285056 h 1127614"/>
              <a:gd name="connsiteX3" fmla="*/ 1034030 w 1158269"/>
              <a:gd name="connsiteY3" fmla="*/ 861794 h 1127614"/>
              <a:gd name="connsiteX4" fmla="*/ 944424 w 1158269"/>
              <a:gd name="connsiteY4" fmla="*/ 1127614 h 1127614"/>
              <a:gd name="connsiteX5" fmla="*/ 0 w 1158269"/>
              <a:gd name="connsiteY5" fmla="*/ 746042 h 1127614"/>
              <a:gd name="connsiteX6" fmla="*/ 1287 w 1158269"/>
              <a:gd name="connsiteY6" fmla="*/ 743011 h 1127614"/>
              <a:gd name="connsiteX7" fmla="*/ 131607 w 1158269"/>
              <a:gd name="connsiteY7" fmla="*/ 177136 h 1127614"/>
              <a:gd name="connsiteX8" fmla="*/ 139994 w 1158269"/>
              <a:gd name="connsiteY8" fmla="*/ 0 h 112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269" h="1127614">
                <a:moveTo>
                  <a:pt x="139994" y="0"/>
                </a:moveTo>
                <a:lnTo>
                  <a:pt x="1158269" y="0"/>
                </a:lnTo>
                <a:lnTo>
                  <a:pt x="1144323" y="285056"/>
                </a:lnTo>
                <a:cubicBezTo>
                  <a:pt x="1124844" y="483078"/>
                  <a:pt x="1087537" y="675867"/>
                  <a:pt x="1034030" y="861794"/>
                </a:cubicBezTo>
                <a:lnTo>
                  <a:pt x="944424" y="1127614"/>
                </a:lnTo>
                <a:lnTo>
                  <a:pt x="0" y="746042"/>
                </a:lnTo>
                <a:lnTo>
                  <a:pt x="1287" y="743011"/>
                </a:lnTo>
                <a:cubicBezTo>
                  <a:pt x="68252" y="564183"/>
                  <a:pt x="112829" y="374421"/>
                  <a:pt x="131607" y="177136"/>
                </a:cubicBezTo>
                <a:lnTo>
                  <a:pt x="139994" y="0"/>
                </a:lnTo>
                <a:close/>
              </a:path>
            </a:pathLst>
          </a:cu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FE42DB83-21BD-4694-AEC9-0988981594F9}"/>
              </a:ext>
            </a:extLst>
          </p:cNvPr>
          <p:cNvSpPr/>
          <p:nvPr/>
        </p:nvSpPr>
        <p:spPr>
          <a:xfrm>
            <a:off x="8886501" y="4304352"/>
            <a:ext cx="995067" cy="992945"/>
          </a:xfrm>
          <a:custGeom>
            <a:avLst/>
            <a:gdLst>
              <a:gd name="connsiteX0" fmla="*/ 400501 w 1344724"/>
              <a:gd name="connsiteY0" fmla="*/ 0 h 1341857"/>
              <a:gd name="connsiteX1" fmla="*/ 1344724 w 1344724"/>
              <a:gd name="connsiteY1" fmla="*/ 381491 h 1341857"/>
              <a:gd name="connsiteX2" fmla="*/ 1255166 w 1344724"/>
              <a:gd name="connsiteY2" fmla="*/ 585038 h 1341857"/>
              <a:gd name="connsiteX3" fmla="*/ 783004 w 1344724"/>
              <a:gd name="connsiteY3" fmla="*/ 1289864 h 1341857"/>
              <a:gd name="connsiteX4" fmla="*/ 734217 w 1344724"/>
              <a:gd name="connsiteY4" fmla="*/ 1341857 h 1341857"/>
              <a:gd name="connsiteX5" fmla="*/ 0 w 1344724"/>
              <a:gd name="connsiteY5" fmla="*/ 632831 h 1341857"/>
              <a:gd name="connsiteX6" fmla="*/ 50748 w 1344724"/>
              <a:gd name="connsiteY6" fmla="*/ 579592 h 1341857"/>
              <a:gd name="connsiteX7" fmla="*/ 355621 w 1344724"/>
              <a:gd name="connsiteY7" fmla="*/ 105739 h 1341857"/>
              <a:gd name="connsiteX8" fmla="*/ 400501 w 1344724"/>
              <a:gd name="connsiteY8" fmla="*/ 0 h 134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4724" h="1341857">
                <a:moveTo>
                  <a:pt x="400501" y="0"/>
                </a:moveTo>
                <a:lnTo>
                  <a:pt x="1344724" y="381491"/>
                </a:lnTo>
                <a:lnTo>
                  <a:pt x="1255166" y="585038"/>
                </a:lnTo>
                <a:cubicBezTo>
                  <a:pt x="1128741" y="840907"/>
                  <a:pt x="969524" y="1077679"/>
                  <a:pt x="783004" y="1289864"/>
                </a:cubicBezTo>
                <a:lnTo>
                  <a:pt x="734217" y="1341857"/>
                </a:lnTo>
                <a:lnTo>
                  <a:pt x="0" y="632831"/>
                </a:lnTo>
                <a:lnTo>
                  <a:pt x="50748" y="579592"/>
                </a:lnTo>
                <a:cubicBezTo>
                  <a:pt x="171348" y="435987"/>
                  <a:pt x="274110" y="276899"/>
                  <a:pt x="355621" y="105739"/>
                </a:cubicBezTo>
                <a:lnTo>
                  <a:pt x="400501" y="0"/>
                </a:lnTo>
                <a:close/>
              </a:path>
            </a:pathLst>
          </a:cu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BFFFB5FC-C4EF-4A39-AA75-1B775B09843E}"/>
              </a:ext>
            </a:extLst>
          </p:cNvPr>
          <p:cNvSpPr/>
          <p:nvPr/>
        </p:nvSpPr>
        <p:spPr>
          <a:xfrm>
            <a:off x="5481423" y="4368754"/>
            <a:ext cx="1027403" cy="1008424"/>
          </a:xfrm>
          <a:custGeom>
            <a:avLst/>
            <a:gdLst>
              <a:gd name="connsiteX0" fmla="*/ 936821 w 1388423"/>
              <a:gd name="connsiteY0" fmla="*/ 0 h 1362775"/>
              <a:gd name="connsiteX1" fmla="*/ 965542 w 1388423"/>
              <a:gd name="connsiteY1" fmla="*/ 64061 h 1362775"/>
              <a:gd name="connsiteX2" fmla="*/ 1305740 w 1388423"/>
              <a:gd name="connsiteY2" fmla="*/ 558439 h 1362775"/>
              <a:gd name="connsiteX3" fmla="*/ 1388423 w 1388423"/>
              <a:gd name="connsiteY3" fmla="*/ 643118 h 1362775"/>
              <a:gd name="connsiteX4" fmla="*/ 668765 w 1388423"/>
              <a:gd name="connsiteY4" fmla="*/ 1362775 h 1362775"/>
              <a:gd name="connsiteX5" fmla="*/ 551952 w 1388423"/>
              <a:gd name="connsiteY5" fmla="*/ 1243142 h 1362775"/>
              <a:gd name="connsiteX6" fmla="*/ 55819 w 1388423"/>
              <a:gd name="connsiteY6" fmla="*/ 522160 h 1362775"/>
              <a:gd name="connsiteX7" fmla="*/ 0 w 1388423"/>
              <a:gd name="connsiteY7" fmla="*/ 397657 h 1362775"/>
              <a:gd name="connsiteX8" fmla="*/ 936821 w 1388423"/>
              <a:gd name="connsiteY8" fmla="*/ 0 h 136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8423" h="1362775">
                <a:moveTo>
                  <a:pt x="936821" y="0"/>
                </a:moveTo>
                <a:lnTo>
                  <a:pt x="965542" y="64061"/>
                </a:lnTo>
                <a:cubicBezTo>
                  <a:pt x="1056488" y="244314"/>
                  <a:pt x="1171268" y="410487"/>
                  <a:pt x="1305740" y="558439"/>
                </a:cubicBezTo>
                <a:lnTo>
                  <a:pt x="1388423" y="643118"/>
                </a:lnTo>
                <a:lnTo>
                  <a:pt x="668765" y="1362775"/>
                </a:lnTo>
                <a:lnTo>
                  <a:pt x="551952" y="1243142"/>
                </a:lnTo>
                <a:cubicBezTo>
                  <a:pt x="355843" y="1027374"/>
                  <a:pt x="188452" y="785034"/>
                  <a:pt x="55819" y="522160"/>
                </a:cubicBezTo>
                <a:lnTo>
                  <a:pt x="0" y="397657"/>
                </a:lnTo>
                <a:lnTo>
                  <a:pt x="936821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77A53256-8EC6-42AF-BF74-197A1EDE2C5E}"/>
              </a:ext>
            </a:extLst>
          </p:cNvPr>
          <p:cNvSpPr/>
          <p:nvPr/>
        </p:nvSpPr>
        <p:spPr>
          <a:xfrm>
            <a:off x="8387589" y="4811200"/>
            <a:ext cx="1005755" cy="1035311"/>
          </a:xfrm>
          <a:custGeom>
            <a:avLst/>
            <a:gdLst>
              <a:gd name="connsiteX0" fmla="*/ 624545 w 1359168"/>
              <a:gd name="connsiteY0" fmla="*/ 0 h 1399109"/>
              <a:gd name="connsiteX1" fmla="*/ 1359168 w 1359168"/>
              <a:gd name="connsiteY1" fmla="*/ 709417 h 1399109"/>
              <a:gd name="connsiteX2" fmla="*/ 1312306 w 1359168"/>
              <a:gd name="connsiteY2" fmla="*/ 759358 h 1399109"/>
              <a:gd name="connsiteX3" fmla="*/ 617383 w 1359168"/>
              <a:gd name="connsiteY3" fmla="*/ 1287870 h 1399109"/>
              <a:gd name="connsiteX4" fmla="*/ 398304 w 1359168"/>
              <a:gd name="connsiteY4" fmla="*/ 1399109 h 1399109"/>
              <a:gd name="connsiteX5" fmla="*/ 0 w 1359168"/>
              <a:gd name="connsiteY5" fmla="*/ 460763 h 1399109"/>
              <a:gd name="connsiteX6" fmla="*/ 104431 w 1359168"/>
              <a:gd name="connsiteY6" fmla="*/ 407821 h 1399109"/>
              <a:gd name="connsiteX7" fmla="*/ 531118 w 1359168"/>
              <a:gd name="connsiteY7" fmla="*/ 98012 h 1399109"/>
              <a:gd name="connsiteX8" fmla="*/ 624545 w 1359168"/>
              <a:gd name="connsiteY8" fmla="*/ 0 h 13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168" h="1399109">
                <a:moveTo>
                  <a:pt x="624545" y="0"/>
                </a:moveTo>
                <a:lnTo>
                  <a:pt x="1359168" y="709417"/>
                </a:lnTo>
                <a:lnTo>
                  <a:pt x="1312306" y="759358"/>
                </a:lnTo>
                <a:cubicBezTo>
                  <a:pt x="1106234" y="965143"/>
                  <a:pt x="872586" y="1143320"/>
                  <a:pt x="617383" y="1287870"/>
                </a:cubicBezTo>
                <a:lnTo>
                  <a:pt x="398304" y="1399109"/>
                </a:lnTo>
                <a:lnTo>
                  <a:pt x="0" y="460763"/>
                </a:lnTo>
                <a:lnTo>
                  <a:pt x="104431" y="407821"/>
                </a:lnTo>
                <a:cubicBezTo>
                  <a:pt x="258965" y="321533"/>
                  <a:pt x="402131" y="217326"/>
                  <a:pt x="531118" y="98012"/>
                </a:cubicBezTo>
                <a:lnTo>
                  <a:pt x="624545" y="0"/>
                </a:lnTo>
                <a:close/>
              </a:path>
            </a:pathLst>
          </a:custGeom>
          <a:solidFill>
            <a:srgbClr val="03A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0108C99A-344F-485B-A7B3-7517DD8AE6D6}"/>
              </a:ext>
            </a:extLst>
          </p:cNvPr>
          <p:cNvSpPr/>
          <p:nvPr/>
        </p:nvSpPr>
        <p:spPr>
          <a:xfrm>
            <a:off x="6013745" y="4881628"/>
            <a:ext cx="1051580" cy="1023069"/>
          </a:xfrm>
          <a:custGeom>
            <a:avLst/>
            <a:gdLst>
              <a:gd name="connsiteX0" fmla="*/ 720895 w 1421095"/>
              <a:gd name="connsiteY0" fmla="*/ 0 h 1382566"/>
              <a:gd name="connsiteX1" fmla="*/ 817696 w 1421095"/>
              <a:gd name="connsiteY1" fmla="*/ 85894 h 1382566"/>
              <a:gd name="connsiteX2" fmla="*/ 1366109 w 1421095"/>
              <a:gd name="connsiteY2" fmla="*/ 418625 h 1382566"/>
              <a:gd name="connsiteX3" fmla="*/ 1421095 w 1421095"/>
              <a:gd name="connsiteY3" fmla="*/ 438750 h 1382566"/>
              <a:gd name="connsiteX4" fmla="*/ 1039769 w 1421095"/>
              <a:gd name="connsiteY4" fmla="*/ 1382566 h 1382566"/>
              <a:gd name="connsiteX5" fmla="*/ 969728 w 1421095"/>
              <a:gd name="connsiteY5" fmla="*/ 1356931 h 1382566"/>
              <a:gd name="connsiteX6" fmla="*/ 169941 w 1421095"/>
              <a:gd name="connsiteY6" fmla="*/ 871688 h 1382566"/>
              <a:gd name="connsiteX7" fmla="*/ 0 w 1421095"/>
              <a:gd name="connsiteY7" fmla="*/ 720895 h 1382566"/>
              <a:gd name="connsiteX8" fmla="*/ 720895 w 1421095"/>
              <a:gd name="connsiteY8" fmla="*/ 0 h 138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1095" h="1382566">
                <a:moveTo>
                  <a:pt x="720895" y="0"/>
                </a:moveTo>
                <a:lnTo>
                  <a:pt x="817696" y="85894"/>
                </a:lnTo>
                <a:cubicBezTo>
                  <a:pt x="982282" y="221723"/>
                  <a:pt x="1166762" y="334308"/>
                  <a:pt x="1366109" y="418625"/>
                </a:cubicBezTo>
                <a:lnTo>
                  <a:pt x="1421095" y="438750"/>
                </a:lnTo>
                <a:lnTo>
                  <a:pt x="1039769" y="1382566"/>
                </a:lnTo>
                <a:lnTo>
                  <a:pt x="969728" y="1356931"/>
                </a:lnTo>
                <a:cubicBezTo>
                  <a:pt x="679007" y="1233966"/>
                  <a:pt x="409969" y="1069776"/>
                  <a:pt x="169941" y="871688"/>
                </a:cubicBezTo>
                <a:lnTo>
                  <a:pt x="0" y="720895"/>
                </a:lnTo>
                <a:lnTo>
                  <a:pt x="720895" y="0"/>
                </a:lnTo>
                <a:close/>
              </a:path>
            </a:pathLst>
          </a:cu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2A64C3E-5196-4408-9298-E454FF817891}"/>
              </a:ext>
            </a:extLst>
          </p:cNvPr>
          <p:cNvSpPr/>
          <p:nvPr/>
        </p:nvSpPr>
        <p:spPr>
          <a:xfrm>
            <a:off x="7737068" y="5175651"/>
            <a:ext cx="897011" cy="896653"/>
          </a:xfrm>
          <a:custGeom>
            <a:avLst/>
            <a:gdLst>
              <a:gd name="connsiteX0" fmla="*/ 814370 w 1212213"/>
              <a:gd name="connsiteY0" fmla="*/ 0 h 1211728"/>
              <a:gd name="connsiteX1" fmla="*/ 1212213 w 1212213"/>
              <a:gd name="connsiteY1" fmla="*/ 937259 h 1211728"/>
              <a:gd name="connsiteX2" fmla="*/ 959131 w 1212213"/>
              <a:gd name="connsiteY2" fmla="*/ 1037830 h 1211728"/>
              <a:gd name="connsiteX3" fmla="*/ 68730 w 1212213"/>
              <a:gd name="connsiteY3" fmla="*/ 1209990 h 1211728"/>
              <a:gd name="connsiteX4" fmla="*/ 0 w 1212213"/>
              <a:gd name="connsiteY4" fmla="*/ 1211728 h 1211728"/>
              <a:gd name="connsiteX5" fmla="*/ 0 w 1212213"/>
              <a:gd name="connsiteY5" fmla="*/ 190926 h 1211728"/>
              <a:gd name="connsiteX6" fmla="*/ 129153 w 1212213"/>
              <a:gd name="connsiteY6" fmla="*/ 184404 h 1211728"/>
              <a:gd name="connsiteX7" fmla="*/ 660149 w 1212213"/>
              <a:gd name="connsiteY7" fmla="*/ 63156 h 1211728"/>
              <a:gd name="connsiteX8" fmla="*/ 814370 w 1212213"/>
              <a:gd name="connsiteY8" fmla="*/ 0 h 121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2213" h="1211728">
                <a:moveTo>
                  <a:pt x="814370" y="0"/>
                </a:moveTo>
                <a:lnTo>
                  <a:pt x="1212213" y="937259"/>
                </a:lnTo>
                <a:lnTo>
                  <a:pt x="959131" y="1037830"/>
                </a:lnTo>
                <a:cubicBezTo>
                  <a:pt x="677865" y="1134866"/>
                  <a:pt x="379057" y="1194260"/>
                  <a:pt x="68730" y="1209990"/>
                </a:cubicBezTo>
                <a:lnTo>
                  <a:pt x="0" y="1211728"/>
                </a:lnTo>
                <a:lnTo>
                  <a:pt x="0" y="190926"/>
                </a:lnTo>
                <a:lnTo>
                  <a:pt x="129153" y="184404"/>
                </a:lnTo>
                <a:cubicBezTo>
                  <a:pt x="313771" y="165655"/>
                  <a:pt x="491707" y="124302"/>
                  <a:pt x="660149" y="63156"/>
                </a:cubicBezTo>
                <a:lnTo>
                  <a:pt x="814370" y="0"/>
                </a:lnTo>
                <a:close/>
              </a:path>
            </a:pathLst>
          </a:cu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7354B769-E62C-4FDC-A3A5-1ACBDDCE35F3}"/>
              </a:ext>
            </a:extLst>
          </p:cNvPr>
          <p:cNvSpPr/>
          <p:nvPr/>
        </p:nvSpPr>
        <p:spPr>
          <a:xfrm>
            <a:off x="6833212" y="5224616"/>
            <a:ext cx="850578" cy="849522"/>
          </a:xfrm>
          <a:custGeom>
            <a:avLst/>
            <a:gdLst>
              <a:gd name="connsiteX0" fmla="*/ 381327 w 1149463"/>
              <a:gd name="connsiteY0" fmla="*/ 0 h 1148036"/>
              <a:gd name="connsiteX1" fmla="*/ 462807 w 1149463"/>
              <a:gd name="connsiteY1" fmla="*/ 29822 h 1148036"/>
              <a:gd name="connsiteX2" fmla="*/ 1123463 w 1149463"/>
              <a:gd name="connsiteY2" fmla="*/ 129704 h 1148036"/>
              <a:gd name="connsiteX3" fmla="*/ 1149463 w 1149463"/>
              <a:gd name="connsiteY3" fmla="*/ 128391 h 1148036"/>
              <a:gd name="connsiteX4" fmla="*/ 1149463 w 1149463"/>
              <a:gd name="connsiteY4" fmla="*/ 1147379 h 1148036"/>
              <a:gd name="connsiteX5" fmla="*/ 1123463 w 1149463"/>
              <a:gd name="connsiteY5" fmla="*/ 1148036 h 1148036"/>
              <a:gd name="connsiteX6" fmla="*/ 159986 w 1149463"/>
              <a:gd name="connsiteY6" fmla="*/ 1002372 h 1148036"/>
              <a:gd name="connsiteX7" fmla="*/ 0 w 1149463"/>
              <a:gd name="connsiteY7" fmla="*/ 943817 h 1148036"/>
              <a:gd name="connsiteX8" fmla="*/ 381327 w 1149463"/>
              <a:gd name="connsiteY8" fmla="*/ 0 h 114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463" h="1148036">
                <a:moveTo>
                  <a:pt x="381327" y="0"/>
                </a:moveTo>
                <a:lnTo>
                  <a:pt x="462807" y="29822"/>
                </a:lnTo>
                <a:cubicBezTo>
                  <a:pt x="671508" y="94735"/>
                  <a:pt x="893402" y="129704"/>
                  <a:pt x="1123463" y="129704"/>
                </a:cubicBezTo>
                <a:lnTo>
                  <a:pt x="1149463" y="128391"/>
                </a:lnTo>
                <a:lnTo>
                  <a:pt x="1149463" y="1147379"/>
                </a:lnTo>
                <a:lnTo>
                  <a:pt x="1123463" y="1148036"/>
                </a:lnTo>
                <a:cubicBezTo>
                  <a:pt x="787950" y="1148036"/>
                  <a:pt x="464348" y="1097039"/>
                  <a:pt x="159986" y="1002372"/>
                </a:cubicBezTo>
                <a:lnTo>
                  <a:pt x="0" y="943817"/>
                </a:lnTo>
                <a:lnTo>
                  <a:pt x="381327" y="0"/>
                </a:lnTo>
                <a:close/>
              </a:path>
            </a:pathLst>
          </a:cu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Fira Sans Light" panose="020B0403050000020004" pitchFamily="34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3ABC000-C020-413A-B8A9-B9565DAF6798}"/>
              </a:ext>
            </a:extLst>
          </p:cNvPr>
          <p:cNvSpPr txBox="1"/>
          <p:nvPr/>
        </p:nvSpPr>
        <p:spPr>
          <a:xfrm>
            <a:off x="8036542" y="1015535"/>
            <a:ext cx="84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Fira Sans Light" panose="020B0403050000020004" pitchFamily="34" charset="0"/>
              </a:rPr>
              <a:t>granada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94EDB337-A0ED-40FA-A433-3ACECD4CC4EE}"/>
              </a:ext>
            </a:extLst>
          </p:cNvPr>
          <p:cNvSpPr txBox="1"/>
          <p:nvPr/>
        </p:nvSpPr>
        <p:spPr>
          <a:xfrm>
            <a:off x="9050178" y="1470923"/>
            <a:ext cx="84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ladys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C18750F8-EA53-4890-B2C5-2252BECCC4C5}"/>
              </a:ext>
            </a:extLst>
          </p:cNvPr>
          <p:cNvSpPr txBox="1"/>
          <p:nvPr/>
        </p:nvSpPr>
        <p:spPr>
          <a:xfrm>
            <a:off x="9741703" y="2177188"/>
            <a:ext cx="84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bette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6D2EAB44-E5F0-4CE1-80CF-AEA08A505C07}"/>
              </a:ext>
            </a:extLst>
          </p:cNvPr>
          <p:cNvSpPr txBox="1"/>
          <p:nvPr/>
        </p:nvSpPr>
        <p:spPr>
          <a:xfrm>
            <a:off x="9783894" y="5037151"/>
            <a:ext cx="84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Fira Sans Light" panose="020B0403050000020004" pitchFamily="34" charset="0"/>
              </a:rPr>
              <a:t>sea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D9031A5-A172-4F7A-B60A-912E813B38F4}"/>
              </a:ext>
            </a:extLst>
          </p:cNvPr>
          <p:cNvSpPr txBox="1"/>
          <p:nvPr/>
        </p:nvSpPr>
        <p:spPr>
          <a:xfrm>
            <a:off x="9029622" y="5759436"/>
            <a:ext cx="84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sky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5ED8294-6927-4852-94A3-310CC9F1DCBF}"/>
              </a:ext>
            </a:extLst>
          </p:cNvPr>
          <p:cNvSpPr txBox="1"/>
          <p:nvPr/>
        </p:nvSpPr>
        <p:spPr>
          <a:xfrm>
            <a:off x="7967095" y="6120055"/>
            <a:ext cx="84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paradise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E2C7D8FC-6AC1-45CF-BAC1-2F25F7852618}"/>
              </a:ext>
            </a:extLst>
          </p:cNvPr>
          <p:cNvSpPr txBox="1"/>
          <p:nvPr/>
        </p:nvSpPr>
        <p:spPr>
          <a:xfrm>
            <a:off x="6810112" y="6140127"/>
            <a:ext cx="84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persian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0AE3D3A-C361-4983-B0D0-8E3766C07EF3}"/>
              </a:ext>
            </a:extLst>
          </p:cNvPr>
          <p:cNvSpPr txBox="1"/>
          <p:nvPr/>
        </p:nvSpPr>
        <p:spPr>
          <a:xfrm>
            <a:off x="5761323" y="5861803"/>
            <a:ext cx="84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fruit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F38F6173-6430-4CFF-A0A1-32210BE2221C}"/>
              </a:ext>
            </a:extLst>
          </p:cNvPr>
          <p:cNvSpPr txBox="1"/>
          <p:nvPr/>
        </p:nvSpPr>
        <p:spPr>
          <a:xfrm>
            <a:off x="4993199" y="5116163"/>
            <a:ext cx="56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Fira Sans Light" panose="020B0403050000020004" pitchFamily="34" charset="0"/>
              </a:rPr>
              <a:t>sushi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E3B83D58-5F83-4257-A652-F07D3D4B77DA}"/>
              </a:ext>
            </a:extLst>
          </p:cNvPr>
          <p:cNvSpPr txBox="1"/>
          <p:nvPr/>
        </p:nvSpPr>
        <p:spPr>
          <a:xfrm>
            <a:off x="4643258" y="3982525"/>
            <a:ext cx="56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pear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A3F1F99-79E1-42CB-BED3-55CF440EF2D3}"/>
              </a:ext>
            </a:extLst>
          </p:cNvPr>
          <p:cNvSpPr txBox="1"/>
          <p:nvPr/>
        </p:nvSpPr>
        <p:spPr>
          <a:xfrm>
            <a:off x="4493453" y="3152001"/>
            <a:ext cx="86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Fira Sans Light" panose="020B0403050000020004" pitchFamily="34" charset="0"/>
              </a:rPr>
              <a:t>aulaga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EBD9B9C-12C2-421B-930A-DEE1DEF83192}"/>
              </a:ext>
            </a:extLst>
          </p:cNvPr>
          <p:cNvSpPr txBox="1"/>
          <p:nvPr/>
        </p:nvSpPr>
        <p:spPr>
          <a:xfrm>
            <a:off x="4927262" y="2095872"/>
            <a:ext cx="86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beer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7F4FC0F-8928-40C8-AD1A-EF1CEE0C5696}"/>
              </a:ext>
            </a:extLst>
          </p:cNvPr>
          <p:cNvSpPr txBox="1"/>
          <p:nvPr/>
        </p:nvSpPr>
        <p:spPr>
          <a:xfrm>
            <a:off x="5794169" y="1335077"/>
            <a:ext cx="86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peel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3C6B4B70-AB11-46A8-B645-759AEFEE0B2F}"/>
              </a:ext>
            </a:extLst>
          </p:cNvPr>
          <p:cNvSpPr txBox="1"/>
          <p:nvPr/>
        </p:nvSpPr>
        <p:spPr>
          <a:xfrm>
            <a:off x="6639829" y="1002077"/>
            <a:ext cx="86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Fira Sans Light" panose="020B0403050000020004" pitchFamily="34" charset="0"/>
              </a:rPr>
              <a:t>telecom</a:t>
            </a:r>
            <a:endParaRPr lang="es-ES" sz="1200" dirty="0">
              <a:latin typeface="Fira Sans Light" panose="020B04030500000200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EF6ED-01FF-4F07-9BB5-93E82B97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88516" cy="5239951"/>
          </a:xfrm>
        </p:spPr>
        <p:txBody>
          <a:bodyPr>
            <a:normAutofit/>
          </a:bodyPr>
          <a:lstStyle/>
          <a:p>
            <a:r>
              <a:rPr lang="es-ES" sz="5400" dirty="0">
                <a:latin typeface="Yanone Kaffeesatz" panose="00000500000000000000" pitchFamily="2" charset="0"/>
              </a:rPr>
              <a:t>Paleta básica</a:t>
            </a:r>
          </a:p>
        </p:txBody>
      </p:sp>
    </p:spTree>
    <p:extLst>
      <p:ext uri="{BB962C8B-B14F-4D97-AF65-F5344CB8AC3E}">
        <p14:creationId xmlns:p14="http://schemas.microsoft.com/office/powerpoint/2010/main" val="195877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47321-0DAC-4E0E-986F-6778A239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38" y="153348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/>
              <a:t>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6E76E6-52A1-40A6-89B2-DFFA1FA812CC}"/>
              </a:ext>
            </a:extLst>
          </p:cNvPr>
          <p:cNvSpPr/>
          <p:nvPr/>
        </p:nvSpPr>
        <p:spPr>
          <a:xfrm>
            <a:off x="361545" y="2203485"/>
            <a:ext cx="507327" cy="515483"/>
          </a:xfrm>
          <a:prstGeom prst="rect">
            <a:avLst/>
          </a:prstGeom>
          <a:solidFill>
            <a:srgbClr val="FFA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6C94B79-A30D-413F-A339-FA17E27EB33B}"/>
              </a:ext>
            </a:extLst>
          </p:cNvPr>
          <p:cNvSpPr/>
          <p:nvPr/>
        </p:nvSpPr>
        <p:spPr>
          <a:xfrm>
            <a:off x="361545" y="2733146"/>
            <a:ext cx="507327" cy="515483"/>
          </a:xfrm>
          <a:prstGeom prst="rect">
            <a:avLst/>
          </a:prstGeom>
          <a:solidFill>
            <a:srgbClr val="FF7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82DA6B-0133-407F-A273-E67822324E4A}"/>
              </a:ext>
            </a:extLst>
          </p:cNvPr>
          <p:cNvSpPr/>
          <p:nvPr/>
        </p:nvSpPr>
        <p:spPr>
          <a:xfrm>
            <a:off x="361545" y="3262807"/>
            <a:ext cx="507327" cy="515483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86A71-A4D5-49BE-8664-D11235609FF5}"/>
              </a:ext>
            </a:extLst>
          </p:cNvPr>
          <p:cNvSpPr/>
          <p:nvPr/>
        </p:nvSpPr>
        <p:spPr>
          <a:xfrm>
            <a:off x="361545" y="3792469"/>
            <a:ext cx="507327" cy="515483"/>
          </a:xfrm>
          <a:prstGeom prst="rect">
            <a:avLst/>
          </a:prstGeom>
          <a:solidFill>
            <a:srgbClr val="BA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748FC3-3E9F-4D3D-9EF0-A5D7005E832C}"/>
              </a:ext>
            </a:extLst>
          </p:cNvPr>
          <p:cNvSpPr/>
          <p:nvPr/>
        </p:nvSpPr>
        <p:spPr>
          <a:xfrm>
            <a:off x="361545" y="4322131"/>
            <a:ext cx="507328" cy="515483"/>
          </a:xfrm>
          <a:prstGeom prst="rect">
            <a:avLst/>
          </a:prstGeom>
          <a:solidFill>
            <a:srgbClr val="9A0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AA1BA623-8381-4265-BB14-C9724A2A27C4}"/>
              </a:ext>
            </a:extLst>
          </p:cNvPr>
          <p:cNvSpPr/>
          <p:nvPr/>
        </p:nvSpPr>
        <p:spPr>
          <a:xfrm>
            <a:off x="892080" y="2203485"/>
            <a:ext cx="507327" cy="515483"/>
          </a:xfrm>
          <a:prstGeom prst="rect">
            <a:avLst/>
          </a:prstGeom>
          <a:solidFill>
            <a:srgbClr val="FF9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FED3CF25-77A0-4673-84F1-E7E9F8B47743}"/>
              </a:ext>
            </a:extLst>
          </p:cNvPr>
          <p:cNvSpPr/>
          <p:nvPr/>
        </p:nvSpPr>
        <p:spPr>
          <a:xfrm>
            <a:off x="892080" y="2733146"/>
            <a:ext cx="507327" cy="515483"/>
          </a:xfrm>
          <a:prstGeom prst="rect">
            <a:avLst/>
          </a:prstGeom>
          <a:solidFill>
            <a:srgbClr val="FF6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8FE193E-AAEA-4509-AD25-9DF164D7045C}"/>
              </a:ext>
            </a:extLst>
          </p:cNvPr>
          <p:cNvSpPr/>
          <p:nvPr/>
        </p:nvSpPr>
        <p:spPr>
          <a:xfrm>
            <a:off x="892080" y="3262807"/>
            <a:ext cx="507327" cy="515483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11095C45-0BEF-4F4F-AB5B-A60AD20D7B53}"/>
              </a:ext>
            </a:extLst>
          </p:cNvPr>
          <p:cNvSpPr/>
          <p:nvPr/>
        </p:nvSpPr>
        <p:spPr>
          <a:xfrm>
            <a:off x="892080" y="3792469"/>
            <a:ext cx="507327" cy="515483"/>
          </a:xfrm>
          <a:prstGeom prst="rect">
            <a:avLst/>
          </a:prstGeom>
          <a:solidFill>
            <a:srgbClr val="B00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5CF2855-9563-41CE-A860-024C0EA242AA}"/>
              </a:ext>
            </a:extLst>
          </p:cNvPr>
          <p:cNvSpPr/>
          <p:nvPr/>
        </p:nvSpPr>
        <p:spPr>
          <a:xfrm>
            <a:off x="892080" y="4322131"/>
            <a:ext cx="507328" cy="515483"/>
          </a:xfrm>
          <a:prstGeom prst="rect">
            <a:avLst/>
          </a:prstGeom>
          <a:solidFill>
            <a:srgbClr val="8C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244DDF46-6728-4F63-A238-0F63BDF5986D}"/>
              </a:ext>
            </a:extLst>
          </p:cNvPr>
          <p:cNvSpPr/>
          <p:nvPr/>
        </p:nvSpPr>
        <p:spPr>
          <a:xfrm>
            <a:off x="1422615" y="2203485"/>
            <a:ext cx="507327" cy="515483"/>
          </a:xfrm>
          <a:prstGeom prst="rect">
            <a:avLst/>
          </a:prstGeom>
          <a:solidFill>
            <a:srgbClr val="EE9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C5AE359-207E-469E-A40D-A0C96916FE68}"/>
              </a:ext>
            </a:extLst>
          </p:cNvPr>
          <p:cNvSpPr/>
          <p:nvPr/>
        </p:nvSpPr>
        <p:spPr>
          <a:xfrm>
            <a:off x="1422615" y="2733146"/>
            <a:ext cx="507327" cy="515483"/>
          </a:xfrm>
          <a:prstGeom prst="rect">
            <a:avLst/>
          </a:prstGeom>
          <a:solidFill>
            <a:srgbClr val="D05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AA37FCDC-03CC-4108-A55E-F10402A48DE8}"/>
              </a:ext>
            </a:extLst>
          </p:cNvPr>
          <p:cNvSpPr/>
          <p:nvPr/>
        </p:nvSpPr>
        <p:spPr>
          <a:xfrm>
            <a:off x="1422615" y="3262807"/>
            <a:ext cx="507327" cy="515483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17D3A609-D89C-4DDB-99B8-250F6B167285}"/>
              </a:ext>
            </a:extLst>
          </p:cNvPr>
          <p:cNvSpPr/>
          <p:nvPr/>
        </p:nvSpPr>
        <p:spPr>
          <a:xfrm>
            <a:off x="1422615" y="3792469"/>
            <a:ext cx="507327" cy="515483"/>
          </a:xfrm>
          <a:prstGeom prst="rect">
            <a:avLst/>
          </a:prstGeom>
          <a:solidFill>
            <a:srgbClr val="6A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2F65D7CD-0F69-4B1B-BD90-D2A00B22146A}"/>
              </a:ext>
            </a:extLst>
          </p:cNvPr>
          <p:cNvSpPr/>
          <p:nvPr/>
        </p:nvSpPr>
        <p:spPr>
          <a:xfrm>
            <a:off x="1422615" y="4322131"/>
            <a:ext cx="507328" cy="515483"/>
          </a:xfrm>
          <a:prstGeom prst="rect">
            <a:avLst/>
          </a:prstGeom>
          <a:solidFill>
            <a:srgbClr val="4A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5A90D1B-9944-4715-ABA1-F4B4D385A8E0}"/>
              </a:ext>
            </a:extLst>
          </p:cNvPr>
          <p:cNvSpPr/>
          <p:nvPr/>
        </p:nvSpPr>
        <p:spPr>
          <a:xfrm>
            <a:off x="1953150" y="2203485"/>
            <a:ext cx="507327" cy="515483"/>
          </a:xfrm>
          <a:prstGeom prst="rect">
            <a:avLst/>
          </a:prstGeom>
          <a:solidFill>
            <a:srgbClr val="C7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A68F3C3-2ABE-4C17-ABF7-6EE20E2D71A2}"/>
              </a:ext>
            </a:extLst>
          </p:cNvPr>
          <p:cNvSpPr/>
          <p:nvPr/>
        </p:nvSpPr>
        <p:spPr>
          <a:xfrm>
            <a:off x="1953150" y="2733146"/>
            <a:ext cx="507327" cy="515483"/>
          </a:xfrm>
          <a:prstGeom prst="rect">
            <a:avLst/>
          </a:prstGeom>
          <a:solidFill>
            <a:srgbClr val="9A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B97DB04A-967E-402E-8FAC-F5B095C8B2BD}"/>
              </a:ext>
            </a:extLst>
          </p:cNvPr>
          <p:cNvSpPr/>
          <p:nvPr/>
        </p:nvSpPr>
        <p:spPr>
          <a:xfrm>
            <a:off x="1953150" y="3262807"/>
            <a:ext cx="507327" cy="515483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2BE0A689-BE14-49CB-AB06-61AD524CD061}"/>
              </a:ext>
            </a:extLst>
          </p:cNvPr>
          <p:cNvSpPr/>
          <p:nvPr/>
        </p:nvSpPr>
        <p:spPr>
          <a:xfrm>
            <a:off x="1953150" y="3792469"/>
            <a:ext cx="507327" cy="515483"/>
          </a:xfrm>
          <a:prstGeom prst="rect">
            <a:avLst/>
          </a:prstGeom>
          <a:solidFill>
            <a:srgbClr val="320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3E40892A-BB48-495C-A676-4623CE7A7A7B}"/>
              </a:ext>
            </a:extLst>
          </p:cNvPr>
          <p:cNvSpPr/>
          <p:nvPr/>
        </p:nvSpPr>
        <p:spPr>
          <a:xfrm>
            <a:off x="1953150" y="4322131"/>
            <a:ext cx="507328" cy="515483"/>
          </a:xfrm>
          <a:prstGeom prst="rect">
            <a:avLst/>
          </a:prstGeom>
          <a:solidFill>
            <a:srgbClr val="14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316FF1E0-3A64-4C4E-A29C-5AE861D781B7}"/>
              </a:ext>
            </a:extLst>
          </p:cNvPr>
          <p:cNvSpPr/>
          <p:nvPr/>
        </p:nvSpPr>
        <p:spPr>
          <a:xfrm>
            <a:off x="2483685" y="2203485"/>
            <a:ext cx="507327" cy="515483"/>
          </a:xfrm>
          <a:prstGeom prst="rect">
            <a:avLst/>
          </a:prstGeom>
          <a:solidFill>
            <a:srgbClr val="AAB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1B48A55A-A689-4796-A3A7-336C378FCC39}"/>
              </a:ext>
            </a:extLst>
          </p:cNvPr>
          <p:cNvSpPr/>
          <p:nvPr/>
        </p:nvSpPr>
        <p:spPr>
          <a:xfrm>
            <a:off x="2483685" y="2733146"/>
            <a:ext cx="507327" cy="515483"/>
          </a:xfrm>
          <a:prstGeom prst="rect">
            <a:avLst/>
          </a:prstGeom>
          <a:solidFill>
            <a:srgbClr val="757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643F74EE-2F56-4991-A710-8261F5EDA01A}"/>
              </a:ext>
            </a:extLst>
          </p:cNvPr>
          <p:cNvSpPr/>
          <p:nvPr/>
        </p:nvSpPr>
        <p:spPr>
          <a:xfrm>
            <a:off x="2483685" y="3262807"/>
            <a:ext cx="507327" cy="515483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D7447806-FA68-49ED-8101-8BF1978378DF}"/>
              </a:ext>
            </a:extLst>
          </p:cNvPr>
          <p:cNvSpPr/>
          <p:nvPr/>
        </p:nvSpPr>
        <p:spPr>
          <a:xfrm>
            <a:off x="2483685" y="3792469"/>
            <a:ext cx="507327" cy="515483"/>
          </a:xfrm>
          <a:prstGeom prst="rect">
            <a:avLst/>
          </a:prstGeom>
          <a:solidFill>
            <a:srgbClr val="002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E3981ABC-41E6-4196-BB24-A2958002B08D}"/>
              </a:ext>
            </a:extLst>
          </p:cNvPr>
          <p:cNvSpPr/>
          <p:nvPr/>
        </p:nvSpPr>
        <p:spPr>
          <a:xfrm>
            <a:off x="2483685" y="4322131"/>
            <a:ext cx="507328" cy="515483"/>
          </a:xfrm>
          <a:prstGeom prst="rect">
            <a:avLst/>
          </a:prstGeom>
          <a:solidFill>
            <a:srgbClr val="001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9FED513-9186-44FE-BAF1-D72FFDCC03F8}"/>
              </a:ext>
            </a:extLst>
          </p:cNvPr>
          <p:cNvSpPr/>
          <p:nvPr/>
        </p:nvSpPr>
        <p:spPr>
          <a:xfrm>
            <a:off x="3014220" y="2203485"/>
            <a:ext cx="507327" cy="515483"/>
          </a:xfrm>
          <a:prstGeom prst="rect">
            <a:avLst/>
          </a:prstGeom>
          <a:solidFill>
            <a:srgbClr val="9B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1892DEF9-1408-466F-A976-0B07F237C43D}"/>
              </a:ext>
            </a:extLst>
          </p:cNvPr>
          <p:cNvSpPr/>
          <p:nvPr/>
        </p:nvSpPr>
        <p:spPr>
          <a:xfrm>
            <a:off x="3014220" y="2733146"/>
            <a:ext cx="507327" cy="515483"/>
          </a:xfrm>
          <a:prstGeom prst="rect">
            <a:avLst/>
          </a:prstGeom>
          <a:solidFill>
            <a:srgbClr val="6E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BCB820A9-17DC-4059-BAF6-593021BA6501}"/>
              </a:ext>
            </a:extLst>
          </p:cNvPr>
          <p:cNvSpPr/>
          <p:nvPr/>
        </p:nvSpPr>
        <p:spPr>
          <a:xfrm>
            <a:off x="3014220" y="3262807"/>
            <a:ext cx="507327" cy="515483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72A2FD77-C3CC-4D03-8557-AC5BFE274E94}"/>
              </a:ext>
            </a:extLst>
          </p:cNvPr>
          <p:cNvSpPr/>
          <p:nvPr/>
        </p:nvSpPr>
        <p:spPr>
          <a:xfrm>
            <a:off x="3014220" y="3792469"/>
            <a:ext cx="507327" cy="515483"/>
          </a:xfrm>
          <a:prstGeom prst="rect">
            <a:avLst/>
          </a:prstGeom>
          <a:solidFill>
            <a:srgbClr val="006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9AD3A49E-D7F8-45DD-B4AE-0BC92709CFE0}"/>
              </a:ext>
            </a:extLst>
          </p:cNvPr>
          <p:cNvSpPr/>
          <p:nvPr/>
        </p:nvSpPr>
        <p:spPr>
          <a:xfrm>
            <a:off x="3014220" y="4322131"/>
            <a:ext cx="507328" cy="515483"/>
          </a:xfrm>
          <a:prstGeom prst="rect">
            <a:avLst/>
          </a:prstGeom>
          <a:solidFill>
            <a:srgbClr val="004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55DFE7B2-D1F4-4DE8-B2FF-2FB694573598}"/>
              </a:ext>
            </a:extLst>
          </p:cNvPr>
          <p:cNvSpPr/>
          <p:nvPr/>
        </p:nvSpPr>
        <p:spPr>
          <a:xfrm>
            <a:off x="3544755" y="2203485"/>
            <a:ext cx="507327" cy="515483"/>
          </a:xfrm>
          <a:prstGeom prst="rect">
            <a:avLst/>
          </a:prstGeom>
          <a:solidFill>
            <a:srgbClr val="8B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BC92F2CB-C393-4DF8-BE19-EDC4F0EF5BF1}"/>
              </a:ext>
            </a:extLst>
          </p:cNvPr>
          <p:cNvSpPr/>
          <p:nvPr/>
        </p:nvSpPr>
        <p:spPr>
          <a:xfrm>
            <a:off x="3544755" y="2733146"/>
            <a:ext cx="507327" cy="515483"/>
          </a:xfrm>
          <a:prstGeom prst="rect">
            <a:avLst/>
          </a:prstGeom>
          <a:solidFill>
            <a:srgbClr val="67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B27DFD67-D4E2-434D-9700-2D0C79D598B6}"/>
              </a:ext>
            </a:extLst>
          </p:cNvPr>
          <p:cNvSpPr/>
          <p:nvPr/>
        </p:nvSpPr>
        <p:spPr>
          <a:xfrm>
            <a:off x="3544755" y="3262807"/>
            <a:ext cx="507327" cy="515483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002084E9-4B4B-43EA-9590-6E479E1968E1}"/>
              </a:ext>
            </a:extLst>
          </p:cNvPr>
          <p:cNvSpPr/>
          <p:nvPr/>
        </p:nvSpPr>
        <p:spPr>
          <a:xfrm>
            <a:off x="3544755" y="3792469"/>
            <a:ext cx="507327" cy="515483"/>
          </a:xfrm>
          <a:prstGeom prst="rect">
            <a:avLst/>
          </a:prstGeom>
          <a:solidFill>
            <a:srgbClr val="007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28A57743-F1A3-4B80-8AF8-8F9CF163081E}"/>
              </a:ext>
            </a:extLst>
          </p:cNvPr>
          <p:cNvSpPr/>
          <p:nvPr/>
        </p:nvSpPr>
        <p:spPr>
          <a:xfrm>
            <a:off x="3544755" y="4322131"/>
            <a:ext cx="507328" cy="515483"/>
          </a:xfrm>
          <a:prstGeom prst="rect">
            <a:avLst/>
          </a:prstGeom>
          <a:solidFill>
            <a:srgbClr val="005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3BBB4B66-41FB-432F-81B2-E93214CE9CCF}"/>
              </a:ext>
            </a:extLst>
          </p:cNvPr>
          <p:cNvSpPr/>
          <p:nvPr/>
        </p:nvSpPr>
        <p:spPr>
          <a:xfrm>
            <a:off x="4075290" y="2203485"/>
            <a:ext cx="507327" cy="515483"/>
          </a:xfrm>
          <a:prstGeom prst="rect">
            <a:avLst/>
          </a:prstGeom>
          <a:solidFill>
            <a:srgbClr val="8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2163A488-2B6D-4BF9-BB70-959365232127}"/>
              </a:ext>
            </a:extLst>
          </p:cNvPr>
          <p:cNvSpPr/>
          <p:nvPr/>
        </p:nvSpPr>
        <p:spPr>
          <a:xfrm>
            <a:off x="4075290" y="2733146"/>
            <a:ext cx="507327" cy="515483"/>
          </a:xfrm>
          <a:prstGeom prst="rect">
            <a:avLst/>
          </a:prstGeom>
          <a:solidFill>
            <a:srgbClr val="62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1B318486-5BC2-4AC6-9D8C-2E1025F8CA1E}"/>
              </a:ext>
            </a:extLst>
          </p:cNvPr>
          <p:cNvSpPr/>
          <p:nvPr/>
        </p:nvSpPr>
        <p:spPr>
          <a:xfrm>
            <a:off x="4075290" y="3262807"/>
            <a:ext cx="507327" cy="515483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850415A4-A1C7-42F1-BE7C-6401A8A8E407}"/>
              </a:ext>
            </a:extLst>
          </p:cNvPr>
          <p:cNvSpPr/>
          <p:nvPr/>
        </p:nvSpPr>
        <p:spPr>
          <a:xfrm>
            <a:off x="4075290" y="3792469"/>
            <a:ext cx="507327" cy="515483"/>
          </a:xfrm>
          <a:prstGeom prst="rect">
            <a:avLst/>
          </a:prstGeom>
          <a:solidFill>
            <a:srgbClr val="008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47664DB9-F409-484F-B7AE-C6FCD7517455}"/>
              </a:ext>
            </a:extLst>
          </p:cNvPr>
          <p:cNvSpPr/>
          <p:nvPr/>
        </p:nvSpPr>
        <p:spPr>
          <a:xfrm>
            <a:off x="4075290" y="4322131"/>
            <a:ext cx="507328" cy="515483"/>
          </a:xfrm>
          <a:prstGeom prst="rect">
            <a:avLst/>
          </a:prstGeom>
          <a:solidFill>
            <a:srgbClr val="006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2AB32631-D70A-4191-8EC0-188183B19E85}"/>
              </a:ext>
            </a:extLst>
          </p:cNvPr>
          <p:cNvSpPr/>
          <p:nvPr/>
        </p:nvSpPr>
        <p:spPr>
          <a:xfrm>
            <a:off x="4605825" y="2203485"/>
            <a:ext cx="507327" cy="515483"/>
          </a:xfrm>
          <a:prstGeom prst="rect">
            <a:avLst/>
          </a:prstGeom>
          <a:solidFill>
            <a:srgbClr val="82E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450A5479-8635-4403-82FC-F1B59DA799F3}"/>
              </a:ext>
            </a:extLst>
          </p:cNvPr>
          <p:cNvSpPr/>
          <p:nvPr/>
        </p:nvSpPr>
        <p:spPr>
          <a:xfrm>
            <a:off x="4605825" y="2733146"/>
            <a:ext cx="507327" cy="515483"/>
          </a:xfrm>
          <a:prstGeom prst="rect">
            <a:avLst/>
          </a:prstGeom>
          <a:solidFill>
            <a:srgbClr val="52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9FCB037B-2FDB-49AC-9A84-94B625D17DEC}"/>
              </a:ext>
            </a:extLst>
          </p:cNvPr>
          <p:cNvSpPr/>
          <p:nvPr/>
        </p:nvSpPr>
        <p:spPr>
          <a:xfrm>
            <a:off x="4605825" y="3262807"/>
            <a:ext cx="507327" cy="515483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B7351F74-355C-47E9-9CA7-043005B77596}"/>
              </a:ext>
            </a:extLst>
          </p:cNvPr>
          <p:cNvSpPr/>
          <p:nvPr/>
        </p:nvSpPr>
        <p:spPr>
          <a:xfrm>
            <a:off x="4605825" y="3792469"/>
            <a:ext cx="507327" cy="515483"/>
          </a:xfrm>
          <a:prstGeom prst="rect">
            <a:avLst/>
          </a:prstGeom>
          <a:solidFill>
            <a:srgbClr val="006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3E273CDC-66DB-4322-B590-87822B425FB2}"/>
              </a:ext>
            </a:extLst>
          </p:cNvPr>
          <p:cNvSpPr/>
          <p:nvPr/>
        </p:nvSpPr>
        <p:spPr>
          <a:xfrm>
            <a:off x="4605825" y="4322131"/>
            <a:ext cx="507328" cy="515483"/>
          </a:xfrm>
          <a:prstGeom prst="rect">
            <a:avLst/>
          </a:prstGeom>
          <a:solidFill>
            <a:srgbClr val="00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9980C742-874D-426A-B19E-001039BB252E}"/>
              </a:ext>
            </a:extLst>
          </p:cNvPr>
          <p:cNvSpPr/>
          <p:nvPr/>
        </p:nvSpPr>
        <p:spPr>
          <a:xfrm>
            <a:off x="5136360" y="2203485"/>
            <a:ext cx="507327" cy="515483"/>
          </a:xfrm>
          <a:prstGeom prst="rect">
            <a:avLst/>
          </a:prstGeom>
          <a:solidFill>
            <a:srgbClr val="B2F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B51D97B9-9C8F-482D-9199-65553D08F92D}"/>
              </a:ext>
            </a:extLst>
          </p:cNvPr>
          <p:cNvSpPr/>
          <p:nvPr/>
        </p:nvSpPr>
        <p:spPr>
          <a:xfrm>
            <a:off x="5136360" y="2733146"/>
            <a:ext cx="507327" cy="515483"/>
          </a:xfrm>
          <a:prstGeom prst="rect">
            <a:avLst/>
          </a:prstGeom>
          <a:solidFill>
            <a:srgbClr val="80E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83C34175-BA27-4661-A912-D4DF4C65C87D}"/>
              </a:ext>
            </a:extLst>
          </p:cNvPr>
          <p:cNvSpPr/>
          <p:nvPr/>
        </p:nvSpPr>
        <p:spPr>
          <a:xfrm>
            <a:off x="5136360" y="3262807"/>
            <a:ext cx="507327" cy="515483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6897CA2-4C18-4345-9DDC-4E40027D4D19}"/>
              </a:ext>
            </a:extLst>
          </p:cNvPr>
          <p:cNvSpPr/>
          <p:nvPr/>
        </p:nvSpPr>
        <p:spPr>
          <a:xfrm>
            <a:off x="5136360" y="3792469"/>
            <a:ext cx="507327" cy="515483"/>
          </a:xfrm>
          <a:prstGeom prst="rect">
            <a:avLst/>
          </a:prstGeom>
          <a:solidFill>
            <a:srgbClr val="087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74E7B20E-AAEA-4AA8-83D0-47799D0038AE}"/>
              </a:ext>
            </a:extLst>
          </p:cNvPr>
          <p:cNvSpPr/>
          <p:nvPr/>
        </p:nvSpPr>
        <p:spPr>
          <a:xfrm>
            <a:off x="5136360" y="4322131"/>
            <a:ext cx="507328" cy="515483"/>
          </a:xfrm>
          <a:prstGeom prst="rect">
            <a:avLst/>
          </a:prstGeom>
          <a:solidFill>
            <a:srgbClr val="006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A6207B99-2AEC-4C17-9378-E3E081373FED}"/>
              </a:ext>
            </a:extLst>
          </p:cNvPr>
          <p:cNvSpPr/>
          <p:nvPr/>
        </p:nvSpPr>
        <p:spPr>
          <a:xfrm>
            <a:off x="6200498" y="2203532"/>
            <a:ext cx="507327" cy="515483"/>
          </a:xfrm>
          <a:prstGeom prst="rect">
            <a:avLst/>
          </a:prstGeom>
          <a:solidFill>
            <a:srgbClr val="FFF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E7309A89-983D-4274-9DC8-1A0098547A89}"/>
              </a:ext>
            </a:extLst>
          </p:cNvPr>
          <p:cNvSpPr/>
          <p:nvPr/>
        </p:nvSpPr>
        <p:spPr>
          <a:xfrm>
            <a:off x="6200498" y="2733193"/>
            <a:ext cx="507327" cy="515483"/>
          </a:xfrm>
          <a:prstGeom prst="rect">
            <a:avLst/>
          </a:prstGeom>
          <a:solidFill>
            <a:srgbClr val="FFF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8DC5DD67-17D7-441A-8222-39F9E4FF2E64}"/>
              </a:ext>
            </a:extLst>
          </p:cNvPr>
          <p:cNvSpPr/>
          <p:nvPr/>
        </p:nvSpPr>
        <p:spPr>
          <a:xfrm>
            <a:off x="6200498" y="3262854"/>
            <a:ext cx="507327" cy="515483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2D88EDAD-A76B-4BFE-82DE-796D9FED05B5}"/>
              </a:ext>
            </a:extLst>
          </p:cNvPr>
          <p:cNvSpPr/>
          <p:nvPr/>
        </p:nvSpPr>
        <p:spPr>
          <a:xfrm>
            <a:off x="6200498" y="3792516"/>
            <a:ext cx="507327" cy="515483"/>
          </a:xfrm>
          <a:prstGeom prst="rect">
            <a:avLst/>
          </a:prstGeom>
          <a:solidFill>
            <a:srgbClr val="99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913C5AA5-FFAA-40E2-AEDE-8EA25CAB74CE}"/>
              </a:ext>
            </a:extLst>
          </p:cNvPr>
          <p:cNvSpPr/>
          <p:nvPr/>
        </p:nvSpPr>
        <p:spPr>
          <a:xfrm>
            <a:off x="6200498" y="4322178"/>
            <a:ext cx="507328" cy="515483"/>
          </a:xfrm>
          <a:prstGeom prst="rect">
            <a:avLst/>
          </a:prstGeom>
          <a:solidFill>
            <a:srgbClr val="7C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83A5704A-D21A-4073-B681-05319B19E75C}"/>
              </a:ext>
            </a:extLst>
          </p:cNvPr>
          <p:cNvSpPr/>
          <p:nvPr/>
        </p:nvSpPr>
        <p:spPr>
          <a:xfrm>
            <a:off x="6735056" y="2195129"/>
            <a:ext cx="507327" cy="515483"/>
          </a:xfrm>
          <a:prstGeom prst="rect">
            <a:avLst/>
          </a:prstGeom>
          <a:solidFill>
            <a:srgbClr val="FFF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892B37DC-22DA-4C0F-A28F-C8DBFBCDE7AF}"/>
              </a:ext>
            </a:extLst>
          </p:cNvPr>
          <p:cNvSpPr/>
          <p:nvPr/>
        </p:nvSpPr>
        <p:spPr>
          <a:xfrm>
            <a:off x="6735056" y="2724790"/>
            <a:ext cx="507327" cy="515483"/>
          </a:xfrm>
          <a:prstGeom prst="rect">
            <a:avLst/>
          </a:prstGeom>
          <a:solidFill>
            <a:srgbClr val="FFF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49EEA116-DB0E-490D-9381-A4A59C2D4997}"/>
              </a:ext>
            </a:extLst>
          </p:cNvPr>
          <p:cNvSpPr/>
          <p:nvPr/>
        </p:nvSpPr>
        <p:spPr>
          <a:xfrm>
            <a:off x="6735056" y="3254451"/>
            <a:ext cx="507327" cy="515483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B66185ED-77BB-4788-A068-A12CD9517140}"/>
              </a:ext>
            </a:extLst>
          </p:cNvPr>
          <p:cNvSpPr/>
          <p:nvPr/>
        </p:nvSpPr>
        <p:spPr>
          <a:xfrm>
            <a:off x="6735056" y="3784113"/>
            <a:ext cx="507327" cy="515483"/>
          </a:xfrm>
          <a:prstGeom prst="rect">
            <a:avLst/>
          </a:prstGeom>
          <a:solidFill>
            <a:srgbClr val="C8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E836D098-0D69-4E30-961A-13131198968C}"/>
              </a:ext>
            </a:extLst>
          </p:cNvPr>
          <p:cNvSpPr/>
          <p:nvPr/>
        </p:nvSpPr>
        <p:spPr>
          <a:xfrm>
            <a:off x="6735056" y="4313775"/>
            <a:ext cx="507328" cy="515483"/>
          </a:xfrm>
          <a:prstGeom prst="rect">
            <a:avLst/>
          </a:prstGeom>
          <a:solidFill>
            <a:srgbClr val="C4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79A44712-0957-4F1B-9DAD-9AEFAFF0816D}"/>
              </a:ext>
            </a:extLst>
          </p:cNvPr>
          <p:cNvSpPr/>
          <p:nvPr/>
        </p:nvSpPr>
        <p:spPr>
          <a:xfrm>
            <a:off x="7265591" y="2195129"/>
            <a:ext cx="507327" cy="515483"/>
          </a:xfrm>
          <a:prstGeom prst="rect">
            <a:avLst/>
          </a:prstGeom>
          <a:solidFill>
            <a:srgbClr val="FF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572E7DBE-41EA-45A8-B1B3-52B5AEE68472}"/>
              </a:ext>
            </a:extLst>
          </p:cNvPr>
          <p:cNvSpPr/>
          <p:nvPr/>
        </p:nvSpPr>
        <p:spPr>
          <a:xfrm>
            <a:off x="7265591" y="2724790"/>
            <a:ext cx="507327" cy="515483"/>
          </a:xfrm>
          <a:prstGeom prst="rect">
            <a:avLst/>
          </a:prstGeom>
          <a:solidFill>
            <a:srgbClr val="FFF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D11C4C23-7C53-4EF8-9EFC-F69922BF3C23}"/>
              </a:ext>
            </a:extLst>
          </p:cNvPr>
          <p:cNvSpPr/>
          <p:nvPr/>
        </p:nvSpPr>
        <p:spPr>
          <a:xfrm>
            <a:off x="7265591" y="3254451"/>
            <a:ext cx="507327" cy="515483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0D3B4A15-7AB1-4610-91F1-66AFB982E017}"/>
              </a:ext>
            </a:extLst>
          </p:cNvPr>
          <p:cNvSpPr/>
          <p:nvPr/>
        </p:nvSpPr>
        <p:spPr>
          <a:xfrm>
            <a:off x="7265591" y="3784113"/>
            <a:ext cx="507327" cy="515483"/>
          </a:xfrm>
          <a:prstGeom prst="rect">
            <a:avLst/>
          </a:prstGeom>
          <a:solidFill>
            <a:srgbClr val="C7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A02390E5-5818-4DE6-A69D-713E6E4B20DE}"/>
              </a:ext>
            </a:extLst>
          </p:cNvPr>
          <p:cNvSpPr/>
          <p:nvPr/>
        </p:nvSpPr>
        <p:spPr>
          <a:xfrm>
            <a:off x="7265591" y="4313775"/>
            <a:ext cx="507328" cy="515483"/>
          </a:xfrm>
          <a:prstGeom prst="rect">
            <a:avLst/>
          </a:prstGeom>
          <a:solidFill>
            <a:srgbClr val="C6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0E6815E1-3FF4-4EAC-8888-C86EADAA864C}"/>
              </a:ext>
            </a:extLst>
          </p:cNvPr>
          <p:cNvSpPr/>
          <p:nvPr/>
        </p:nvSpPr>
        <p:spPr>
          <a:xfrm>
            <a:off x="7796126" y="2195129"/>
            <a:ext cx="507327" cy="515483"/>
          </a:xfrm>
          <a:prstGeom prst="rect">
            <a:avLst/>
          </a:prstGeom>
          <a:solidFill>
            <a:srgbClr val="FFE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2D45B9FF-C165-468D-9286-82F4436ABC4D}"/>
              </a:ext>
            </a:extLst>
          </p:cNvPr>
          <p:cNvSpPr/>
          <p:nvPr/>
        </p:nvSpPr>
        <p:spPr>
          <a:xfrm>
            <a:off x="7796126" y="2724790"/>
            <a:ext cx="507327" cy="515483"/>
          </a:xfrm>
          <a:prstGeom prst="rect">
            <a:avLst/>
          </a:prstGeom>
          <a:solidFill>
            <a:srgbClr val="FFC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25D5CB2F-082A-4253-90C1-AB5BA93F126E}"/>
              </a:ext>
            </a:extLst>
          </p:cNvPr>
          <p:cNvSpPr/>
          <p:nvPr/>
        </p:nvSpPr>
        <p:spPr>
          <a:xfrm>
            <a:off x="7796126" y="3254451"/>
            <a:ext cx="507327" cy="515483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9597EF0F-334D-4529-A015-442BFEF4DC25}"/>
              </a:ext>
            </a:extLst>
          </p:cNvPr>
          <p:cNvSpPr/>
          <p:nvPr/>
        </p:nvSpPr>
        <p:spPr>
          <a:xfrm>
            <a:off x="7796126" y="3784113"/>
            <a:ext cx="507327" cy="515483"/>
          </a:xfrm>
          <a:prstGeom prst="rect">
            <a:avLst/>
          </a:prstGeom>
          <a:solidFill>
            <a:srgbClr val="C6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AB77B307-AC6A-43FE-B91E-540AD641F929}"/>
              </a:ext>
            </a:extLst>
          </p:cNvPr>
          <p:cNvSpPr/>
          <p:nvPr/>
        </p:nvSpPr>
        <p:spPr>
          <a:xfrm>
            <a:off x="7796126" y="4313775"/>
            <a:ext cx="507328" cy="515483"/>
          </a:xfrm>
          <a:prstGeom prst="rect">
            <a:avLst/>
          </a:prstGeom>
          <a:solidFill>
            <a:srgbClr val="BB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577B0540-029A-4321-A273-75DDA921501A}"/>
              </a:ext>
            </a:extLst>
          </p:cNvPr>
          <p:cNvSpPr/>
          <p:nvPr/>
        </p:nvSpPr>
        <p:spPr>
          <a:xfrm>
            <a:off x="8326661" y="2195129"/>
            <a:ext cx="507327" cy="515483"/>
          </a:xfrm>
          <a:prstGeom prst="rect">
            <a:avLst/>
          </a:prstGeom>
          <a:solidFill>
            <a:srgbClr val="FF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3C7859DF-113F-4EBF-93F4-7877348F94D4}"/>
              </a:ext>
            </a:extLst>
          </p:cNvPr>
          <p:cNvSpPr/>
          <p:nvPr/>
        </p:nvSpPr>
        <p:spPr>
          <a:xfrm>
            <a:off x="8326661" y="2724790"/>
            <a:ext cx="507327" cy="515483"/>
          </a:xfrm>
          <a:prstGeom prst="rect">
            <a:avLst/>
          </a:prstGeom>
          <a:solidFill>
            <a:srgbClr val="FF8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4DB795B9-B786-43ED-AD1C-757F2146C7E9}"/>
              </a:ext>
            </a:extLst>
          </p:cNvPr>
          <p:cNvSpPr/>
          <p:nvPr/>
        </p:nvSpPr>
        <p:spPr>
          <a:xfrm>
            <a:off x="8326661" y="3254451"/>
            <a:ext cx="507327" cy="515483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25B57310-1EFB-494C-B125-BFBFA4BEB224}"/>
              </a:ext>
            </a:extLst>
          </p:cNvPr>
          <p:cNvSpPr/>
          <p:nvPr/>
        </p:nvSpPr>
        <p:spPr>
          <a:xfrm>
            <a:off x="8326661" y="3784113"/>
            <a:ext cx="507327" cy="515483"/>
          </a:xfrm>
          <a:prstGeom prst="rect">
            <a:avLst/>
          </a:prstGeom>
          <a:solidFill>
            <a:srgbClr val="C41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1FB8008C-BFDA-4C53-BD06-69EA4050A5F0}"/>
              </a:ext>
            </a:extLst>
          </p:cNvPr>
          <p:cNvSpPr/>
          <p:nvPr/>
        </p:nvSpPr>
        <p:spPr>
          <a:xfrm>
            <a:off x="8326661" y="4313775"/>
            <a:ext cx="507328" cy="515483"/>
          </a:xfrm>
          <a:prstGeom prst="rect">
            <a:avLst/>
          </a:prstGeom>
          <a:solidFill>
            <a:srgbClr val="AC0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EDAED9EE-D59E-44E4-88BC-296BE55EC58F}"/>
              </a:ext>
            </a:extLst>
          </p:cNvPr>
          <p:cNvSpPr/>
          <p:nvPr/>
        </p:nvSpPr>
        <p:spPr>
          <a:xfrm>
            <a:off x="5667284" y="2203485"/>
            <a:ext cx="507327" cy="515483"/>
          </a:xfrm>
          <a:prstGeom prst="rect">
            <a:avLst/>
          </a:prstGeom>
          <a:solidFill>
            <a:srgbClr val="FFF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6AE9100F-BDA8-4891-95A4-3B52B762A74D}"/>
              </a:ext>
            </a:extLst>
          </p:cNvPr>
          <p:cNvSpPr/>
          <p:nvPr/>
        </p:nvSpPr>
        <p:spPr>
          <a:xfrm>
            <a:off x="5667284" y="2733146"/>
            <a:ext cx="507327" cy="515483"/>
          </a:xfrm>
          <a:prstGeom prst="rect">
            <a:avLst/>
          </a:prstGeom>
          <a:solidFill>
            <a:srgbClr val="BEF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8236586F-47C5-4941-A89C-00936BC4ADB6}"/>
              </a:ext>
            </a:extLst>
          </p:cNvPr>
          <p:cNvSpPr/>
          <p:nvPr/>
        </p:nvSpPr>
        <p:spPr>
          <a:xfrm>
            <a:off x="5667284" y="3262807"/>
            <a:ext cx="507327" cy="515483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535E3DE3-FE3A-4EAB-83E4-A1D02234FD54}"/>
              </a:ext>
            </a:extLst>
          </p:cNvPr>
          <p:cNvSpPr/>
          <p:nvPr/>
        </p:nvSpPr>
        <p:spPr>
          <a:xfrm>
            <a:off x="5667284" y="3792469"/>
            <a:ext cx="507327" cy="515483"/>
          </a:xfrm>
          <a:prstGeom prst="rect">
            <a:avLst/>
          </a:prstGeom>
          <a:solidFill>
            <a:srgbClr val="5A92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4C73ABE4-DE6A-42E7-B420-86FDD64036A4}"/>
              </a:ext>
            </a:extLst>
          </p:cNvPr>
          <p:cNvSpPr/>
          <p:nvPr/>
        </p:nvSpPr>
        <p:spPr>
          <a:xfrm>
            <a:off x="5667284" y="4322131"/>
            <a:ext cx="507328" cy="515483"/>
          </a:xfrm>
          <a:prstGeom prst="rect">
            <a:avLst/>
          </a:prstGeom>
          <a:solidFill>
            <a:srgbClr val="387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B6EC0297-5878-4B39-B500-57498558AA3A}"/>
              </a:ext>
            </a:extLst>
          </p:cNvPr>
          <p:cNvSpPr txBox="1"/>
          <p:nvPr/>
        </p:nvSpPr>
        <p:spPr>
          <a:xfrm rot="17743122">
            <a:off x="809743" y="1448791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+mj-cs"/>
              </a:rPr>
              <a:t>ladys</a:t>
            </a:r>
            <a:endParaRPr lang="es-ES" sz="1600" dirty="0">
              <a:latin typeface="Fira Sans Medium" panose="020B0603050000020004" pitchFamily="34" charset="0"/>
              <a:ea typeface="+mj-ea"/>
              <a:cs typeface="+mj-cs"/>
            </a:endParaRP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501A2E9A-A882-4C00-AED8-6F05C814AE07}"/>
              </a:ext>
            </a:extLst>
          </p:cNvPr>
          <p:cNvSpPr txBox="1"/>
          <p:nvPr/>
        </p:nvSpPr>
        <p:spPr>
          <a:xfrm rot="17743122">
            <a:off x="1345823" y="1448791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+mj-cs"/>
              </a:rPr>
              <a:t>bette</a:t>
            </a:r>
            <a:endParaRPr lang="es-ES" sz="1600" dirty="0">
              <a:latin typeface="Fira Sans Medium" panose="020B0603050000020004" pitchFamily="34" charset="0"/>
              <a:ea typeface="+mj-ea"/>
              <a:cs typeface="+mj-cs"/>
            </a:endParaRP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393D94B5-2AA4-4EDB-AB95-46004C77703B}"/>
              </a:ext>
            </a:extLst>
          </p:cNvPr>
          <p:cNvSpPr txBox="1"/>
          <p:nvPr/>
        </p:nvSpPr>
        <p:spPr>
          <a:xfrm rot="17743122">
            <a:off x="1846401" y="1448791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+mj-cs"/>
              </a:rPr>
              <a:t>night</a:t>
            </a:r>
            <a:endParaRPr lang="es-ES" sz="1600" dirty="0">
              <a:latin typeface="Fira Sans Medium" panose="020B0603050000020004" pitchFamily="34" charset="0"/>
              <a:ea typeface="+mj-ea"/>
              <a:cs typeface="+mj-cs"/>
            </a:endParaRP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7A3632ED-BDC6-4264-A7D7-574B6C7BC81D}"/>
              </a:ext>
            </a:extLst>
          </p:cNvPr>
          <p:cNvSpPr txBox="1"/>
          <p:nvPr/>
        </p:nvSpPr>
        <p:spPr>
          <a:xfrm rot="17743122">
            <a:off x="2382481" y="1448791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donosti</a:t>
            </a:r>
            <a:endParaRPr lang="es-ES" sz="1600" dirty="0">
              <a:latin typeface="Fira Sans Medium" panose="020B0603050000020004" pitchFamily="34" charset="0"/>
              <a:ea typeface="+mj-ea"/>
              <a:cs typeface="Lao UI" panose="020B0604020202020204" pitchFamily="34" charset="0"/>
            </a:endParaRP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B80100C4-CE7D-400B-9D93-BC53ACFE7165}"/>
              </a:ext>
            </a:extLst>
          </p:cNvPr>
          <p:cNvSpPr txBox="1"/>
          <p:nvPr/>
        </p:nvSpPr>
        <p:spPr>
          <a:xfrm rot="17743122">
            <a:off x="2842025" y="1448791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sea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F3BB46F-F5A9-4BA1-9DB5-88A389562648}"/>
              </a:ext>
            </a:extLst>
          </p:cNvPr>
          <p:cNvSpPr/>
          <p:nvPr/>
        </p:nvSpPr>
        <p:spPr>
          <a:xfrm rot="2937730">
            <a:off x="126151" y="559892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(244,67,54)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350818DF-51B9-438A-BE1F-93D665268C3B}"/>
              </a:ext>
            </a:extLst>
          </p:cNvPr>
          <p:cNvSpPr/>
          <p:nvPr/>
        </p:nvSpPr>
        <p:spPr>
          <a:xfrm rot="2937730">
            <a:off x="609112" y="559892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(233,30,99)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FE2A1F4-7D4F-4C1B-A237-6ED2299328D3}"/>
              </a:ext>
            </a:extLst>
          </p:cNvPr>
          <p:cNvSpPr/>
          <p:nvPr/>
        </p:nvSpPr>
        <p:spPr>
          <a:xfrm rot="2818835">
            <a:off x="1097378" y="562958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(156,39,176)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E2E8B7-7EB5-4C7E-9E24-B47A0DCCE26E}"/>
              </a:ext>
            </a:extLst>
          </p:cNvPr>
          <p:cNvSpPr/>
          <p:nvPr/>
        </p:nvSpPr>
        <p:spPr>
          <a:xfrm rot="2995116">
            <a:off x="1668647" y="566079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(103,58,183)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45330CE-F1FF-4901-8AF3-B61F33D5DADE}"/>
              </a:ext>
            </a:extLst>
          </p:cNvPr>
          <p:cNvSpPr/>
          <p:nvPr/>
        </p:nvSpPr>
        <p:spPr>
          <a:xfrm rot="2823010">
            <a:off x="2215734" y="557989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(63,81,181)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E70DD2E-4F95-488C-B4D6-56D8F3179295}"/>
              </a:ext>
            </a:extLst>
          </p:cNvPr>
          <p:cNvSpPr/>
          <p:nvPr/>
        </p:nvSpPr>
        <p:spPr>
          <a:xfrm rot="2843451">
            <a:off x="2784785" y="563409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(33,150,243)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A65A3D3-4F4D-41EB-9972-9A63EF329F2D}"/>
              </a:ext>
            </a:extLst>
          </p:cNvPr>
          <p:cNvSpPr/>
          <p:nvPr/>
        </p:nvSpPr>
        <p:spPr>
          <a:xfrm rot="3011275">
            <a:off x="3338692" y="561058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(3,169,244)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CCFB4F59-1940-4671-9268-6A04F400B5D9}"/>
              </a:ext>
            </a:extLst>
          </p:cNvPr>
          <p:cNvSpPr txBox="1"/>
          <p:nvPr/>
        </p:nvSpPr>
        <p:spPr>
          <a:xfrm rot="17743122">
            <a:off x="3348692" y="1448792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sky</a:t>
            </a:r>
            <a:endParaRPr lang="es-ES" sz="1600" dirty="0">
              <a:latin typeface="Fira Sans Medium" panose="020B0603050000020004" pitchFamily="34" charset="0"/>
              <a:ea typeface="+mj-ea"/>
              <a:cs typeface="Lao UI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9C22977-B913-4848-A343-9E6353B9D307}"/>
              </a:ext>
            </a:extLst>
          </p:cNvPr>
          <p:cNvSpPr/>
          <p:nvPr/>
        </p:nvSpPr>
        <p:spPr>
          <a:xfrm rot="2893916">
            <a:off x="3880203" y="559177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(0,188,212)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BA81B80-3411-4F63-A0FF-737575E245E1}"/>
              </a:ext>
            </a:extLst>
          </p:cNvPr>
          <p:cNvSpPr txBox="1"/>
          <p:nvPr/>
        </p:nvSpPr>
        <p:spPr>
          <a:xfrm rot="17743122">
            <a:off x="3824944" y="1448792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paradise</a:t>
            </a:r>
            <a:endParaRPr lang="es-ES" sz="1600" dirty="0">
              <a:latin typeface="Fira Sans Medium" panose="020B0603050000020004" pitchFamily="34" charset="0"/>
              <a:ea typeface="+mj-ea"/>
              <a:cs typeface="Lao UI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2464E35-DD3E-419E-A388-39883F11CE86}"/>
              </a:ext>
            </a:extLst>
          </p:cNvPr>
          <p:cNvSpPr/>
          <p:nvPr/>
        </p:nvSpPr>
        <p:spPr>
          <a:xfrm rot="2933000">
            <a:off x="4357318" y="559816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(0,150,136)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7EDB53E6-2C4E-4B35-A211-ADB232A114D2}"/>
              </a:ext>
            </a:extLst>
          </p:cNvPr>
          <p:cNvSpPr txBox="1"/>
          <p:nvPr/>
        </p:nvSpPr>
        <p:spPr>
          <a:xfrm rot="17743122">
            <a:off x="4448601" y="1448792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persian</a:t>
            </a:r>
            <a:endParaRPr lang="es-ES" sz="1600" dirty="0">
              <a:latin typeface="Fira Sans Medium" panose="020B0603050000020004" pitchFamily="34" charset="0"/>
              <a:ea typeface="+mj-ea"/>
              <a:cs typeface="Lao UI" panose="020B0604020202020204" pitchFamily="34" charset="0"/>
            </a:endParaRP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5427B035-BF55-427B-82FB-652F09D4142F}"/>
              </a:ext>
            </a:extLst>
          </p:cNvPr>
          <p:cNvSpPr txBox="1"/>
          <p:nvPr/>
        </p:nvSpPr>
        <p:spPr>
          <a:xfrm rot="17743122">
            <a:off x="278723" y="1448792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Fira Sans Medium" panose="020B0603050000020004" pitchFamily="34" charset="0"/>
                <a:ea typeface="+mj-ea"/>
                <a:cs typeface="+mj-cs"/>
              </a:rPr>
              <a:t>granada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FE2EBD3D-97E7-495A-8B9B-F269C4EF9F27}"/>
              </a:ext>
            </a:extLst>
          </p:cNvPr>
          <p:cNvSpPr txBox="1"/>
          <p:nvPr/>
        </p:nvSpPr>
        <p:spPr>
          <a:xfrm>
            <a:off x="8911707" y="2319877"/>
            <a:ext cx="338077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900" dirty="0">
                <a:latin typeface="Fira Sans Medium" panose="020B0603050000020004" pitchFamily="34" charset="0"/>
              </a:rPr>
              <a:t>granada red: </a:t>
            </a:r>
            <a:r>
              <a:rPr lang="es-ES" sz="900" dirty="0">
                <a:latin typeface="Fira Sans Medium" panose="020B0603050000020004" pitchFamily="34" charset="0"/>
                <a:hlinkClick r:id="rId2"/>
              </a:rPr>
              <a:t>https://www.colorhexa.com/f44336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>
                <a:latin typeface="Fira Sans Medium" panose="020B0603050000020004" pitchFamily="34" charset="0"/>
              </a:rPr>
              <a:t>lady rose: </a:t>
            </a:r>
            <a:r>
              <a:rPr lang="es-ES" sz="900" dirty="0">
                <a:latin typeface="Fira Sans Medium" panose="020B0603050000020004" pitchFamily="34" charset="0"/>
                <a:hlinkClick r:id="rId3"/>
              </a:rPr>
              <a:t>https://www.colorhexa.com/e91e63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 err="1">
                <a:latin typeface="Fira Sans Medium" panose="020B0603050000020004" pitchFamily="34" charset="0"/>
              </a:rPr>
              <a:t>bette</a:t>
            </a:r>
            <a:r>
              <a:rPr lang="es-ES" sz="900" dirty="0">
                <a:latin typeface="Fira Sans Medium" panose="020B0603050000020004" pitchFamily="34" charset="0"/>
              </a:rPr>
              <a:t> </a:t>
            </a:r>
            <a:r>
              <a:rPr lang="es-ES" sz="900" dirty="0" err="1">
                <a:latin typeface="Fira Sans Medium" panose="020B0603050000020004" pitchFamily="34" charset="0"/>
              </a:rPr>
              <a:t>purple</a:t>
            </a:r>
            <a:r>
              <a:rPr lang="es-ES" sz="900" dirty="0">
                <a:latin typeface="Fira Sans Medium" panose="020B0603050000020004" pitchFamily="34" charset="0"/>
              </a:rPr>
              <a:t>: </a:t>
            </a:r>
            <a:r>
              <a:rPr lang="es-ES" sz="900" dirty="0">
                <a:latin typeface="Fira Sans Medium" panose="020B0603050000020004" pitchFamily="34" charset="0"/>
                <a:hlinkClick r:id="rId4"/>
              </a:rPr>
              <a:t>https://www.colorhexa.com/9c27b0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 err="1">
                <a:latin typeface="Fira Sans Medium" panose="020B0603050000020004" pitchFamily="34" charset="0"/>
              </a:rPr>
              <a:t>night</a:t>
            </a:r>
            <a:r>
              <a:rPr lang="es-ES" sz="900" dirty="0">
                <a:latin typeface="Fira Sans Medium" panose="020B0603050000020004" pitchFamily="34" charset="0"/>
              </a:rPr>
              <a:t> </a:t>
            </a:r>
            <a:r>
              <a:rPr lang="es-ES" sz="900" dirty="0" err="1">
                <a:latin typeface="Fira Sans Medium" panose="020B0603050000020004" pitchFamily="34" charset="0"/>
              </a:rPr>
              <a:t>purple</a:t>
            </a:r>
            <a:r>
              <a:rPr lang="es-ES" sz="900" dirty="0">
                <a:latin typeface="Fira Sans Medium" panose="020B0603050000020004" pitchFamily="34" charset="0"/>
              </a:rPr>
              <a:t>: </a:t>
            </a:r>
            <a:r>
              <a:rPr lang="es-ES" sz="900" dirty="0">
                <a:latin typeface="Fira Sans Medium" panose="020B0603050000020004" pitchFamily="34" charset="0"/>
                <a:hlinkClick r:id="rId5"/>
              </a:rPr>
              <a:t>https://www.colorhexa.com/673ab7 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 err="1">
                <a:latin typeface="Fira Sans Medium" panose="020B0603050000020004" pitchFamily="34" charset="0"/>
              </a:rPr>
              <a:t>donosti</a:t>
            </a:r>
            <a:r>
              <a:rPr lang="es-ES" sz="900" dirty="0">
                <a:latin typeface="Fira Sans Medium" panose="020B0603050000020004" pitchFamily="34" charset="0"/>
              </a:rPr>
              <a:t> blue: </a:t>
            </a:r>
            <a:r>
              <a:rPr lang="es-ES" sz="900" dirty="0">
                <a:latin typeface="Fira Sans Medium" panose="020B0603050000020004" pitchFamily="34" charset="0"/>
                <a:hlinkClick r:id="rId6"/>
              </a:rPr>
              <a:t>https://www.colorhexa.com/3f51b5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>
                <a:latin typeface="Fira Sans Medium" panose="020B0603050000020004" pitchFamily="34" charset="0"/>
              </a:rPr>
              <a:t>sea blue:  </a:t>
            </a:r>
            <a:r>
              <a:rPr lang="es-ES" sz="900" dirty="0">
                <a:latin typeface="Fira Sans Medium" panose="020B0603050000020004" pitchFamily="34" charset="0"/>
                <a:hlinkClick r:id="rId7"/>
              </a:rPr>
              <a:t>https://www.colorhexa.com/2196f3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 err="1">
                <a:latin typeface="Fira Sans Medium" panose="020B0603050000020004" pitchFamily="34" charset="0"/>
              </a:rPr>
              <a:t>sky</a:t>
            </a:r>
            <a:r>
              <a:rPr lang="es-ES" sz="900" dirty="0">
                <a:latin typeface="Fira Sans Medium" panose="020B0603050000020004" pitchFamily="34" charset="0"/>
              </a:rPr>
              <a:t> blue: </a:t>
            </a:r>
            <a:r>
              <a:rPr lang="es-ES" sz="900" dirty="0">
                <a:latin typeface="Fira Sans Medium" panose="020B0603050000020004" pitchFamily="34" charset="0"/>
                <a:hlinkClick r:id="rId8"/>
              </a:rPr>
              <a:t>https://www.colorhexa.com/03a9f4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 err="1">
                <a:latin typeface="Fira Sans Medium" panose="020B0603050000020004" pitchFamily="34" charset="0"/>
              </a:rPr>
              <a:t>paradise</a:t>
            </a:r>
            <a:r>
              <a:rPr lang="es-ES" sz="900" dirty="0">
                <a:latin typeface="Fira Sans Medium" panose="020B0603050000020004" pitchFamily="34" charset="0"/>
              </a:rPr>
              <a:t> </a:t>
            </a:r>
            <a:r>
              <a:rPr lang="es-ES" sz="900" dirty="0" err="1">
                <a:latin typeface="Fira Sans Medium" panose="020B0603050000020004" pitchFamily="34" charset="0"/>
              </a:rPr>
              <a:t>cyan</a:t>
            </a:r>
            <a:r>
              <a:rPr lang="es-ES" sz="900" dirty="0">
                <a:latin typeface="Fira Sans Medium" panose="020B0603050000020004" pitchFamily="34" charset="0"/>
              </a:rPr>
              <a:t>: </a:t>
            </a:r>
            <a:r>
              <a:rPr lang="es-ES" sz="900" dirty="0">
                <a:latin typeface="Fira Sans Medium" panose="020B0603050000020004" pitchFamily="34" charset="0"/>
                <a:hlinkClick r:id="rId9"/>
              </a:rPr>
              <a:t>https://www.colorhexa.com/00bcd4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 err="1">
                <a:latin typeface="Fira Sans Medium" panose="020B0603050000020004" pitchFamily="34" charset="0"/>
              </a:rPr>
              <a:t>persian</a:t>
            </a:r>
            <a:r>
              <a:rPr lang="es-ES" sz="900" dirty="0">
                <a:latin typeface="Fira Sans Medium" panose="020B0603050000020004" pitchFamily="34" charset="0"/>
              </a:rPr>
              <a:t> teal: </a:t>
            </a:r>
            <a:r>
              <a:rPr lang="es-ES" sz="900" dirty="0">
                <a:latin typeface="Fira Sans Medium" panose="020B0603050000020004" pitchFamily="34" charset="0"/>
                <a:hlinkClick r:id="rId10"/>
              </a:rPr>
              <a:t>https://www.colorhexa.com/009688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 err="1">
                <a:latin typeface="Fira Sans Medium" panose="020B0603050000020004" pitchFamily="34" charset="0"/>
              </a:rPr>
              <a:t>Fruit</a:t>
            </a:r>
            <a:r>
              <a:rPr lang="es-ES" sz="900" dirty="0">
                <a:latin typeface="Fira Sans Medium" panose="020B0603050000020004" pitchFamily="34" charset="0"/>
              </a:rPr>
              <a:t> </a:t>
            </a:r>
            <a:r>
              <a:rPr lang="es-ES" sz="900" dirty="0" err="1">
                <a:latin typeface="Fira Sans Medium" panose="020B0603050000020004" pitchFamily="34" charset="0"/>
              </a:rPr>
              <a:t>green</a:t>
            </a:r>
            <a:r>
              <a:rPr lang="es-ES" sz="900" dirty="0">
                <a:latin typeface="Fira Sans Medium" panose="020B0603050000020004" pitchFamily="34" charset="0"/>
              </a:rPr>
              <a:t>: </a:t>
            </a:r>
            <a:r>
              <a:rPr lang="es-ES" sz="900" dirty="0">
                <a:latin typeface="Fira Sans Medium" panose="020B0603050000020004" pitchFamily="34" charset="0"/>
                <a:hlinkClick r:id="rId11"/>
              </a:rPr>
              <a:t>https://www.colorhexa.com/4caf50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>
                <a:latin typeface="Fira Sans Medium" panose="020B0603050000020004" pitchFamily="34" charset="0"/>
              </a:rPr>
              <a:t>sushi </a:t>
            </a:r>
            <a:r>
              <a:rPr lang="es-ES" sz="900" dirty="0" err="1">
                <a:latin typeface="Fira Sans Medium" panose="020B0603050000020004" pitchFamily="34" charset="0"/>
              </a:rPr>
              <a:t>green</a:t>
            </a:r>
            <a:r>
              <a:rPr lang="es-ES" sz="900" dirty="0">
                <a:latin typeface="Fira Sans Medium" panose="020B0603050000020004" pitchFamily="34" charset="0"/>
              </a:rPr>
              <a:t>: </a:t>
            </a:r>
            <a:r>
              <a:rPr lang="es-ES" sz="900" dirty="0">
                <a:latin typeface="Fira Sans Medium" panose="020B0603050000020004" pitchFamily="34" charset="0"/>
                <a:hlinkClick r:id="rId12"/>
              </a:rPr>
              <a:t>https://www.colorhexa.com/8bc34a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 err="1">
                <a:latin typeface="Fira Sans Medium" panose="020B0603050000020004" pitchFamily="34" charset="0"/>
              </a:rPr>
              <a:t>Pear</a:t>
            </a:r>
            <a:r>
              <a:rPr lang="es-ES" sz="900" dirty="0">
                <a:latin typeface="Fira Sans Medium" panose="020B0603050000020004" pitchFamily="34" charset="0"/>
              </a:rPr>
              <a:t> lime: </a:t>
            </a:r>
            <a:r>
              <a:rPr lang="es-ES" sz="900" dirty="0">
                <a:latin typeface="Fira Sans Medium" panose="020B0603050000020004" pitchFamily="34" charset="0"/>
                <a:hlinkClick r:id="rId13"/>
              </a:rPr>
              <a:t>https://www.colorhexa.com/cddc39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>
                <a:latin typeface="Fira Sans Medium" panose="020B0603050000020004" pitchFamily="34" charset="0"/>
              </a:rPr>
              <a:t>Aulaga </a:t>
            </a:r>
            <a:r>
              <a:rPr lang="es-ES" sz="900" dirty="0" err="1">
                <a:latin typeface="Fira Sans Medium" panose="020B0603050000020004" pitchFamily="34" charset="0"/>
              </a:rPr>
              <a:t>yellow</a:t>
            </a:r>
            <a:r>
              <a:rPr lang="es-ES" sz="900" dirty="0">
                <a:latin typeface="Fira Sans Medium" panose="020B0603050000020004" pitchFamily="34" charset="0"/>
              </a:rPr>
              <a:t>: </a:t>
            </a:r>
            <a:r>
              <a:rPr lang="es-ES" sz="900" dirty="0">
                <a:latin typeface="Fira Sans Medium" panose="020B0603050000020004" pitchFamily="34" charset="0"/>
                <a:hlinkClick r:id="rId14"/>
              </a:rPr>
              <a:t>https://www.colorhexa.com/ffeb3b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 err="1">
                <a:latin typeface="Fira Sans Medium" panose="020B0603050000020004" pitchFamily="34" charset="0"/>
              </a:rPr>
              <a:t>Beer</a:t>
            </a:r>
            <a:r>
              <a:rPr lang="es-ES" sz="900" dirty="0">
                <a:latin typeface="Fira Sans Medium" panose="020B0603050000020004" pitchFamily="34" charset="0"/>
              </a:rPr>
              <a:t> Amber: </a:t>
            </a:r>
            <a:r>
              <a:rPr lang="es-ES" sz="900" dirty="0">
                <a:latin typeface="Fira Sans Medium" panose="020B0603050000020004" pitchFamily="34" charset="0"/>
                <a:hlinkClick r:id="rId15"/>
              </a:rPr>
              <a:t>https://www.colorhexa.com/ffc107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 err="1">
                <a:latin typeface="Fira Sans Medium" panose="020B0603050000020004" pitchFamily="34" charset="0"/>
              </a:rPr>
              <a:t>Peel</a:t>
            </a:r>
            <a:r>
              <a:rPr lang="es-ES" sz="900" dirty="0">
                <a:latin typeface="Fira Sans Medium" panose="020B0603050000020004" pitchFamily="34" charset="0"/>
              </a:rPr>
              <a:t> Orange: </a:t>
            </a:r>
            <a:r>
              <a:rPr lang="es-ES" sz="900" dirty="0">
                <a:latin typeface="Fira Sans Medium" panose="020B0603050000020004" pitchFamily="34" charset="0"/>
                <a:hlinkClick r:id="rId16"/>
              </a:rPr>
              <a:t>https://www.colorhexa.com/ff9800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900" dirty="0" err="1">
                <a:latin typeface="Fira Sans Medium" panose="020B0603050000020004" pitchFamily="34" charset="0"/>
              </a:rPr>
              <a:t>telecom</a:t>
            </a:r>
            <a:r>
              <a:rPr lang="es-ES" sz="900" dirty="0">
                <a:latin typeface="Fira Sans Medium" panose="020B0603050000020004" pitchFamily="34" charset="0"/>
              </a:rPr>
              <a:t> Orange: </a:t>
            </a:r>
            <a:r>
              <a:rPr lang="es-ES" sz="900" dirty="0">
                <a:latin typeface="Fira Sans Medium" panose="020B0603050000020004" pitchFamily="34" charset="0"/>
                <a:hlinkClick r:id="rId17"/>
              </a:rPr>
              <a:t>https://www.colorhexa.com/ff5722</a:t>
            </a: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ES" sz="900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ES" sz="900" dirty="0">
              <a:latin typeface="Fira Sans Medium" panose="020B06030500000200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AE6872-BAB9-479A-93B5-69A88910ED83}"/>
              </a:ext>
            </a:extLst>
          </p:cNvPr>
          <p:cNvSpPr/>
          <p:nvPr/>
        </p:nvSpPr>
        <p:spPr>
          <a:xfrm rot="2792487">
            <a:off x="4800925" y="5431639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Consolas" panose="020B06090202040302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76,175,80</a:t>
            </a:r>
            <a:r>
              <a:rPr lang="es-ES" dirty="0">
                <a:solidFill>
                  <a:srgbClr val="67717D"/>
                </a:solidFill>
                <a:latin typeface="Consolas" panose="020B0609020204030204" pitchFamily="49" charset="0"/>
              </a:rPr>
              <a:t>)</a:t>
            </a:r>
            <a:endParaRPr lang="es-ES" dirty="0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95723F4D-5250-4832-A821-16CB3C318AA0}"/>
              </a:ext>
            </a:extLst>
          </p:cNvPr>
          <p:cNvSpPr txBox="1"/>
          <p:nvPr/>
        </p:nvSpPr>
        <p:spPr>
          <a:xfrm rot="17743122">
            <a:off x="5011484" y="1481807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fruit</a:t>
            </a:r>
            <a:endParaRPr lang="es-ES" sz="1600" dirty="0">
              <a:latin typeface="Fira Sans Medium" panose="020B0603050000020004" pitchFamily="34" charset="0"/>
              <a:ea typeface="+mj-ea"/>
              <a:cs typeface="Lao UI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7CBBA0-2B0E-4946-A5CF-278CDD858505}"/>
              </a:ext>
            </a:extLst>
          </p:cNvPr>
          <p:cNvSpPr/>
          <p:nvPr/>
        </p:nvSpPr>
        <p:spPr>
          <a:xfrm rot="2817655">
            <a:off x="5976249" y="5481657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(205,220,57)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23A8BB2C-C707-4E69-906E-4C03DAE11A28}"/>
              </a:ext>
            </a:extLst>
          </p:cNvPr>
          <p:cNvSpPr txBox="1"/>
          <p:nvPr/>
        </p:nvSpPr>
        <p:spPr>
          <a:xfrm rot="17743122">
            <a:off x="6061351" y="1440301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pear</a:t>
            </a:r>
            <a:endParaRPr lang="es-ES" sz="1600" dirty="0">
              <a:latin typeface="Fira Sans Medium" panose="020B0603050000020004" pitchFamily="34" charset="0"/>
              <a:ea typeface="+mj-ea"/>
              <a:cs typeface="Lao UI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BF908B-F582-402F-B36E-51859B395856}"/>
              </a:ext>
            </a:extLst>
          </p:cNvPr>
          <p:cNvSpPr/>
          <p:nvPr/>
        </p:nvSpPr>
        <p:spPr>
          <a:xfrm rot="2628876">
            <a:off x="6544076" y="551786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(255,235,59)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8B284A67-D050-4121-8759-3103DBB0D3EA}"/>
              </a:ext>
            </a:extLst>
          </p:cNvPr>
          <p:cNvSpPr txBox="1"/>
          <p:nvPr/>
        </p:nvSpPr>
        <p:spPr>
          <a:xfrm rot="17743122">
            <a:off x="6578176" y="1434980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aulaga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D5A6FAF-5918-49BF-85FF-6204C889B40C}"/>
              </a:ext>
            </a:extLst>
          </p:cNvPr>
          <p:cNvSpPr/>
          <p:nvPr/>
        </p:nvSpPr>
        <p:spPr>
          <a:xfrm rot="2644911">
            <a:off x="7174983" y="5495592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(255,193,7)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B876E9FA-54BF-4E3D-BF3E-EF90067EBAD0}"/>
              </a:ext>
            </a:extLst>
          </p:cNvPr>
          <p:cNvSpPr txBox="1"/>
          <p:nvPr/>
        </p:nvSpPr>
        <p:spPr>
          <a:xfrm rot="17743122">
            <a:off x="7108173" y="1440434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beer</a:t>
            </a:r>
            <a:endParaRPr lang="es-ES" sz="1600" dirty="0">
              <a:latin typeface="Fira Sans Medium" panose="020B0603050000020004" pitchFamily="34" charset="0"/>
              <a:ea typeface="+mj-ea"/>
              <a:cs typeface="Lao UI" panose="020B0604020202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B3DD7B5-AEB9-4694-9B9D-51AE2D49651A}"/>
              </a:ext>
            </a:extLst>
          </p:cNvPr>
          <p:cNvSpPr/>
          <p:nvPr/>
        </p:nvSpPr>
        <p:spPr>
          <a:xfrm rot="2688143">
            <a:off x="7741601" y="5488805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(255,152,0)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00BDA335-3607-41B6-9672-2B6473E70BC9}"/>
              </a:ext>
            </a:extLst>
          </p:cNvPr>
          <p:cNvSpPr txBox="1"/>
          <p:nvPr/>
        </p:nvSpPr>
        <p:spPr>
          <a:xfrm rot="17743122">
            <a:off x="7669393" y="1473418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peel</a:t>
            </a:r>
            <a:endParaRPr lang="es-ES" sz="1600" dirty="0">
              <a:latin typeface="Fira Sans Medium" panose="020B0603050000020004" pitchFamily="34" charset="0"/>
              <a:ea typeface="+mj-ea"/>
              <a:cs typeface="Lao UI" panose="020B0604020202020204" pitchFamily="34" charset="0"/>
            </a:endParaRP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A4542B4D-1AC9-41DA-B087-4CCE4C5A077F}"/>
              </a:ext>
            </a:extLst>
          </p:cNvPr>
          <p:cNvSpPr txBox="1"/>
          <p:nvPr/>
        </p:nvSpPr>
        <p:spPr>
          <a:xfrm rot="17743122">
            <a:off x="5535294" y="1451874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sushi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6B89FD9-066F-49B7-A0B3-17110764A2C9}"/>
              </a:ext>
            </a:extLst>
          </p:cNvPr>
          <p:cNvSpPr/>
          <p:nvPr/>
        </p:nvSpPr>
        <p:spPr>
          <a:xfrm rot="2768575">
            <a:off x="5404924" y="551944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(139,195,74)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1DB4353-F1DA-4E22-88FA-7BA9665E8B43}"/>
              </a:ext>
            </a:extLst>
          </p:cNvPr>
          <p:cNvSpPr/>
          <p:nvPr/>
        </p:nvSpPr>
        <p:spPr>
          <a:xfrm rot="2376798">
            <a:off x="8290595" y="5415455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(255,87,34)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C23FFC4F-3773-49DB-B4CF-0A593AB3BF77}"/>
              </a:ext>
            </a:extLst>
          </p:cNvPr>
          <p:cNvSpPr txBox="1"/>
          <p:nvPr/>
        </p:nvSpPr>
        <p:spPr>
          <a:xfrm rot="17743122">
            <a:off x="8167752" y="1412660"/>
            <a:ext cx="11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Fira Sans Medium" panose="020B0603050000020004" pitchFamily="34" charset="0"/>
                <a:ea typeface="+mj-ea"/>
                <a:cs typeface="Lao UI" panose="020B0604020202020204" pitchFamily="34" charset="0"/>
              </a:rPr>
              <a:t>telecom</a:t>
            </a:r>
            <a:endParaRPr lang="es-ES" sz="1600" dirty="0">
              <a:latin typeface="Fira Sans Medium" panose="020B0603050000020004" pitchFamily="34" charset="0"/>
              <a:ea typeface="+mj-ea"/>
              <a:cs typeface="Lao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9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F3BB46F-F5A9-4BA1-9DB5-88A389562648}"/>
              </a:ext>
            </a:extLst>
          </p:cNvPr>
          <p:cNvSpPr/>
          <p:nvPr/>
        </p:nvSpPr>
        <p:spPr>
          <a:xfrm>
            <a:off x="1432063" y="2291348"/>
            <a:ext cx="29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(244,67,54)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350818DF-51B9-438A-BE1F-93D665268C3B}"/>
              </a:ext>
            </a:extLst>
          </p:cNvPr>
          <p:cNvSpPr/>
          <p:nvPr/>
        </p:nvSpPr>
        <p:spPr>
          <a:xfrm>
            <a:off x="8440879" y="2423966"/>
            <a:ext cx="29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(233,30,99)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FE2A1F4-7D4F-4C1B-A237-6ED2299328D3}"/>
              </a:ext>
            </a:extLst>
          </p:cNvPr>
          <p:cNvSpPr/>
          <p:nvPr/>
        </p:nvSpPr>
        <p:spPr>
          <a:xfrm>
            <a:off x="1432062" y="2760009"/>
            <a:ext cx="310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(156,39,176)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E2E8B7-7EB5-4C7E-9E24-B47A0DCCE26E}"/>
              </a:ext>
            </a:extLst>
          </p:cNvPr>
          <p:cNvSpPr/>
          <p:nvPr/>
        </p:nvSpPr>
        <p:spPr>
          <a:xfrm>
            <a:off x="8303019" y="2817456"/>
            <a:ext cx="310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(103,58,183)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45330CE-F1FF-4901-8AF3-B61F33D5DADE}"/>
              </a:ext>
            </a:extLst>
          </p:cNvPr>
          <p:cNvSpPr/>
          <p:nvPr/>
        </p:nvSpPr>
        <p:spPr>
          <a:xfrm>
            <a:off x="1432063" y="3228670"/>
            <a:ext cx="29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(63,81,181)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E70DD2E-4F95-488C-B4D6-56D8F3179295}"/>
              </a:ext>
            </a:extLst>
          </p:cNvPr>
          <p:cNvSpPr/>
          <p:nvPr/>
        </p:nvSpPr>
        <p:spPr>
          <a:xfrm>
            <a:off x="8303019" y="3210946"/>
            <a:ext cx="310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(33,150,243)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A65A3D3-4F4D-41EB-9972-9A63EF329F2D}"/>
              </a:ext>
            </a:extLst>
          </p:cNvPr>
          <p:cNvSpPr/>
          <p:nvPr/>
        </p:nvSpPr>
        <p:spPr>
          <a:xfrm>
            <a:off x="1432063" y="3697331"/>
            <a:ext cx="29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(3,169,244)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9C22977-B913-4848-A343-9E6353B9D307}"/>
              </a:ext>
            </a:extLst>
          </p:cNvPr>
          <p:cNvSpPr/>
          <p:nvPr/>
        </p:nvSpPr>
        <p:spPr>
          <a:xfrm>
            <a:off x="8440879" y="3604436"/>
            <a:ext cx="29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(0,188,212)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2464E35-DD3E-419E-A388-39883F11CE86}"/>
              </a:ext>
            </a:extLst>
          </p:cNvPr>
          <p:cNvSpPr/>
          <p:nvPr/>
        </p:nvSpPr>
        <p:spPr>
          <a:xfrm>
            <a:off x="1432063" y="4165992"/>
            <a:ext cx="29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(0,150,136)</a:t>
            </a:r>
            <a:endParaRPr lang="es-ES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AE6872-BAB9-479A-93B5-69A88910ED83}"/>
              </a:ext>
            </a:extLst>
          </p:cNvPr>
          <p:cNvSpPr/>
          <p:nvPr/>
        </p:nvSpPr>
        <p:spPr>
          <a:xfrm>
            <a:off x="8496983" y="3997926"/>
            <a:ext cx="2836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Consolas" panose="020B06090202040302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76,175,80</a:t>
            </a:r>
            <a:r>
              <a:rPr lang="es-ES" dirty="0">
                <a:solidFill>
                  <a:srgbClr val="67717D"/>
                </a:solidFill>
                <a:latin typeface="Consolas" panose="020B0609020204030204" pitchFamily="49" charset="0"/>
              </a:rPr>
              <a:t>)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7CBBA0-2B0E-4946-A5CF-278CDD858505}"/>
              </a:ext>
            </a:extLst>
          </p:cNvPr>
          <p:cNvSpPr/>
          <p:nvPr/>
        </p:nvSpPr>
        <p:spPr>
          <a:xfrm>
            <a:off x="8303019" y="4391416"/>
            <a:ext cx="310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(205,220,57)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BF908B-F582-402F-B36E-51859B395856}"/>
              </a:ext>
            </a:extLst>
          </p:cNvPr>
          <p:cNvSpPr/>
          <p:nvPr/>
        </p:nvSpPr>
        <p:spPr>
          <a:xfrm>
            <a:off x="1432062" y="5103314"/>
            <a:ext cx="310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(255,235,59)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D5A6FAF-5918-49BF-85FF-6204C889B40C}"/>
              </a:ext>
            </a:extLst>
          </p:cNvPr>
          <p:cNvSpPr/>
          <p:nvPr/>
        </p:nvSpPr>
        <p:spPr>
          <a:xfrm>
            <a:off x="8440879" y="4784906"/>
            <a:ext cx="29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(255,193,7)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B3DD7B5-AEB9-4694-9B9D-51AE2D49651A}"/>
              </a:ext>
            </a:extLst>
          </p:cNvPr>
          <p:cNvSpPr/>
          <p:nvPr/>
        </p:nvSpPr>
        <p:spPr>
          <a:xfrm>
            <a:off x="1432063" y="5571976"/>
            <a:ext cx="29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(255,152,0)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6B89FD9-066F-49B7-A0B3-17110764A2C9}"/>
              </a:ext>
            </a:extLst>
          </p:cNvPr>
          <p:cNvSpPr/>
          <p:nvPr/>
        </p:nvSpPr>
        <p:spPr>
          <a:xfrm>
            <a:off x="1432062" y="4634653"/>
            <a:ext cx="310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(139,195,74)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1DB4353-F1DA-4E22-88FA-7BA9665E8B43}"/>
              </a:ext>
            </a:extLst>
          </p:cNvPr>
          <p:cNvSpPr/>
          <p:nvPr/>
        </p:nvSpPr>
        <p:spPr>
          <a:xfrm rot="198959">
            <a:off x="8432123" y="5187265"/>
            <a:ext cx="29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rgb</a:t>
            </a:r>
            <a:r>
              <a:rPr lang="es-ES" dirty="0">
                <a:solidFill>
                  <a:srgbClr val="67717D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(255,87,34)</a:t>
            </a:r>
          </a:p>
        </p:txBody>
      </p:sp>
      <p:sp>
        <p:nvSpPr>
          <p:cNvPr id="24" name="Título 23">
            <a:extLst>
              <a:ext uri="{FF2B5EF4-FFF2-40B4-BE49-F238E27FC236}">
                <a16:creationId xmlns:a16="http://schemas.microsoft.com/office/drawing/2014/main" id="{D7ED8542-5749-410A-A4E4-0888E570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Paletas office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4D22044-3DD2-493D-B55E-D240BF8F3706}"/>
              </a:ext>
            </a:extLst>
          </p:cNvPr>
          <p:cNvSpPr/>
          <p:nvPr/>
        </p:nvSpPr>
        <p:spPr>
          <a:xfrm>
            <a:off x="1432063" y="1822687"/>
            <a:ext cx="1517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Fira Sans Medium" panose="020B0603050000020004" pitchFamily="34" charset="0"/>
              </a:rPr>
              <a:t>MiPaleta</a:t>
            </a:r>
            <a:endParaRPr lang="es-ES" dirty="0">
              <a:latin typeface="Fira Sans Medium" panose="020B0603050000020004" pitchFamily="34" charset="0"/>
            </a:endParaRPr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D3F1B525-8DD2-4723-AD66-FE08F5529EA8}"/>
              </a:ext>
            </a:extLst>
          </p:cNvPr>
          <p:cNvSpPr/>
          <p:nvPr/>
        </p:nvSpPr>
        <p:spPr>
          <a:xfrm>
            <a:off x="9336957" y="2030476"/>
            <a:ext cx="1678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Fira Sans Medium" panose="020B0603050000020004" pitchFamily="34" charset="0"/>
              </a:rPr>
              <a:t>MiPaleta2</a:t>
            </a:r>
          </a:p>
        </p:txBody>
      </p:sp>
    </p:spTree>
    <p:extLst>
      <p:ext uri="{BB962C8B-B14F-4D97-AF65-F5344CB8AC3E}">
        <p14:creationId xmlns:p14="http://schemas.microsoft.com/office/powerpoint/2010/main" val="38470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033A2-C8F0-44EA-A710-E81AE7BB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Text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9F54D-E7D1-4544-9364-EF5460B8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433" y="1804845"/>
            <a:ext cx="7310306" cy="473925"/>
          </a:xfrm>
          <a:solidFill>
            <a:srgbClr val="212121"/>
          </a:solidFill>
          <a:ln w="381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0"/>
            <a:r>
              <a:rPr lang="es-ES" sz="2000" dirty="0">
                <a:solidFill>
                  <a:schemeClr val="lt1"/>
                </a:solidFill>
                <a:latin typeface="Fira Sans" panose="020B0503050000020004" pitchFamily="34" charset="0"/>
              </a:rPr>
              <a:t>Text 1: El murciélago hindú comía cardillos </a:t>
            </a:r>
            <a:r>
              <a:rPr lang="es-ES" sz="2000" dirty="0" err="1">
                <a:solidFill>
                  <a:schemeClr val="lt1"/>
                </a:solidFill>
                <a:latin typeface="Fira Sans" panose="020B0503050000020004" pitchFamily="34" charset="0"/>
              </a:rPr>
              <a:t>rgba</a:t>
            </a:r>
            <a:r>
              <a:rPr lang="es-ES" sz="2000" dirty="0">
                <a:latin typeface="Fira Sans" panose="020B0503050000020004" pitchFamily="34" charset="0"/>
              </a:rPr>
              <a:t>(255, 255, 255)</a:t>
            </a:r>
            <a:endParaRPr lang="es-ES" sz="2000" dirty="0">
              <a:solidFill>
                <a:schemeClr val="lt1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DF9B7A-45D5-480C-8432-B90D2289E60D}"/>
              </a:ext>
            </a:extLst>
          </p:cNvPr>
          <p:cNvSpPr/>
          <p:nvPr/>
        </p:nvSpPr>
        <p:spPr>
          <a:xfrm>
            <a:off x="2861462" y="1784067"/>
            <a:ext cx="507327" cy="515483"/>
          </a:xfrm>
          <a:prstGeom prst="rect">
            <a:avLst/>
          </a:prstGeom>
          <a:solidFill>
            <a:srgbClr val="FFFFFF"/>
          </a:solidFill>
          <a:ln w="381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DC881C-AB4F-43F9-9BE2-E2476E62770B}"/>
              </a:ext>
            </a:extLst>
          </p:cNvPr>
          <p:cNvSpPr/>
          <p:nvPr/>
        </p:nvSpPr>
        <p:spPr>
          <a:xfrm>
            <a:off x="2861463" y="2673040"/>
            <a:ext cx="507327" cy="515483"/>
          </a:xfrm>
          <a:prstGeom prst="rect">
            <a:avLst/>
          </a:prstGeom>
          <a:solidFill>
            <a:srgbClr val="212121"/>
          </a:solidFill>
          <a:ln w="381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E572B6-FC94-488B-B4D9-2CC9B08C7062}"/>
              </a:ext>
            </a:extLst>
          </p:cNvPr>
          <p:cNvSpPr/>
          <p:nvPr/>
        </p:nvSpPr>
        <p:spPr>
          <a:xfrm>
            <a:off x="2861464" y="3539644"/>
            <a:ext cx="507327" cy="515483"/>
          </a:xfrm>
          <a:prstGeom prst="rect">
            <a:avLst/>
          </a:prstGeom>
          <a:solidFill>
            <a:srgbClr val="757575"/>
          </a:solidFill>
          <a:ln w="381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D313E9-91A7-4348-A0B1-5846854B7B49}"/>
              </a:ext>
            </a:extLst>
          </p:cNvPr>
          <p:cNvSpPr/>
          <p:nvPr/>
        </p:nvSpPr>
        <p:spPr>
          <a:xfrm>
            <a:off x="2861464" y="4513922"/>
            <a:ext cx="507327" cy="515483"/>
          </a:xfrm>
          <a:prstGeom prst="rect">
            <a:avLst/>
          </a:prstGeom>
          <a:solidFill>
            <a:srgbClr val="BDBDBD"/>
          </a:solidFill>
          <a:ln w="381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02215E2-8DB5-47D5-81DB-97081C335A3F}"/>
              </a:ext>
            </a:extLst>
          </p:cNvPr>
          <p:cNvSpPr txBox="1">
            <a:spLocks/>
          </p:cNvSpPr>
          <p:nvPr/>
        </p:nvSpPr>
        <p:spPr>
          <a:xfrm>
            <a:off x="3632433" y="2673040"/>
            <a:ext cx="7310306" cy="473925"/>
          </a:xfrm>
          <a:prstGeom prst="rect">
            <a:avLst/>
          </a:prstGeom>
          <a:solidFill>
            <a:srgbClr val="FFFFFF"/>
          </a:solidFill>
          <a:ln w="381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 algn="l">
              <a:buClr>
                <a:srgbClr val="21212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12121"/>
                </a:solidFill>
                <a:latin typeface="Fira Sans" panose="020B0503050000020004" pitchFamily="34" charset="0"/>
              </a:rPr>
              <a:t>Text 2: El murciélago hindú comía cardillos. </a:t>
            </a:r>
            <a:r>
              <a:rPr lang="es-ES" dirty="0" err="1">
                <a:solidFill>
                  <a:srgbClr val="212121"/>
                </a:solidFill>
                <a:latin typeface="Fira Sans" panose="020B0503050000020004" pitchFamily="34" charset="0"/>
              </a:rPr>
              <a:t>Rgba</a:t>
            </a:r>
            <a:r>
              <a:rPr lang="es-ES" dirty="0">
                <a:solidFill>
                  <a:srgbClr val="212121"/>
                </a:solidFill>
                <a:latin typeface="Fira Sans" panose="020B0503050000020004" pitchFamily="34" charset="0"/>
              </a:rPr>
              <a:t> (33, 33, 33) 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9BE465E-D44E-4C9C-B35B-EF1D42717964}"/>
              </a:ext>
            </a:extLst>
          </p:cNvPr>
          <p:cNvSpPr txBox="1">
            <a:spLocks/>
          </p:cNvSpPr>
          <p:nvPr/>
        </p:nvSpPr>
        <p:spPr>
          <a:xfrm>
            <a:off x="3632433" y="3581202"/>
            <a:ext cx="7310306" cy="473925"/>
          </a:xfrm>
          <a:prstGeom prst="rect">
            <a:avLst/>
          </a:prstGeom>
          <a:solidFill>
            <a:srgbClr val="FFFFFF"/>
          </a:solidFill>
          <a:ln w="381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285750" indent="-285750">
              <a:buClr>
                <a:srgbClr val="212121"/>
              </a:buClr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  <a:latin typeface="Fira Sans" panose="020B05030500000200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buClr>
                <a:srgbClr val="4B4B4B"/>
              </a:buClr>
            </a:pPr>
            <a:r>
              <a:rPr lang="es-ES" dirty="0">
                <a:solidFill>
                  <a:srgbClr val="4B4B4B"/>
                </a:solidFill>
              </a:rPr>
              <a:t>Text 3: El murciélago hindú comía cardillos. </a:t>
            </a:r>
            <a:r>
              <a:rPr lang="es-ES" dirty="0" err="1">
                <a:solidFill>
                  <a:srgbClr val="4B4B4B"/>
                </a:solidFill>
              </a:rPr>
              <a:t>Rgba</a:t>
            </a:r>
            <a:r>
              <a:rPr lang="es-ES" dirty="0">
                <a:solidFill>
                  <a:srgbClr val="4B4B4B"/>
                </a:solidFill>
              </a:rPr>
              <a:t> (75, 75, 75) 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FC3B482-20AD-429A-8BC0-4F3762D8593E}"/>
              </a:ext>
            </a:extLst>
          </p:cNvPr>
          <p:cNvSpPr txBox="1">
            <a:spLocks/>
          </p:cNvSpPr>
          <p:nvPr/>
        </p:nvSpPr>
        <p:spPr>
          <a:xfrm>
            <a:off x="3632433" y="4579231"/>
            <a:ext cx="7310306" cy="473925"/>
          </a:xfrm>
          <a:prstGeom prst="rect">
            <a:avLst/>
          </a:prstGeom>
          <a:solidFill>
            <a:srgbClr val="FFFFFF"/>
          </a:solidFill>
          <a:ln w="381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285750" indent="-285750">
              <a:buClr>
                <a:srgbClr val="4B4B4B"/>
              </a:buClr>
              <a:buFont typeface="Arial" panose="020B0604020202020204" pitchFamily="34" charset="0"/>
              <a:buChar char="•"/>
              <a:defRPr>
                <a:solidFill>
                  <a:srgbClr val="4B4B4B"/>
                </a:solidFill>
                <a:latin typeface="Fira Sans" panose="020B05030500000200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buClr>
                <a:srgbClr val="BDBDBD"/>
              </a:buClr>
            </a:pPr>
            <a:r>
              <a:rPr lang="es-ES" dirty="0">
                <a:solidFill>
                  <a:srgbClr val="BDBDBD"/>
                </a:solidFill>
              </a:rPr>
              <a:t>Text 4: El murciélago hindú comía cardillos. </a:t>
            </a:r>
            <a:r>
              <a:rPr lang="es-ES" dirty="0" err="1">
                <a:solidFill>
                  <a:srgbClr val="BDBDBD"/>
                </a:solidFill>
              </a:rPr>
              <a:t>Rgba</a:t>
            </a:r>
            <a:r>
              <a:rPr lang="es-ES" dirty="0">
                <a:solidFill>
                  <a:srgbClr val="BDBDBD"/>
                </a:solidFill>
              </a:rPr>
              <a:t> (189, 189, 189) </a:t>
            </a:r>
          </a:p>
        </p:txBody>
      </p:sp>
    </p:spTree>
    <p:extLst>
      <p:ext uri="{BB962C8B-B14F-4D97-AF65-F5344CB8AC3E}">
        <p14:creationId xmlns:p14="http://schemas.microsoft.com/office/powerpoint/2010/main" val="244929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2A5D5-BC26-4355-B7ED-E9743541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Layouts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E38375-8C98-47FF-8AC5-2C8A8093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1318"/>
            <a:ext cx="1933981" cy="33433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A09C27-D529-4D94-AF94-B01B1D7BD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80045"/>
            <a:ext cx="3629492" cy="23215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185FCE-B2EF-4116-9CBE-FE98DEC81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29" y="1331318"/>
            <a:ext cx="1817877" cy="32603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B9575BD-1995-422C-B3BC-445E41285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54" y="1331318"/>
            <a:ext cx="1817877" cy="320388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CBE3B21-0FA8-411E-9B74-2B87EBC49B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4" y="4723008"/>
            <a:ext cx="6259286" cy="17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AEAB6-DDF9-4D11-ABAC-B8F14232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4787B-745C-4CCE-8A5D-5FAA7513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400" dirty="0">
                <a:hlinkClick r:id="rId2"/>
              </a:rPr>
              <a:t>https://www.viget.com/articles/add-colors-to-your-palette-with-color-mixing/</a:t>
            </a:r>
            <a:endParaRPr lang="es-ES" sz="1400" dirty="0"/>
          </a:p>
          <a:p>
            <a:r>
              <a:rPr lang="es-ES" sz="1400" dirty="0">
                <a:hlinkClick r:id="rId3"/>
              </a:rPr>
              <a:t>https://www.viget.com/articles/naming-colors/</a:t>
            </a:r>
            <a:endParaRPr lang="es-ES" sz="1400" dirty="0"/>
          </a:p>
          <a:p>
            <a:r>
              <a:rPr lang="es-ES" sz="1400" dirty="0">
                <a:hlinkClick r:id="rId4"/>
              </a:rPr>
              <a:t>https://www.viget.com/articles/tints-tones-shades/</a:t>
            </a:r>
            <a:endParaRPr lang="es-ES" sz="1400" dirty="0"/>
          </a:p>
          <a:p>
            <a:r>
              <a:rPr lang="es-ES" sz="1400" dirty="0">
                <a:hlinkClick r:id="rId5"/>
              </a:rPr>
              <a:t>https://www.viget.com/articles/color-contrast/</a:t>
            </a:r>
            <a:endParaRPr lang="es-ES" sz="1400" dirty="0"/>
          </a:p>
          <a:p>
            <a:r>
              <a:rPr lang="es-ES" sz="1400" dirty="0">
                <a:hlinkClick r:id="rId6"/>
              </a:rPr>
              <a:t>https://www.viget.com/articles/shades-of-gray-yes-really/</a:t>
            </a:r>
            <a:endParaRPr lang="es-ES" sz="1400" dirty="0"/>
          </a:p>
          <a:p>
            <a:r>
              <a:rPr lang="es-ES" sz="1400" dirty="0">
                <a:hlinkClick r:id="rId7"/>
              </a:rPr>
              <a:t>https://palx.jxnblk.com/da291c</a:t>
            </a:r>
            <a:endParaRPr lang="es-ES" sz="1400" dirty="0"/>
          </a:p>
          <a:p>
            <a:r>
              <a:rPr lang="es-ES" sz="1400" dirty="0">
                <a:hlinkClick r:id="rId8"/>
              </a:rPr>
              <a:t>https://www.colorhexa.com</a:t>
            </a:r>
            <a:endParaRPr lang="es-ES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B2AB9DB-A752-4B3A-B13B-45FB5F66CBEF}"/>
              </a:ext>
            </a:extLst>
          </p:cNvPr>
          <p:cNvSpPr/>
          <p:nvPr/>
        </p:nvSpPr>
        <p:spPr>
          <a:xfrm>
            <a:off x="9986910" y="4976003"/>
            <a:ext cx="2059682" cy="1200960"/>
          </a:xfrm>
          <a:prstGeom prst="rect">
            <a:avLst/>
          </a:prstGeom>
          <a:solidFill>
            <a:srgbClr val="D9291C"/>
          </a:solidFill>
          <a:ln>
            <a:solidFill>
              <a:srgbClr val="D9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Rojo Foral</a:t>
            </a:r>
          </a:p>
          <a:p>
            <a:pPr algn="ctr"/>
            <a:r>
              <a:rPr lang="es-ES" sz="1200" dirty="0"/>
              <a:t>#d9291c</a:t>
            </a:r>
          </a:p>
          <a:p>
            <a:pPr algn="ctr"/>
            <a:r>
              <a:rPr lang="es-ES" sz="1200" dirty="0" err="1"/>
              <a:t>Rgb</a:t>
            </a:r>
            <a:r>
              <a:rPr lang="es-ES" sz="1200" dirty="0"/>
              <a:t>(217, 41, 28)</a:t>
            </a:r>
          </a:p>
          <a:p>
            <a:pPr algn="ctr"/>
            <a:r>
              <a:rPr lang="es-ES" sz="1200" dirty="0" err="1"/>
              <a:t>Hsl</a:t>
            </a:r>
            <a:r>
              <a:rPr lang="es-ES" sz="1200" dirty="0"/>
              <a:t>(4º,77%, 48%)</a:t>
            </a:r>
          </a:p>
        </p:txBody>
      </p:sp>
    </p:spTree>
    <p:extLst>
      <p:ext uri="{BB962C8B-B14F-4D97-AF65-F5344CB8AC3E}">
        <p14:creationId xmlns:p14="http://schemas.microsoft.com/office/powerpoint/2010/main" val="2964347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iPaleta2">
      <a:dk1>
        <a:sysClr val="windowText" lastClr="000000"/>
      </a:dk1>
      <a:lt1>
        <a:sysClr val="window" lastClr="FFFFFF"/>
      </a:lt1>
      <a:dk2>
        <a:srgbClr val="E91E63"/>
      </a:dk2>
      <a:lt2>
        <a:srgbClr val="673AB7"/>
      </a:lt2>
      <a:accent1>
        <a:srgbClr val="2196F3"/>
      </a:accent1>
      <a:accent2>
        <a:srgbClr val="00BCD4"/>
      </a:accent2>
      <a:accent3>
        <a:srgbClr val="4CAF50"/>
      </a:accent3>
      <a:accent4>
        <a:srgbClr val="CDDC39"/>
      </a:accent4>
      <a:accent5>
        <a:srgbClr val="FFC107"/>
      </a:accent5>
      <a:accent6>
        <a:srgbClr val="FF5722"/>
      </a:accent6>
      <a:hlink>
        <a:srgbClr val="2196F3"/>
      </a:hlink>
      <a:folHlink>
        <a:srgbClr val="00BCD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525</Words>
  <Application>Microsoft Office PowerPoint</Application>
  <PresentationFormat>Panorámica</PresentationFormat>
  <Paragraphs>104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Consolas</vt:lpstr>
      <vt:lpstr>Fira Mono</vt:lpstr>
      <vt:lpstr>Fira Sans</vt:lpstr>
      <vt:lpstr>Fira Sans Light</vt:lpstr>
      <vt:lpstr>Fira Sans Medium</vt:lpstr>
      <vt:lpstr>Yanone Kaffeesatz</vt:lpstr>
      <vt:lpstr>Tema de Office</vt:lpstr>
      <vt:lpstr>Paleta básica</vt:lpstr>
      <vt:lpstr>Desarrollo</vt:lpstr>
      <vt:lpstr>Paletas office</vt:lpstr>
      <vt:lpstr>Text</vt:lpstr>
      <vt:lpstr>Layouts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</dc:creator>
  <cp:lastModifiedBy>Mónica Cortiñas</cp:lastModifiedBy>
  <cp:revision>53</cp:revision>
  <dcterms:created xsi:type="dcterms:W3CDTF">2019-07-23T08:30:44Z</dcterms:created>
  <dcterms:modified xsi:type="dcterms:W3CDTF">2019-07-24T09:50:14Z</dcterms:modified>
</cp:coreProperties>
</file>