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90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38D0D-3321-43FC-B850-848727449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B5FF6E-EDDA-4718-83F4-C01B84AC9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F2B17F-C775-4254-A081-186A31A7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3D82-C991-47D4-93AF-D42C2BD89865}" type="datetimeFigureOut">
              <a:rPr lang="es-ES" smtClean="0"/>
              <a:t>27/10/2018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7DBC33-9BBA-47CA-9D1C-9A342D21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BB9E59-466A-4048-BA40-D0F446C5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342B-2C86-4541-A919-35D058C5B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79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62C6A-F42B-48A5-A858-900E4D9E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AB3214-3A29-4109-8AD6-B5DC706DF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80804E-398A-498F-B26B-D4752743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3D82-C991-47D4-93AF-D42C2BD89865}" type="datetimeFigureOut">
              <a:rPr lang="es-ES" smtClean="0"/>
              <a:t>27/10/2018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DC29CE-3BC5-426A-966E-93F29001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844827-DC84-4871-9347-C788FC00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342B-2C86-4541-A919-35D058C5B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07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A32737-BE38-4258-978B-5CD8575BD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8A9321-B278-4DB4-8176-B1AEADA72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4C5402-53BA-4C12-ABE1-C8FE1D5A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3D82-C991-47D4-93AF-D42C2BD89865}" type="datetimeFigureOut">
              <a:rPr lang="es-ES" smtClean="0"/>
              <a:t>27/10/2018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F6AC7A-8855-4E8F-91C7-E1B51234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C124A6-DBBC-4DA3-B898-9616250B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342B-2C86-4541-A919-35D058C5B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1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478C1-3EA7-45C6-9DC3-B9CB5E7E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0030A3-5272-4BE5-9967-32D89C7A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1061CC-8D4B-4B4B-82E0-833E9207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3D82-C991-47D4-93AF-D42C2BD89865}" type="datetimeFigureOut">
              <a:rPr lang="es-ES" smtClean="0"/>
              <a:t>27/10/2018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232B6B-1038-4753-9D71-F47D81BC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FACBEE-710C-4500-93CD-F7FCA45D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342B-2C86-4541-A919-35D058C5B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44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3F12D-CBEF-4516-9B86-6FE301D7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267038-150C-4EDC-9633-22054C8CF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1FF037-500E-4141-9878-2DB5D742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3D82-C991-47D4-93AF-D42C2BD89865}" type="datetimeFigureOut">
              <a:rPr lang="es-ES" smtClean="0"/>
              <a:t>27/10/2018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B5D8CC-010C-477D-9397-883899E5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244416-95BA-4338-BBB6-30A7E0D8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342B-2C86-4541-A919-35D058C5B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97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F3C8D-5266-4BA2-9F87-ED584DB1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BF5A7-2814-4C96-94AE-40CC5C370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024411-9EE5-42B1-9241-03FA76449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2D3CE9-3FEA-4313-B69D-26D49B9E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3D82-C991-47D4-93AF-D42C2BD89865}" type="datetimeFigureOut">
              <a:rPr lang="es-ES" smtClean="0"/>
              <a:t>27/10/2018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825080-F726-4B0C-9345-A2BD0BBE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27CF13-F267-456E-819C-67D15B3D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342B-2C86-4541-A919-35D058C5B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78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F2138-1634-4D8E-832A-FBD51718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E8DA03-12DA-4986-849E-F192AEDEB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C100E1-F43F-4199-BC85-2692ED95A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AA7728-9CBC-4563-BAFF-9BBEAE20D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4984A8-48F2-45F7-885F-16A4C7CC4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C05477-F9A8-48D8-8247-FA595754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3D82-C991-47D4-93AF-D42C2BD89865}" type="datetimeFigureOut">
              <a:rPr lang="es-ES" smtClean="0"/>
              <a:t>27/10/2018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229AE3-94E5-4711-9F14-034C3E98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80ACE3-5CF3-448B-AB45-D8B96E2E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342B-2C86-4541-A919-35D058C5B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33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F6341-9744-4189-A85A-6ED8E5D2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3319D9C-BBEE-4A16-8F59-F7853900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3D82-C991-47D4-93AF-D42C2BD89865}" type="datetimeFigureOut">
              <a:rPr lang="es-ES" smtClean="0"/>
              <a:t>27/10/2018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146570-A945-482D-8FDA-3947DAF8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14897A-495A-4DB1-8B11-A034B21F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342B-2C86-4541-A919-35D058C5B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543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C72DA9-E357-4EB2-B17E-E085822E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3D82-C991-47D4-93AF-D42C2BD89865}" type="datetimeFigureOut">
              <a:rPr lang="es-ES" smtClean="0"/>
              <a:t>27/10/2018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5DF64E-9524-4D9F-8059-D57EB4B6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757476-E080-4ED4-BCBB-9C59CD30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342B-2C86-4541-A919-35D058C5B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05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402B5-5EE2-4FD5-BB18-E577C983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DB73C-EA04-4D3C-8222-04788D1A1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7A5B8E-A803-43EB-A502-BDE7E50C3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DFDAA7-03F4-4A7F-97E5-E1DC360B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3D82-C991-47D4-93AF-D42C2BD89865}" type="datetimeFigureOut">
              <a:rPr lang="es-ES" smtClean="0"/>
              <a:t>27/10/2018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68F2EA-0758-496F-AADE-6304BD2A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12039E-0E96-4EBD-A6B1-92F3C4FC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342B-2C86-4541-A919-35D058C5B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66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46109-D5D4-4443-90AD-A87AB7B2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88BDC0-974E-422D-B19B-283C10F03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431631-A2FF-428F-88E3-7C95F5F6D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107EAF-BBCD-4DA0-A6EF-76A6005D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3D82-C991-47D4-93AF-D42C2BD89865}" type="datetimeFigureOut">
              <a:rPr lang="es-ES" smtClean="0"/>
              <a:t>27/10/2018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AE4A08-B79B-4AE0-9828-E31B22A9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2DC54E-12E6-4E3E-92E2-6E19C41E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342B-2C86-4541-A919-35D058C5B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67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39929F-2FD0-4E83-A28D-0D800AA1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A4C98F-AC42-48D3-B831-1CFA8CB4F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DDF0A-98AA-4469-8415-21E58DB25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43D82-C991-47D4-93AF-D42C2BD89865}" type="datetimeFigureOut">
              <a:rPr lang="es-ES" smtClean="0"/>
              <a:t>27/10/2018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91745-F7E9-47E4-B6D0-C22251EAD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DACBE6-ADC1-4DAD-A0F8-516AAD4FD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F342B-2C86-4541-A919-35D058C5B7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09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3">
            <a:extLst>
              <a:ext uri="{FF2B5EF4-FFF2-40B4-BE49-F238E27FC236}">
                <a16:creationId xmlns:a16="http://schemas.microsoft.com/office/drawing/2014/main" id="{8CC5BB59-1330-4FA6-BADE-6744FC74B881}"/>
              </a:ext>
            </a:extLst>
          </p:cNvPr>
          <p:cNvSpPr>
            <a:spLocks noChangeAspect="1"/>
          </p:cNvSpPr>
          <p:nvPr/>
        </p:nvSpPr>
        <p:spPr bwMode="auto">
          <a:xfrm>
            <a:off x="1390658" y="3867150"/>
            <a:ext cx="4124354" cy="2377440"/>
          </a:xfrm>
          <a:custGeom>
            <a:avLst/>
            <a:gdLst>
              <a:gd name="T0" fmla="*/ 1135887 w 283"/>
              <a:gd name="T1" fmla="*/ 1304925 h 163"/>
              <a:gd name="T2" fmla="*/ 2263775 w 283"/>
              <a:gd name="T3" fmla="*/ 656465 h 163"/>
              <a:gd name="T4" fmla="*/ 1135887 w 283"/>
              <a:gd name="T5" fmla="*/ 0 h 163"/>
              <a:gd name="T6" fmla="*/ 1135887 w 283"/>
              <a:gd name="T7" fmla="*/ 0 h 163"/>
              <a:gd name="T8" fmla="*/ 0 w 283"/>
              <a:gd name="T9" fmla="*/ 656465 h 163"/>
              <a:gd name="T10" fmla="*/ 1135887 w 283"/>
              <a:gd name="T11" fmla="*/ 1304925 h 1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3" h="163">
                <a:moveTo>
                  <a:pt x="142" y="163"/>
                </a:moveTo>
                <a:cubicBezTo>
                  <a:pt x="202" y="163"/>
                  <a:pt x="255" y="130"/>
                  <a:pt x="283" y="82"/>
                </a:cubicBezTo>
                <a:cubicBezTo>
                  <a:pt x="142" y="0"/>
                  <a:pt x="142" y="0"/>
                  <a:pt x="142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9" y="130"/>
                  <a:pt x="81" y="163"/>
                  <a:pt x="142" y="163"/>
                </a:cubicBezTo>
                <a:close/>
              </a:path>
            </a:pathLst>
          </a:custGeom>
          <a:solidFill>
            <a:srgbClr val="0A4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331AAC9C-A724-444E-ACBE-BE5B8FE32477}"/>
              </a:ext>
            </a:extLst>
          </p:cNvPr>
          <p:cNvSpPr>
            <a:spLocks noChangeAspect="1"/>
          </p:cNvSpPr>
          <p:nvPr/>
        </p:nvSpPr>
        <p:spPr bwMode="auto">
          <a:xfrm>
            <a:off x="1082523" y="1489710"/>
            <a:ext cx="2309911" cy="3474720"/>
          </a:xfrm>
          <a:custGeom>
            <a:avLst/>
            <a:gdLst>
              <a:gd name="T0" fmla="*/ 0 w 163"/>
              <a:gd name="T1" fmla="*/ 1304375 h 245"/>
              <a:gd name="T2" fmla="*/ 167915 w 163"/>
              <a:gd name="T3" fmla="*/ 1960563 h 245"/>
              <a:gd name="T4" fmla="*/ 1303338 w 163"/>
              <a:gd name="T5" fmla="*/ 1304375 h 245"/>
              <a:gd name="T6" fmla="*/ 1303338 w 163"/>
              <a:gd name="T7" fmla="*/ 0 h 245"/>
              <a:gd name="T8" fmla="*/ 0 w 163"/>
              <a:gd name="T9" fmla="*/ 1304375 h 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" h="245">
                <a:moveTo>
                  <a:pt x="0" y="163"/>
                </a:moveTo>
                <a:cubicBezTo>
                  <a:pt x="0" y="193"/>
                  <a:pt x="8" y="221"/>
                  <a:pt x="21" y="245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63" y="0"/>
                  <a:pt x="163" y="0"/>
                  <a:pt x="163" y="0"/>
                </a:cubicBezTo>
                <a:cubicBezTo>
                  <a:pt x="73" y="0"/>
                  <a:pt x="0" y="73"/>
                  <a:pt x="0" y="163"/>
                </a:cubicBezTo>
                <a:close/>
              </a:path>
            </a:pathLst>
          </a:custGeom>
          <a:solidFill>
            <a:srgbClr val="2070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218354A-84F5-42E2-B4EB-08D9ED858D71}"/>
              </a:ext>
            </a:extLst>
          </p:cNvPr>
          <p:cNvSpPr txBox="1"/>
          <p:nvPr/>
        </p:nvSpPr>
        <p:spPr>
          <a:xfrm>
            <a:off x="1728736" y="2604834"/>
            <a:ext cx="1326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Proveedores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Controlling</a:t>
            </a:r>
            <a:endParaRPr lang="es-ES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/>
            <a:r>
              <a:rPr lang="es-E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Inventarios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3318A3B-E7A4-43A8-85EB-ABE4F847BFD5}"/>
              </a:ext>
            </a:extLst>
          </p:cNvPr>
          <p:cNvSpPr>
            <a:spLocks noChangeAspect="1"/>
          </p:cNvSpPr>
          <p:nvPr/>
        </p:nvSpPr>
        <p:spPr bwMode="auto">
          <a:xfrm>
            <a:off x="3540973" y="1489710"/>
            <a:ext cx="2312724" cy="3474720"/>
          </a:xfrm>
          <a:custGeom>
            <a:avLst/>
            <a:gdLst>
              <a:gd name="T0" fmla="*/ 0 w 163"/>
              <a:gd name="T1" fmla="*/ 0 h 245"/>
              <a:gd name="T2" fmla="*/ 0 w 163"/>
              <a:gd name="T3" fmla="*/ 1304375 h 245"/>
              <a:gd name="T4" fmla="*/ 1128800 w 163"/>
              <a:gd name="T5" fmla="*/ 1960563 h 245"/>
              <a:gd name="T6" fmla="*/ 1304925 w 163"/>
              <a:gd name="T7" fmla="*/ 1304375 h 245"/>
              <a:gd name="T8" fmla="*/ 0 w 163"/>
              <a:gd name="T9" fmla="*/ 0 h 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" h="245">
                <a:moveTo>
                  <a:pt x="0" y="0"/>
                </a:moveTo>
                <a:cubicBezTo>
                  <a:pt x="0" y="163"/>
                  <a:pt x="0" y="163"/>
                  <a:pt x="0" y="163"/>
                </a:cubicBezTo>
                <a:cubicBezTo>
                  <a:pt x="141" y="245"/>
                  <a:pt x="141" y="245"/>
                  <a:pt x="141" y="245"/>
                </a:cubicBezTo>
                <a:cubicBezTo>
                  <a:pt x="155" y="221"/>
                  <a:pt x="163" y="193"/>
                  <a:pt x="163" y="163"/>
                </a:cubicBezTo>
                <a:cubicBezTo>
                  <a:pt x="163" y="73"/>
                  <a:pt x="90" y="0"/>
                  <a:pt x="0" y="0"/>
                </a:cubicBezTo>
                <a:close/>
              </a:path>
            </a:pathLst>
          </a:custGeom>
          <a:solidFill>
            <a:srgbClr val="065280">
              <a:alpha val="50000"/>
            </a:srgbClr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DAA5959B-05B2-4560-B45F-9ACE18BA1C88}"/>
              </a:ext>
            </a:extLst>
          </p:cNvPr>
          <p:cNvSpPr>
            <a:spLocks noChangeAspect="1"/>
          </p:cNvSpPr>
          <p:nvPr/>
        </p:nvSpPr>
        <p:spPr bwMode="auto">
          <a:xfrm>
            <a:off x="4185074" y="3370008"/>
            <a:ext cx="3953864" cy="2286000"/>
          </a:xfrm>
          <a:custGeom>
            <a:avLst/>
            <a:gdLst>
              <a:gd name="T0" fmla="*/ 0 w 282"/>
              <a:gd name="T1" fmla="*/ 647671 h 163"/>
              <a:gd name="T2" fmla="*/ 1127125 w 282"/>
              <a:gd name="T3" fmla="*/ 1303338 h 163"/>
              <a:gd name="T4" fmla="*/ 2254250 w 282"/>
              <a:gd name="T5" fmla="*/ 647671 h 163"/>
              <a:gd name="T6" fmla="*/ 1127125 w 282"/>
              <a:gd name="T7" fmla="*/ 0 h 163"/>
              <a:gd name="T8" fmla="*/ 0 w 282"/>
              <a:gd name="T9" fmla="*/ 647671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2" h="163">
                <a:moveTo>
                  <a:pt x="0" y="81"/>
                </a:moveTo>
                <a:cubicBezTo>
                  <a:pt x="28" y="130"/>
                  <a:pt x="81" y="163"/>
                  <a:pt x="141" y="163"/>
                </a:cubicBezTo>
                <a:cubicBezTo>
                  <a:pt x="201" y="163"/>
                  <a:pt x="254" y="130"/>
                  <a:pt x="282" y="81"/>
                </a:cubicBezTo>
                <a:cubicBezTo>
                  <a:pt x="141" y="0"/>
                  <a:pt x="141" y="0"/>
                  <a:pt x="141" y="0"/>
                </a:cubicBezTo>
                <a:lnTo>
                  <a:pt x="0" y="81"/>
                </a:lnTo>
                <a:close/>
              </a:path>
            </a:pathLst>
          </a:custGeom>
          <a:solidFill>
            <a:srgbClr val="FAB3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32E64839-DCA5-4D07-A7DF-EA5385C48EDC}"/>
              </a:ext>
            </a:extLst>
          </p:cNvPr>
          <p:cNvSpPr>
            <a:spLocks noChangeAspect="1"/>
          </p:cNvSpPr>
          <p:nvPr/>
        </p:nvSpPr>
        <p:spPr bwMode="auto">
          <a:xfrm>
            <a:off x="6188518" y="1002339"/>
            <a:ext cx="2319298" cy="3474720"/>
          </a:xfrm>
          <a:custGeom>
            <a:avLst/>
            <a:gdLst>
              <a:gd name="T0" fmla="*/ 0 w 163"/>
              <a:gd name="T1" fmla="*/ 1304418 h 244"/>
              <a:gd name="T2" fmla="*/ 0 w 163"/>
              <a:gd name="T3" fmla="*/ 1304418 h 244"/>
              <a:gd name="T4" fmla="*/ 1127427 w 163"/>
              <a:gd name="T5" fmla="*/ 1952625 h 244"/>
              <a:gd name="T6" fmla="*/ 1303338 w 163"/>
              <a:gd name="T7" fmla="*/ 1304418 h 244"/>
              <a:gd name="T8" fmla="*/ 0 w 163"/>
              <a:gd name="T9" fmla="*/ 0 h 244"/>
              <a:gd name="T10" fmla="*/ 0 w 163"/>
              <a:gd name="T11" fmla="*/ 0 h 244"/>
              <a:gd name="T12" fmla="*/ 0 w 163"/>
              <a:gd name="T13" fmla="*/ 1304418 h 2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3" h="244">
                <a:moveTo>
                  <a:pt x="0" y="163"/>
                </a:moveTo>
                <a:cubicBezTo>
                  <a:pt x="0" y="163"/>
                  <a:pt x="0" y="163"/>
                  <a:pt x="0" y="163"/>
                </a:cubicBezTo>
                <a:cubicBezTo>
                  <a:pt x="141" y="244"/>
                  <a:pt x="141" y="244"/>
                  <a:pt x="141" y="244"/>
                </a:cubicBezTo>
                <a:cubicBezTo>
                  <a:pt x="155" y="220"/>
                  <a:pt x="163" y="193"/>
                  <a:pt x="163" y="163"/>
                </a:cubicBezTo>
                <a:cubicBezTo>
                  <a:pt x="163" y="73"/>
                  <a:pt x="9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0" y="163"/>
                </a:lnTo>
                <a:close/>
              </a:path>
            </a:pathLst>
          </a:custGeom>
          <a:solidFill>
            <a:srgbClr val="FFBF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D7B1F9BE-8593-4102-8B49-7AAA566AA39C}"/>
              </a:ext>
            </a:extLst>
          </p:cNvPr>
          <p:cNvSpPr>
            <a:spLocks noChangeAspect="1"/>
          </p:cNvSpPr>
          <p:nvPr/>
        </p:nvSpPr>
        <p:spPr bwMode="auto">
          <a:xfrm>
            <a:off x="3832638" y="1026438"/>
            <a:ext cx="2286000" cy="3424824"/>
          </a:xfrm>
          <a:custGeom>
            <a:avLst/>
            <a:gdLst>
              <a:gd name="T0" fmla="*/ 0 w 163"/>
              <a:gd name="T1" fmla="*/ 1304418 h 244"/>
              <a:gd name="T2" fmla="*/ 175911 w 163"/>
              <a:gd name="T3" fmla="*/ 1952625 h 244"/>
              <a:gd name="T4" fmla="*/ 1303338 w 163"/>
              <a:gd name="T5" fmla="*/ 1304418 h 244"/>
              <a:gd name="T6" fmla="*/ 1303338 w 163"/>
              <a:gd name="T7" fmla="*/ 0 h 244"/>
              <a:gd name="T8" fmla="*/ 0 w 163"/>
              <a:gd name="T9" fmla="*/ 1304418 h 2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" h="244">
                <a:moveTo>
                  <a:pt x="0" y="163"/>
                </a:moveTo>
                <a:cubicBezTo>
                  <a:pt x="0" y="193"/>
                  <a:pt x="8" y="220"/>
                  <a:pt x="22" y="244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63" y="0"/>
                  <a:pt x="163" y="0"/>
                  <a:pt x="163" y="0"/>
                </a:cubicBezTo>
                <a:cubicBezTo>
                  <a:pt x="73" y="0"/>
                  <a:pt x="0" y="73"/>
                  <a:pt x="0" y="163"/>
                </a:cubicBezTo>
                <a:close/>
              </a:path>
            </a:pathLst>
          </a:custGeom>
          <a:solidFill>
            <a:srgbClr val="FFD180">
              <a:alpha val="26000"/>
            </a:srgbClr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D28F203-04FF-4C9B-9BA6-4F4BB81B114D}"/>
              </a:ext>
            </a:extLst>
          </p:cNvPr>
          <p:cNvSpPr txBox="1"/>
          <p:nvPr/>
        </p:nvSpPr>
        <p:spPr>
          <a:xfrm>
            <a:off x="5543604" y="4262664"/>
            <a:ext cx="1540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Comercio</a:t>
            </a:r>
          </a:p>
          <a:p>
            <a:r>
              <a:rPr lang="es-ES" sz="24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electrónico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F3D82FE-4963-4350-9271-E6BB52EF7CE6}"/>
              </a:ext>
            </a:extLst>
          </p:cNvPr>
          <p:cNvSpPr txBox="1"/>
          <p:nvPr/>
        </p:nvSpPr>
        <p:spPr>
          <a:xfrm>
            <a:off x="6465244" y="2246932"/>
            <a:ext cx="18630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Plataformas</a:t>
            </a:r>
          </a:p>
          <a:p>
            <a:r>
              <a:rPr lang="es-ES" sz="20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compra online</a:t>
            </a:r>
          </a:p>
          <a:p>
            <a:r>
              <a:rPr lang="es-ES" sz="20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Mobile shopping</a:t>
            </a:r>
          </a:p>
          <a:p>
            <a:endParaRPr lang="es-ES" sz="2000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8DC9B83-356F-47E8-82F4-FC1CF61265D5}"/>
              </a:ext>
            </a:extLst>
          </p:cNvPr>
          <p:cNvSpPr txBox="1"/>
          <p:nvPr/>
        </p:nvSpPr>
        <p:spPr>
          <a:xfrm>
            <a:off x="3857888" y="2246932"/>
            <a:ext cx="1910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Investigación mercados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CRM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Comunicación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69A0981-9CE1-49E0-ACF4-B5E31FABA9EA}"/>
              </a:ext>
            </a:extLst>
          </p:cNvPr>
          <p:cNvSpPr/>
          <p:nvPr/>
        </p:nvSpPr>
        <p:spPr>
          <a:xfrm>
            <a:off x="3832638" y="613410"/>
            <a:ext cx="7276839" cy="563118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3007E46-1A80-4BCD-9576-F07F0B80AFD7}"/>
              </a:ext>
            </a:extLst>
          </p:cNvPr>
          <p:cNvSpPr txBox="1"/>
          <p:nvPr/>
        </p:nvSpPr>
        <p:spPr>
          <a:xfrm>
            <a:off x="8900117" y="2110631"/>
            <a:ext cx="1891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0"/>
              </a:rPr>
              <a:t>Marketing Digital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9A10425-8830-45CA-A4D3-DFFCC950366D}"/>
              </a:ext>
            </a:extLst>
          </p:cNvPr>
          <p:cNvSpPr/>
          <p:nvPr/>
        </p:nvSpPr>
        <p:spPr>
          <a:xfrm>
            <a:off x="323850" y="781050"/>
            <a:ext cx="8343647" cy="5853758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53762F4-F427-4A3E-8BBC-1B657780B3D7}"/>
              </a:ext>
            </a:extLst>
          </p:cNvPr>
          <p:cNvSpPr txBox="1"/>
          <p:nvPr/>
        </p:nvSpPr>
        <p:spPr>
          <a:xfrm>
            <a:off x="440426" y="5648236"/>
            <a:ext cx="1797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6">
                    <a:lumMod val="50000"/>
                  </a:schemeClr>
                </a:solidFill>
                <a:latin typeface="Montserrat" panose="02000505000000020004" pitchFamily="2" charset="0"/>
              </a:rPr>
              <a:t>Tecnología</a:t>
            </a:r>
          </a:p>
          <a:p>
            <a:r>
              <a:rPr lang="es-ES" sz="2000" dirty="0">
                <a:solidFill>
                  <a:schemeClr val="accent6">
                    <a:lumMod val="50000"/>
                  </a:schemeClr>
                </a:solidFill>
                <a:latin typeface="Montserrat" panose="02000505000000020004" pitchFamily="2" charset="0"/>
              </a:rPr>
              <a:t>Información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6857DF-D3EA-41DA-A6D8-EEB678B2D474}"/>
              </a:ext>
            </a:extLst>
          </p:cNvPr>
          <p:cNvSpPr txBox="1"/>
          <p:nvPr/>
        </p:nvSpPr>
        <p:spPr>
          <a:xfrm>
            <a:off x="2167877" y="4832262"/>
            <a:ext cx="16738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Sistemas de</a:t>
            </a:r>
          </a:p>
          <a:p>
            <a:r>
              <a:rPr lang="es-ES" sz="240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e-Business</a:t>
            </a:r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C25233E0-0F4C-412F-BD56-AE6007C5071C}"/>
              </a:ext>
            </a:extLst>
          </p:cNvPr>
          <p:cNvSpPr/>
          <p:nvPr/>
        </p:nvSpPr>
        <p:spPr>
          <a:xfrm>
            <a:off x="9627426" y="4647485"/>
            <a:ext cx="745566" cy="674986"/>
          </a:xfrm>
          <a:custGeom>
            <a:avLst/>
            <a:gdLst>
              <a:gd name="connsiteX0" fmla="*/ 563758 w 745566"/>
              <a:gd name="connsiteY0" fmla="*/ 493702 h 674985"/>
              <a:gd name="connsiteX1" fmla="*/ 297009 w 745566"/>
              <a:gd name="connsiteY1" fmla="*/ 493702 h 674985"/>
              <a:gd name="connsiteX2" fmla="*/ 297009 w 745566"/>
              <a:gd name="connsiteY2" fmla="*/ 455440 h 674985"/>
              <a:gd name="connsiteX3" fmla="*/ 563758 w 745566"/>
              <a:gd name="connsiteY3" fmla="*/ 455440 h 674985"/>
              <a:gd name="connsiteX4" fmla="*/ 188396 w 745566"/>
              <a:gd name="connsiteY4" fmla="*/ 434085 h 674985"/>
              <a:gd name="connsiteX5" fmla="*/ 155780 w 745566"/>
              <a:gd name="connsiteY5" fmla="*/ 402064 h 674985"/>
              <a:gd name="connsiteX6" fmla="*/ 155780 w 745566"/>
              <a:gd name="connsiteY6" fmla="*/ 343666 h 674985"/>
              <a:gd name="connsiteX7" fmla="*/ 275259 w 745566"/>
              <a:gd name="connsiteY7" fmla="*/ 343666 h 674985"/>
              <a:gd name="connsiteX8" fmla="*/ 275259 w 745566"/>
              <a:gd name="connsiteY8" fmla="*/ 434085 h 674985"/>
              <a:gd name="connsiteX9" fmla="*/ 155780 w 745566"/>
              <a:gd name="connsiteY9" fmla="*/ 136494 h 674985"/>
              <a:gd name="connsiteX10" fmla="*/ 275259 w 745566"/>
              <a:gd name="connsiteY10" fmla="*/ 136494 h 674985"/>
              <a:gd name="connsiteX11" fmla="*/ 275259 w 745566"/>
              <a:gd name="connsiteY11" fmla="*/ 204581 h 674985"/>
              <a:gd name="connsiteX12" fmla="*/ 155780 w 745566"/>
              <a:gd name="connsiteY12" fmla="*/ 204581 h 674985"/>
              <a:gd name="connsiteX13" fmla="*/ 155780 w 745566"/>
              <a:gd name="connsiteY13" fmla="*/ 183941 h 674985"/>
              <a:gd name="connsiteX14" fmla="*/ 723198 w 745566"/>
              <a:gd name="connsiteY14" fmla="*/ 204581 h 674985"/>
              <a:gd name="connsiteX15" fmla="*/ 585525 w 745566"/>
              <a:gd name="connsiteY15" fmla="*/ 204581 h 674985"/>
              <a:gd name="connsiteX16" fmla="*/ 585525 w 745566"/>
              <a:gd name="connsiteY16" fmla="*/ 136494 h 674985"/>
              <a:gd name="connsiteX17" fmla="*/ 723198 w 745566"/>
              <a:gd name="connsiteY17" fmla="*/ 136494 h 674985"/>
              <a:gd name="connsiteX18" fmla="*/ 450355 w 745566"/>
              <a:gd name="connsiteY18" fmla="*/ 343666 h 674985"/>
              <a:gd name="connsiteX19" fmla="*/ 563758 w 745566"/>
              <a:gd name="connsiteY19" fmla="*/ 343666 h 674985"/>
              <a:gd name="connsiteX20" fmla="*/ 563758 w 745566"/>
              <a:gd name="connsiteY20" fmla="*/ 434085 h 674985"/>
              <a:gd name="connsiteX21" fmla="*/ 450355 w 745566"/>
              <a:gd name="connsiteY21" fmla="*/ 434085 h 674985"/>
              <a:gd name="connsiteX22" fmla="*/ 428614 w 745566"/>
              <a:gd name="connsiteY22" fmla="*/ 343666 h 674985"/>
              <a:gd name="connsiteX23" fmla="*/ 428614 w 745566"/>
              <a:gd name="connsiteY23" fmla="*/ 434085 h 674985"/>
              <a:gd name="connsiteX24" fmla="*/ 297009 w 745566"/>
              <a:gd name="connsiteY24" fmla="*/ 434085 h 674985"/>
              <a:gd name="connsiteX25" fmla="*/ 297009 w 745566"/>
              <a:gd name="connsiteY25" fmla="*/ 343666 h 674985"/>
              <a:gd name="connsiteX26" fmla="*/ 428614 w 745566"/>
              <a:gd name="connsiteY26" fmla="*/ 204581 h 674985"/>
              <a:gd name="connsiteX27" fmla="*/ 297009 w 745566"/>
              <a:gd name="connsiteY27" fmla="*/ 204581 h 674985"/>
              <a:gd name="connsiteX28" fmla="*/ 297009 w 745566"/>
              <a:gd name="connsiteY28" fmla="*/ 136494 h 674985"/>
              <a:gd name="connsiteX29" fmla="*/ 428614 w 745566"/>
              <a:gd name="connsiteY29" fmla="*/ 136494 h 674985"/>
              <a:gd name="connsiteX30" fmla="*/ 450355 w 745566"/>
              <a:gd name="connsiteY30" fmla="*/ 204581 h 674985"/>
              <a:gd name="connsiteX31" fmla="*/ 450355 w 745566"/>
              <a:gd name="connsiteY31" fmla="*/ 136494 h 674985"/>
              <a:gd name="connsiteX32" fmla="*/ 563767 w 745566"/>
              <a:gd name="connsiteY32" fmla="*/ 136494 h 674985"/>
              <a:gd name="connsiteX33" fmla="*/ 563767 w 745566"/>
              <a:gd name="connsiteY33" fmla="*/ 204581 h 674985"/>
              <a:gd name="connsiteX34" fmla="*/ 585525 w 745566"/>
              <a:gd name="connsiteY34" fmla="*/ 225928 h 674985"/>
              <a:gd name="connsiteX35" fmla="*/ 723198 w 745566"/>
              <a:gd name="connsiteY35" fmla="*/ 225928 h 674985"/>
              <a:gd name="connsiteX36" fmla="*/ 723198 w 745566"/>
              <a:gd name="connsiteY36" fmla="*/ 322327 h 674985"/>
              <a:gd name="connsiteX37" fmla="*/ 585525 w 745566"/>
              <a:gd name="connsiteY37" fmla="*/ 322327 h 674985"/>
              <a:gd name="connsiteX38" fmla="*/ 563767 w 745566"/>
              <a:gd name="connsiteY38" fmla="*/ 322327 h 674985"/>
              <a:gd name="connsiteX39" fmla="*/ 450355 w 745566"/>
              <a:gd name="connsiteY39" fmla="*/ 322327 h 674985"/>
              <a:gd name="connsiteX40" fmla="*/ 450355 w 745566"/>
              <a:gd name="connsiteY40" fmla="*/ 225928 h 674985"/>
              <a:gd name="connsiteX41" fmla="*/ 563767 w 745566"/>
              <a:gd name="connsiteY41" fmla="*/ 225928 h 674985"/>
              <a:gd name="connsiteX42" fmla="*/ 297009 w 745566"/>
              <a:gd name="connsiteY42" fmla="*/ 225928 h 674985"/>
              <a:gd name="connsiteX43" fmla="*/ 428614 w 745566"/>
              <a:gd name="connsiteY43" fmla="*/ 225928 h 674985"/>
              <a:gd name="connsiteX44" fmla="*/ 428614 w 745566"/>
              <a:gd name="connsiteY44" fmla="*/ 322327 h 674985"/>
              <a:gd name="connsiteX45" fmla="*/ 297009 w 745566"/>
              <a:gd name="connsiteY45" fmla="*/ 322327 h 674985"/>
              <a:gd name="connsiteX46" fmla="*/ 155780 w 745566"/>
              <a:gd name="connsiteY46" fmla="*/ 225928 h 674985"/>
              <a:gd name="connsiteX47" fmla="*/ 275259 w 745566"/>
              <a:gd name="connsiteY47" fmla="*/ 225928 h 674985"/>
              <a:gd name="connsiteX48" fmla="*/ 275259 w 745566"/>
              <a:gd name="connsiteY48" fmla="*/ 322327 h 674985"/>
              <a:gd name="connsiteX49" fmla="*/ 155780 w 745566"/>
              <a:gd name="connsiteY49" fmla="*/ 322327 h 674985"/>
              <a:gd name="connsiteX50" fmla="*/ 690573 w 745566"/>
              <a:gd name="connsiteY50" fmla="*/ 434085 h 674985"/>
              <a:gd name="connsiteX51" fmla="*/ 585499 w 745566"/>
              <a:gd name="connsiteY51" fmla="*/ 434085 h 674985"/>
              <a:gd name="connsiteX52" fmla="*/ 585499 w 745566"/>
              <a:gd name="connsiteY52" fmla="*/ 343666 h 674985"/>
              <a:gd name="connsiteX53" fmla="*/ 723198 w 745566"/>
              <a:gd name="connsiteY53" fmla="*/ 343666 h 674985"/>
              <a:gd name="connsiteX54" fmla="*/ 723198 w 745566"/>
              <a:gd name="connsiteY54" fmla="*/ 402064 h 674985"/>
              <a:gd name="connsiteX55" fmla="*/ 690573 w 745566"/>
              <a:gd name="connsiteY55" fmla="*/ 434085 h 674985"/>
              <a:gd name="connsiteX56" fmla="*/ 574625 w 745566"/>
              <a:gd name="connsiteY56" fmla="*/ 653175 h 674985"/>
              <a:gd name="connsiteX57" fmla="*/ 542994 w 745566"/>
              <a:gd name="connsiteY57" fmla="*/ 622113 h 674985"/>
              <a:gd name="connsiteX58" fmla="*/ 574625 w 745566"/>
              <a:gd name="connsiteY58" fmla="*/ 591068 h 674985"/>
              <a:gd name="connsiteX59" fmla="*/ 606273 w 745566"/>
              <a:gd name="connsiteY59" fmla="*/ 622113 h 674985"/>
              <a:gd name="connsiteX60" fmla="*/ 574625 w 745566"/>
              <a:gd name="connsiteY60" fmla="*/ 653175 h 674985"/>
              <a:gd name="connsiteX61" fmla="*/ 286134 w 745566"/>
              <a:gd name="connsiteY61" fmla="*/ 653175 h 674985"/>
              <a:gd name="connsiteX62" fmla="*/ 254503 w 745566"/>
              <a:gd name="connsiteY62" fmla="*/ 622113 h 674985"/>
              <a:gd name="connsiteX63" fmla="*/ 286134 w 745566"/>
              <a:gd name="connsiteY63" fmla="*/ 591068 h 674985"/>
              <a:gd name="connsiteX64" fmla="*/ 317765 w 745566"/>
              <a:gd name="connsiteY64" fmla="*/ 622113 h 674985"/>
              <a:gd name="connsiteX65" fmla="*/ 286134 w 745566"/>
              <a:gd name="connsiteY65" fmla="*/ 653175 h 674985"/>
              <a:gd name="connsiteX66" fmla="*/ 690573 w 745566"/>
              <a:gd name="connsiteY66" fmla="*/ 455440 h 674985"/>
              <a:gd name="connsiteX67" fmla="*/ 744947 w 745566"/>
              <a:gd name="connsiteY67" fmla="*/ 402064 h 674985"/>
              <a:gd name="connsiteX68" fmla="*/ 744947 w 745566"/>
              <a:gd name="connsiteY68" fmla="*/ 115147 h 674985"/>
              <a:gd name="connsiteX69" fmla="*/ 155780 w 745566"/>
              <a:gd name="connsiteY69" fmla="*/ 115147 h 674985"/>
              <a:gd name="connsiteX70" fmla="*/ 155780 w 745566"/>
              <a:gd name="connsiteY70" fmla="*/ 27471 h 674985"/>
              <a:gd name="connsiteX71" fmla="*/ 144888 w 745566"/>
              <a:gd name="connsiteY71" fmla="*/ 16788 h 674985"/>
              <a:gd name="connsiteX72" fmla="*/ 53029 w 745566"/>
              <a:gd name="connsiteY72" fmla="*/ 16788 h 674985"/>
              <a:gd name="connsiteX73" fmla="*/ 27971 w 745566"/>
              <a:gd name="connsiteY73" fmla="*/ 631 h 674985"/>
              <a:gd name="connsiteX74" fmla="*/ 643 w 745566"/>
              <a:gd name="connsiteY74" fmla="*/ 27471 h 674985"/>
              <a:gd name="connsiteX75" fmla="*/ 27971 w 745566"/>
              <a:gd name="connsiteY75" fmla="*/ 54285 h 674985"/>
              <a:gd name="connsiteX76" fmla="*/ 53029 w 745566"/>
              <a:gd name="connsiteY76" fmla="*/ 38144 h 674985"/>
              <a:gd name="connsiteX77" fmla="*/ 134030 w 745566"/>
              <a:gd name="connsiteY77" fmla="*/ 38144 h 674985"/>
              <a:gd name="connsiteX78" fmla="*/ 134030 w 745566"/>
              <a:gd name="connsiteY78" fmla="*/ 115147 h 674985"/>
              <a:gd name="connsiteX79" fmla="*/ 134030 w 745566"/>
              <a:gd name="connsiteY79" fmla="*/ 183941 h 674985"/>
              <a:gd name="connsiteX80" fmla="*/ 134030 w 745566"/>
              <a:gd name="connsiteY80" fmla="*/ 402064 h 674985"/>
              <a:gd name="connsiteX81" fmla="*/ 188396 w 745566"/>
              <a:gd name="connsiteY81" fmla="*/ 455440 h 674985"/>
              <a:gd name="connsiteX82" fmla="*/ 275259 w 745566"/>
              <a:gd name="connsiteY82" fmla="*/ 455440 h 674985"/>
              <a:gd name="connsiteX83" fmla="*/ 275259 w 745566"/>
              <a:gd name="connsiteY83" fmla="*/ 493702 h 674985"/>
              <a:gd name="connsiteX84" fmla="*/ 176793 w 745566"/>
              <a:gd name="connsiteY84" fmla="*/ 493702 h 674985"/>
              <a:gd name="connsiteX85" fmla="*/ 134030 w 745566"/>
              <a:gd name="connsiteY85" fmla="*/ 535681 h 674985"/>
              <a:gd name="connsiteX86" fmla="*/ 176793 w 745566"/>
              <a:gd name="connsiteY86" fmla="*/ 577660 h 674985"/>
              <a:gd name="connsiteX87" fmla="*/ 258231 w 745566"/>
              <a:gd name="connsiteY87" fmla="*/ 577660 h 674985"/>
              <a:gd name="connsiteX88" fmla="*/ 232753 w 745566"/>
              <a:gd name="connsiteY88" fmla="*/ 622113 h 674985"/>
              <a:gd name="connsiteX89" fmla="*/ 286134 w 745566"/>
              <a:gd name="connsiteY89" fmla="*/ 674522 h 674985"/>
              <a:gd name="connsiteX90" fmla="*/ 339515 w 745566"/>
              <a:gd name="connsiteY90" fmla="*/ 622113 h 674985"/>
              <a:gd name="connsiteX91" fmla="*/ 314037 w 745566"/>
              <a:gd name="connsiteY91" fmla="*/ 577660 h 674985"/>
              <a:gd name="connsiteX92" fmla="*/ 546739 w 745566"/>
              <a:gd name="connsiteY92" fmla="*/ 577660 h 674985"/>
              <a:gd name="connsiteX93" fmla="*/ 521235 w 745566"/>
              <a:gd name="connsiteY93" fmla="*/ 622113 h 674985"/>
              <a:gd name="connsiteX94" fmla="*/ 574625 w 745566"/>
              <a:gd name="connsiteY94" fmla="*/ 674522 h 674985"/>
              <a:gd name="connsiteX95" fmla="*/ 628031 w 745566"/>
              <a:gd name="connsiteY95" fmla="*/ 622113 h 674985"/>
              <a:gd name="connsiteX96" fmla="*/ 602528 w 745566"/>
              <a:gd name="connsiteY96" fmla="*/ 577660 h 674985"/>
              <a:gd name="connsiteX97" fmla="*/ 734081 w 745566"/>
              <a:gd name="connsiteY97" fmla="*/ 577660 h 674985"/>
              <a:gd name="connsiteX98" fmla="*/ 734081 w 745566"/>
              <a:gd name="connsiteY98" fmla="*/ 556313 h 674985"/>
              <a:gd name="connsiteX99" fmla="*/ 176793 w 745566"/>
              <a:gd name="connsiteY99" fmla="*/ 556313 h 674985"/>
              <a:gd name="connsiteX100" fmla="*/ 155780 w 745566"/>
              <a:gd name="connsiteY100" fmla="*/ 535681 h 674985"/>
              <a:gd name="connsiteX101" fmla="*/ 176793 w 745566"/>
              <a:gd name="connsiteY101" fmla="*/ 515049 h 674985"/>
              <a:gd name="connsiteX102" fmla="*/ 734081 w 745566"/>
              <a:gd name="connsiteY102" fmla="*/ 515049 h 674985"/>
              <a:gd name="connsiteX103" fmla="*/ 734081 w 745566"/>
              <a:gd name="connsiteY103" fmla="*/ 493702 h 674985"/>
              <a:gd name="connsiteX104" fmla="*/ 585499 w 745566"/>
              <a:gd name="connsiteY104" fmla="*/ 493702 h 674985"/>
              <a:gd name="connsiteX105" fmla="*/ 585499 w 745566"/>
              <a:gd name="connsiteY105" fmla="*/ 455440 h 674985"/>
              <a:gd name="connsiteX106" fmla="*/ 690573 w 745566"/>
              <a:gd name="connsiteY106" fmla="*/ 455440 h 67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745566" h="674985">
                <a:moveTo>
                  <a:pt x="563758" y="493702"/>
                </a:moveTo>
                <a:lnTo>
                  <a:pt x="297009" y="493702"/>
                </a:lnTo>
                <a:lnTo>
                  <a:pt x="297009" y="455440"/>
                </a:lnTo>
                <a:lnTo>
                  <a:pt x="563758" y="455440"/>
                </a:lnTo>
                <a:close/>
                <a:moveTo>
                  <a:pt x="188396" y="434085"/>
                </a:moveTo>
                <a:cubicBezTo>
                  <a:pt x="170409" y="434085"/>
                  <a:pt x="155780" y="419727"/>
                  <a:pt x="155780" y="402064"/>
                </a:cubicBezTo>
                <a:lnTo>
                  <a:pt x="155780" y="343666"/>
                </a:lnTo>
                <a:lnTo>
                  <a:pt x="275259" y="343666"/>
                </a:lnTo>
                <a:lnTo>
                  <a:pt x="275259" y="434085"/>
                </a:lnTo>
                <a:close/>
                <a:moveTo>
                  <a:pt x="155780" y="136494"/>
                </a:moveTo>
                <a:lnTo>
                  <a:pt x="275259" y="136494"/>
                </a:lnTo>
                <a:lnTo>
                  <a:pt x="275259" y="204581"/>
                </a:lnTo>
                <a:lnTo>
                  <a:pt x="155780" y="204581"/>
                </a:lnTo>
                <a:lnTo>
                  <a:pt x="155780" y="183941"/>
                </a:lnTo>
                <a:close/>
                <a:moveTo>
                  <a:pt x="723198" y="204581"/>
                </a:moveTo>
                <a:lnTo>
                  <a:pt x="585525" y="204581"/>
                </a:lnTo>
                <a:lnTo>
                  <a:pt x="585525" y="136494"/>
                </a:lnTo>
                <a:lnTo>
                  <a:pt x="723198" y="136494"/>
                </a:lnTo>
                <a:close/>
                <a:moveTo>
                  <a:pt x="450355" y="343666"/>
                </a:moveTo>
                <a:lnTo>
                  <a:pt x="563758" y="343666"/>
                </a:lnTo>
                <a:lnTo>
                  <a:pt x="563758" y="434085"/>
                </a:lnTo>
                <a:lnTo>
                  <a:pt x="450355" y="434085"/>
                </a:lnTo>
                <a:close/>
                <a:moveTo>
                  <a:pt x="428614" y="343666"/>
                </a:moveTo>
                <a:lnTo>
                  <a:pt x="428614" y="434085"/>
                </a:lnTo>
                <a:lnTo>
                  <a:pt x="297009" y="434085"/>
                </a:lnTo>
                <a:lnTo>
                  <a:pt x="297009" y="343666"/>
                </a:lnTo>
                <a:close/>
                <a:moveTo>
                  <a:pt x="428614" y="204581"/>
                </a:moveTo>
                <a:lnTo>
                  <a:pt x="297009" y="204581"/>
                </a:lnTo>
                <a:lnTo>
                  <a:pt x="297009" y="136494"/>
                </a:lnTo>
                <a:lnTo>
                  <a:pt x="428614" y="136494"/>
                </a:lnTo>
                <a:close/>
                <a:moveTo>
                  <a:pt x="450355" y="204581"/>
                </a:moveTo>
                <a:lnTo>
                  <a:pt x="450355" y="136494"/>
                </a:lnTo>
                <a:lnTo>
                  <a:pt x="563767" y="136494"/>
                </a:lnTo>
                <a:lnTo>
                  <a:pt x="563767" y="204581"/>
                </a:lnTo>
                <a:close/>
                <a:moveTo>
                  <a:pt x="585525" y="225928"/>
                </a:moveTo>
                <a:lnTo>
                  <a:pt x="723198" y="225928"/>
                </a:lnTo>
                <a:lnTo>
                  <a:pt x="723198" y="322327"/>
                </a:lnTo>
                <a:lnTo>
                  <a:pt x="585525" y="322327"/>
                </a:lnTo>
                <a:close/>
                <a:moveTo>
                  <a:pt x="563767" y="322327"/>
                </a:moveTo>
                <a:lnTo>
                  <a:pt x="450355" y="322327"/>
                </a:lnTo>
                <a:lnTo>
                  <a:pt x="450355" y="225928"/>
                </a:lnTo>
                <a:lnTo>
                  <a:pt x="563767" y="225928"/>
                </a:lnTo>
                <a:close/>
                <a:moveTo>
                  <a:pt x="297009" y="225928"/>
                </a:moveTo>
                <a:lnTo>
                  <a:pt x="428614" y="225928"/>
                </a:lnTo>
                <a:lnTo>
                  <a:pt x="428614" y="322327"/>
                </a:lnTo>
                <a:lnTo>
                  <a:pt x="297009" y="322327"/>
                </a:lnTo>
                <a:close/>
                <a:moveTo>
                  <a:pt x="155780" y="225928"/>
                </a:moveTo>
                <a:lnTo>
                  <a:pt x="275259" y="225928"/>
                </a:lnTo>
                <a:lnTo>
                  <a:pt x="275259" y="322327"/>
                </a:lnTo>
                <a:lnTo>
                  <a:pt x="155780" y="322327"/>
                </a:lnTo>
                <a:close/>
                <a:moveTo>
                  <a:pt x="690573" y="434085"/>
                </a:moveTo>
                <a:lnTo>
                  <a:pt x="585499" y="434085"/>
                </a:lnTo>
                <a:lnTo>
                  <a:pt x="585499" y="343666"/>
                </a:lnTo>
                <a:lnTo>
                  <a:pt x="723198" y="343666"/>
                </a:lnTo>
                <a:lnTo>
                  <a:pt x="723198" y="402064"/>
                </a:lnTo>
                <a:cubicBezTo>
                  <a:pt x="723198" y="419727"/>
                  <a:pt x="708561" y="434085"/>
                  <a:pt x="690573" y="434085"/>
                </a:cubicBezTo>
                <a:close/>
                <a:moveTo>
                  <a:pt x="574625" y="653175"/>
                </a:moveTo>
                <a:cubicBezTo>
                  <a:pt x="557177" y="653175"/>
                  <a:pt x="542994" y="639254"/>
                  <a:pt x="542994" y="622113"/>
                </a:cubicBezTo>
                <a:cubicBezTo>
                  <a:pt x="542994" y="604996"/>
                  <a:pt x="557177" y="591068"/>
                  <a:pt x="574625" y="591068"/>
                </a:cubicBezTo>
                <a:cubicBezTo>
                  <a:pt x="592081" y="591068"/>
                  <a:pt x="606273" y="604996"/>
                  <a:pt x="606273" y="622113"/>
                </a:cubicBezTo>
                <a:cubicBezTo>
                  <a:pt x="606273" y="639254"/>
                  <a:pt x="592081" y="653175"/>
                  <a:pt x="574625" y="653175"/>
                </a:cubicBezTo>
                <a:close/>
                <a:moveTo>
                  <a:pt x="286134" y="653175"/>
                </a:moveTo>
                <a:cubicBezTo>
                  <a:pt x="268686" y="653175"/>
                  <a:pt x="254503" y="639254"/>
                  <a:pt x="254503" y="622113"/>
                </a:cubicBezTo>
                <a:cubicBezTo>
                  <a:pt x="254503" y="604996"/>
                  <a:pt x="268686" y="591068"/>
                  <a:pt x="286134" y="591068"/>
                </a:cubicBezTo>
                <a:cubicBezTo>
                  <a:pt x="303573" y="591068"/>
                  <a:pt x="317765" y="604996"/>
                  <a:pt x="317765" y="622113"/>
                </a:cubicBezTo>
                <a:cubicBezTo>
                  <a:pt x="317765" y="639254"/>
                  <a:pt x="303573" y="653175"/>
                  <a:pt x="286134" y="653175"/>
                </a:cubicBezTo>
                <a:close/>
                <a:moveTo>
                  <a:pt x="690573" y="455440"/>
                </a:moveTo>
                <a:cubicBezTo>
                  <a:pt x="720550" y="455440"/>
                  <a:pt x="744947" y="431485"/>
                  <a:pt x="744947" y="402064"/>
                </a:cubicBezTo>
                <a:lnTo>
                  <a:pt x="744947" y="115147"/>
                </a:lnTo>
                <a:lnTo>
                  <a:pt x="155780" y="115147"/>
                </a:lnTo>
                <a:lnTo>
                  <a:pt x="155780" y="27471"/>
                </a:lnTo>
                <a:cubicBezTo>
                  <a:pt x="155780" y="21566"/>
                  <a:pt x="150904" y="16788"/>
                  <a:pt x="144888" y="16788"/>
                </a:cubicBezTo>
                <a:lnTo>
                  <a:pt x="53029" y="16788"/>
                </a:lnTo>
                <a:cubicBezTo>
                  <a:pt x="48830" y="7284"/>
                  <a:pt x="39198" y="631"/>
                  <a:pt x="27971" y="631"/>
                </a:cubicBezTo>
                <a:cubicBezTo>
                  <a:pt x="12889" y="631"/>
                  <a:pt x="643" y="12650"/>
                  <a:pt x="643" y="27471"/>
                </a:cubicBezTo>
                <a:cubicBezTo>
                  <a:pt x="643" y="42265"/>
                  <a:pt x="12889" y="54285"/>
                  <a:pt x="27971" y="54285"/>
                </a:cubicBezTo>
                <a:cubicBezTo>
                  <a:pt x="39198" y="54285"/>
                  <a:pt x="48830" y="47623"/>
                  <a:pt x="53029" y="38144"/>
                </a:cubicBezTo>
                <a:lnTo>
                  <a:pt x="134030" y="38144"/>
                </a:lnTo>
                <a:lnTo>
                  <a:pt x="134030" y="115147"/>
                </a:lnTo>
                <a:lnTo>
                  <a:pt x="134030" y="183941"/>
                </a:lnTo>
                <a:lnTo>
                  <a:pt x="134030" y="402064"/>
                </a:lnTo>
                <a:cubicBezTo>
                  <a:pt x="134030" y="431485"/>
                  <a:pt x="158411" y="455440"/>
                  <a:pt x="188396" y="455440"/>
                </a:cubicBezTo>
                <a:lnTo>
                  <a:pt x="275259" y="455440"/>
                </a:lnTo>
                <a:lnTo>
                  <a:pt x="275259" y="493702"/>
                </a:lnTo>
                <a:lnTo>
                  <a:pt x="176793" y="493702"/>
                </a:lnTo>
                <a:cubicBezTo>
                  <a:pt x="153209" y="493702"/>
                  <a:pt x="134030" y="512534"/>
                  <a:pt x="134030" y="535681"/>
                </a:cubicBezTo>
                <a:cubicBezTo>
                  <a:pt x="134030" y="558811"/>
                  <a:pt x="153209" y="577660"/>
                  <a:pt x="176793" y="577660"/>
                </a:cubicBezTo>
                <a:lnTo>
                  <a:pt x="258231" y="577660"/>
                </a:lnTo>
                <a:cubicBezTo>
                  <a:pt x="243003" y="586904"/>
                  <a:pt x="232753" y="603280"/>
                  <a:pt x="232753" y="622113"/>
                </a:cubicBezTo>
                <a:cubicBezTo>
                  <a:pt x="232753" y="651005"/>
                  <a:pt x="256688" y="674522"/>
                  <a:pt x="286134" y="674522"/>
                </a:cubicBezTo>
                <a:cubicBezTo>
                  <a:pt x="315562" y="674522"/>
                  <a:pt x="339515" y="651005"/>
                  <a:pt x="339515" y="622113"/>
                </a:cubicBezTo>
                <a:cubicBezTo>
                  <a:pt x="339515" y="603280"/>
                  <a:pt x="329265" y="586904"/>
                  <a:pt x="314037" y="577660"/>
                </a:cubicBezTo>
                <a:lnTo>
                  <a:pt x="546739" y="577660"/>
                </a:lnTo>
                <a:cubicBezTo>
                  <a:pt x="531493" y="586904"/>
                  <a:pt x="521235" y="603280"/>
                  <a:pt x="521235" y="622113"/>
                </a:cubicBezTo>
                <a:cubicBezTo>
                  <a:pt x="521235" y="651005"/>
                  <a:pt x="545196" y="674522"/>
                  <a:pt x="574625" y="674522"/>
                </a:cubicBezTo>
                <a:cubicBezTo>
                  <a:pt x="604070" y="674522"/>
                  <a:pt x="628031" y="651005"/>
                  <a:pt x="628031" y="622113"/>
                </a:cubicBezTo>
                <a:cubicBezTo>
                  <a:pt x="628031" y="603280"/>
                  <a:pt x="617756" y="586904"/>
                  <a:pt x="602528" y="577660"/>
                </a:cubicBezTo>
                <a:lnTo>
                  <a:pt x="734081" y="577660"/>
                </a:lnTo>
                <a:lnTo>
                  <a:pt x="734081" y="556313"/>
                </a:lnTo>
                <a:lnTo>
                  <a:pt x="176793" y="556313"/>
                </a:lnTo>
                <a:cubicBezTo>
                  <a:pt x="165207" y="556313"/>
                  <a:pt x="155780" y="547053"/>
                  <a:pt x="155780" y="535681"/>
                </a:cubicBezTo>
                <a:cubicBezTo>
                  <a:pt x="155780" y="524309"/>
                  <a:pt x="165207" y="515049"/>
                  <a:pt x="176793" y="515049"/>
                </a:cubicBezTo>
                <a:lnTo>
                  <a:pt x="734081" y="515049"/>
                </a:lnTo>
                <a:lnTo>
                  <a:pt x="734081" y="493702"/>
                </a:lnTo>
                <a:lnTo>
                  <a:pt x="585499" y="493702"/>
                </a:lnTo>
                <a:lnTo>
                  <a:pt x="585499" y="455440"/>
                </a:lnTo>
                <a:lnTo>
                  <a:pt x="690573" y="455440"/>
                </a:lnTo>
              </a:path>
            </a:pathLst>
          </a:custGeom>
          <a:solidFill>
            <a:schemeClr val="accent1">
              <a:lumMod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DE727FBF-065D-4CD3-AEF9-87E3D2A0932D}"/>
              </a:ext>
            </a:extLst>
          </p:cNvPr>
          <p:cNvSpPr/>
          <p:nvPr/>
        </p:nvSpPr>
        <p:spPr>
          <a:xfrm>
            <a:off x="9197124" y="4262664"/>
            <a:ext cx="231383" cy="227098"/>
          </a:xfrm>
          <a:custGeom>
            <a:avLst/>
            <a:gdLst>
              <a:gd name="connsiteX0" fmla="*/ 643 w 231382"/>
              <a:gd name="connsiteY0" fmla="*/ 114794 h 227098"/>
              <a:gd name="connsiteX1" fmla="*/ 116951 w 231382"/>
              <a:gd name="connsiteY1" fmla="*/ 228939 h 227098"/>
              <a:gd name="connsiteX2" fmla="*/ 233250 w 231382"/>
              <a:gd name="connsiteY2" fmla="*/ 114794 h 227098"/>
              <a:gd name="connsiteX3" fmla="*/ 116951 w 231382"/>
              <a:gd name="connsiteY3" fmla="*/ 631 h 227098"/>
              <a:gd name="connsiteX4" fmla="*/ 643 w 231382"/>
              <a:gd name="connsiteY4" fmla="*/ 114794 h 22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382" h="227098">
                <a:moveTo>
                  <a:pt x="643" y="114794"/>
                </a:moveTo>
                <a:cubicBezTo>
                  <a:pt x="643" y="177826"/>
                  <a:pt x="52712" y="228939"/>
                  <a:pt x="116951" y="228939"/>
                </a:cubicBezTo>
                <a:cubicBezTo>
                  <a:pt x="181198" y="228939"/>
                  <a:pt x="233250" y="177826"/>
                  <a:pt x="233250" y="114794"/>
                </a:cubicBezTo>
                <a:cubicBezTo>
                  <a:pt x="233250" y="51720"/>
                  <a:pt x="181198" y="631"/>
                  <a:pt x="116951" y="631"/>
                </a:cubicBezTo>
                <a:cubicBezTo>
                  <a:pt x="52712" y="631"/>
                  <a:pt x="643" y="51720"/>
                  <a:pt x="643" y="114794"/>
                </a:cubicBezTo>
              </a:path>
            </a:pathLst>
          </a:custGeom>
          <a:solidFill>
            <a:schemeClr val="accent1">
              <a:lumMod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668C8FFF-CBB5-40E2-B710-C610A8242463}"/>
              </a:ext>
            </a:extLst>
          </p:cNvPr>
          <p:cNvSpPr/>
          <p:nvPr/>
        </p:nvSpPr>
        <p:spPr>
          <a:xfrm>
            <a:off x="9239042" y="4511440"/>
            <a:ext cx="257092" cy="252331"/>
          </a:xfrm>
          <a:custGeom>
            <a:avLst/>
            <a:gdLst>
              <a:gd name="connsiteX0" fmla="*/ 187613 w 257091"/>
              <a:gd name="connsiteY0" fmla="*/ 242007 h 252331"/>
              <a:gd name="connsiteX1" fmla="*/ 244550 w 257091"/>
              <a:gd name="connsiteY1" fmla="*/ 242360 h 252331"/>
              <a:gd name="connsiteX2" fmla="*/ 244550 w 257091"/>
              <a:gd name="connsiteY2" fmla="*/ 242360 h 252331"/>
              <a:gd name="connsiteX3" fmla="*/ 244867 w 257091"/>
              <a:gd name="connsiteY3" fmla="*/ 186460 h 252331"/>
              <a:gd name="connsiteX4" fmla="*/ 69539 w 257091"/>
              <a:gd name="connsiteY4" fmla="*/ 12361 h 252331"/>
              <a:gd name="connsiteX5" fmla="*/ 12585 w 257091"/>
              <a:gd name="connsiteY5" fmla="*/ 12041 h 252331"/>
              <a:gd name="connsiteX6" fmla="*/ 12585 w 257091"/>
              <a:gd name="connsiteY6" fmla="*/ 12041 h 252331"/>
              <a:gd name="connsiteX7" fmla="*/ 12277 w 257091"/>
              <a:gd name="connsiteY7" fmla="*/ 67924 h 252331"/>
              <a:gd name="connsiteX8" fmla="*/ 187613 w 257091"/>
              <a:gd name="connsiteY8" fmla="*/ 242007 h 25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091" h="252331">
                <a:moveTo>
                  <a:pt x="187613" y="242007"/>
                </a:moveTo>
                <a:cubicBezTo>
                  <a:pt x="203244" y="257550"/>
                  <a:pt x="228748" y="257676"/>
                  <a:pt x="244550" y="242360"/>
                </a:cubicBezTo>
                <a:lnTo>
                  <a:pt x="244550" y="242360"/>
                </a:lnTo>
                <a:cubicBezTo>
                  <a:pt x="260361" y="227010"/>
                  <a:pt x="260507" y="201987"/>
                  <a:pt x="244867" y="186460"/>
                </a:cubicBezTo>
                <a:lnTo>
                  <a:pt x="69539" y="12361"/>
                </a:lnTo>
                <a:cubicBezTo>
                  <a:pt x="53900" y="-3149"/>
                  <a:pt x="28413" y="-3301"/>
                  <a:pt x="12585" y="12041"/>
                </a:cubicBezTo>
                <a:lnTo>
                  <a:pt x="12585" y="12041"/>
                </a:lnTo>
                <a:cubicBezTo>
                  <a:pt x="-3217" y="27383"/>
                  <a:pt x="-3355" y="52397"/>
                  <a:pt x="12277" y="67924"/>
                </a:cubicBezTo>
                <a:lnTo>
                  <a:pt x="187613" y="242007"/>
                </a:lnTo>
              </a:path>
            </a:pathLst>
          </a:custGeom>
          <a:solidFill>
            <a:schemeClr val="accent1">
              <a:lumMod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F55C3824-5A50-40AF-877C-B2F500E36066}"/>
              </a:ext>
            </a:extLst>
          </p:cNvPr>
          <p:cNvSpPr/>
          <p:nvPr/>
        </p:nvSpPr>
        <p:spPr>
          <a:xfrm>
            <a:off x="9412644" y="4598030"/>
            <a:ext cx="263519" cy="164015"/>
          </a:xfrm>
          <a:custGeom>
            <a:avLst/>
            <a:gdLst>
              <a:gd name="connsiteX0" fmla="*/ 4438 w 263519"/>
              <a:gd name="connsiteY0" fmla="*/ 137140 h 164015"/>
              <a:gd name="connsiteX1" fmla="*/ 65497 w 263519"/>
              <a:gd name="connsiteY1" fmla="*/ 161028 h 164015"/>
              <a:gd name="connsiteX2" fmla="*/ 238100 w 263519"/>
              <a:gd name="connsiteY2" fmla="*/ 88189 h 164015"/>
              <a:gd name="connsiteX3" fmla="*/ 262429 w 263519"/>
              <a:gd name="connsiteY3" fmla="*/ 28243 h 164015"/>
              <a:gd name="connsiteX4" fmla="*/ 262429 w 263519"/>
              <a:gd name="connsiteY4" fmla="*/ 28243 h 164015"/>
              <a:gd name="connsiteX5" fmla="*/ 201370 w 263519"/>
              <a:gd name="connsiteY5" fmla="*/ 4356 h 164015"/>
              <a:gd name="connsiteX6" fmla="*/ 28759 w 263519"/>
              <a:gd name="connsiteY6" fmla="*/ 77195 h 164015"/>
              <a:gd name="connsiteX7" fmla="*/ 4438 w 263519"/>
              <a:gd name="connsiteY7" fmla="*/ 137140 h 164015"/>
              <a:gd name="connsiteX8" fmla="*/ 4438 w 263519"/>
              <a:gd name="connsiteY8" fmla="*/ 137140 h 16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519" h="164015">
                <a:moveTo>
                  <a:pt x="4438" y="137140"/>
                </a:moveTo>
                <a:cubicBezTo>
                  <a:pt x="14576" y="160296"/>
                  <a:pt x="41922" y="170987"/>
                  <a:pt x="65497" y="161028"/>
                </a:cubicBezTo>
                <a:lnTo>
                  <a:pt x="238100" y="88189"/>
                </a:lnTo>
                <a:cubicBezTo>
                  <a:pt x="261684" y="78230"/>
                  <a:pt x="272584" y="51390"/>
                  <a:pt x="262429" y="28243"/>
                </a:cubicBezTo>
                <a:lnTo>
                  <a:pt x="262429" y="28243"/>
                </a:lnTo>
                <a:cubicBezTo>
                  <a:pt x="252283" y="5096"/>
                  <a:pt x="224945" y="-5603"/>
                  <a:pt x="201370" y="4356"/>
                </a:cubicBezTo>
                <a:lnTo>
                  <a:pt x="28759" y="77195"/>
                </a:lnTo>
                <a:cubicBezTo>
                  <a:pt x="5192" y="87145"/>
                  <a:pt x="-5708" y="113985"/>
                  <a:pt x="4438" y="137140"/>
                </a:cubicBezTo>
                <a:lnTo>
                  <a:pt x="4438" y="137140"/>
                </a:lnTo>
              </a:path>
            </a:pathLst>
          </a:custGeom>
          <a:solidFill>
            <a:schemeClr val="accent1">
              <a:lumMod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DB819DF0-DB60-40D6-92E2-83CF6AA9501C}"/>
              </a:ext>
            </a:extLst>
          </p:cNvPr>
          <p:cNvSpPr/>
          <p:nvPr/>
        </p:nvSpPr>
        <p:spPr>
          <a:xfrm>
            <a:off x="9285353" y="4835069"/>
            <a:ext cx="212101" cy="271256"/>
          </a:xfrm>
          <a:custGeom>
            <a:avLst/>
            <a:gdLst>
              <a:gd name="connsiteX0" fmla="*/ 25131 w 212100"/>
              <a:gd name="connsiteY0" fmla="*/ 8107 h 271256"/>
              <a:gd name="connsiteX1" fmla="*/ 8240 w 212100"/>
              <a:gd name="connsiteY1" fmla="*/ 77440 h 271256"/>
              <a:gd name="connsiteX2" fmla="*/ 116930 w 212100"/>
              <a:gd name="connsiteY2" fmla="*/ 251060 h 271256"/>
              <a:gd name="connsiteX3" fmla="*/ 187578 w 212100"/>
              <a:gd name="connsiteY3" fmla="*/ 267612 h 271256"/>
              <a:gd name="connsiteX4" fmla="*/ 187578 w 212100"/>
              <a:gd name="connsiteY4" fmla="*/ 267612 h 271256"/>
              <a:gd name="connsiteX5" fmla="*/ 204452 w 212100"/>
              <a:gd name="connsiteY5" fmla="*/ 198255 h 271256"/>
              <a:gd name="connsiteX6" fmla="*/ 95788 w 212100"/>
              <a:gd name="connsiteY6" fmla="*/ 24660 h 271256"/>
              <a:gd name="connsiteX7" fmla="*/ 25131 w 212100"/>
              <a:gd name="connsiteY7" fmla="*/ 8107 h 271256"/>
              <a:gd name="connsiteX8" fmla="*/ 25131 w 212100"/>
              <a:gd name="connsiteY8" fmla="*/ 8107 h 27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100" h="271256">
                <a:moveTo>
                  <a:pt x="25131" y="8107"/>
                </a:moveTo>
                <a:cubicBezTo>
                  <a:pt x="956" y="22684"/>
                  <a:pt x="-6594" y="53720"/>
                  <a:pt x="8240" y="77440"/>
                </a:cubicBezTo>
                <a:lnTo>
                  <a:pt x="116930" y="251060"/>
                </a:lnTo>
                <a:cubicBezTo>
                  <a:pt x="131764" y="274762"/>
                  <a:pt x="163412" y="282181"/>
                  <a:pt x="187578" y="267612"/>
                </a:cubicBezTo>
                <a:lnTo>
                  <a:pt x="187578" y="267612"/>
                </a:lnTo>
                <a:cubicBezTo>
                  <a:pt x="211762" y="253036"/>
                  <a:pt x="219312" y="221974"/>
                  <a:pt x="204452" y="198255"/>
                </a:cubicBezTo>
                <a:lnTo>
                  <a:pt x="95788" y="24660"/>
                </a:lnTo>
                <a:cubicBezTo>
                  <a:pt x="80945" y="941"/>
                  <a:pt x="49306" y="-6486"/>
                  <a:pt x="25131" y="8107"/>
                </a:cubicBezTo>
                <a:lnTo>
                  <a:pt x="25131" y="8107"/>
                </a:lnTo>
              </a:path>
            </a:pathLst>
          </a:custGeom>
          <a:solidFill>
            <a:schemeClr val="accent1">
              <a:lumMod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0CB0E0A9-9051-4699-98C2-5915A035C7FD}"/>
              </a:ext>
            </a:extLst>
          </p:cNvPr>
          <p:cNvSpPr/>
          <p:nvPr/>
        </p:nvSpPr>
        <p:spPr>
          <a:xfrm>
            <a:off x="9399874" y="5021658"/>
            <a:ext cx="141401" cy="296489"/>
          </a:xfrm>
          <a:custGeom>
            <a:avLst/>
            <a:gdLst>
              <a:gd name="connsiteX0" fmla="*/ 41855 w 141400"/>
              <a:gd name="connsiteY0" fmla="*/ 1640 h 296489"/>
              <a:gd name="connsiteX1" fmla="*/ 1663 w 141400"/>
              <a:gd name="connsiteY1" fmla="*/ 61030 h 296489"/>
              <a:gd name="connsiteX2" fmla="*/ 42764 w 141400"/>
              <a:gd name="connsiteY2" fmla="*/ 260758 h 296489"/>
              <a:gd name="connsiteX3" fmla="*/ 103283 w 141400"/>
              <a:gd name="connsiteY3" fmla="*/ 300197 h 296489"/>
              <a:gd name="connsiteX4" fmla="*/ 103283 w 141400"/>
              <a:gd name="connsiteY4" fmla="*/ 300197 h 296489"/>
              <a:gd name="connsiteX5" fmla="*/ 143466 w 141400"/>
              <a:gd name="connsiteY5" fmla="*/ 240773 h 296489"/>
              <a:gd name="connsiteX6" fmla="*/ 102374 w 141400"/>
              <a:gd name="connsiteY6" fmla="*/ 41079 h 296489"/>
              <a:gd name="connsiteX7" fmla="*/ 41855 w 141400"/>
              <a:gd name="connsiteY7" fmla="*/ 1640 h 296489"/>
              <a:gd name="connsiteX8" fmla="*/ 41855 w 141400"/>
              <a:gd name="connsiteY8" fmla="*/ 1640 h 29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400" h="296489">
                <a:moveTo>
                  <a:pt x="41855" y="1640"/>
                </a:moveTo>
                <a:cubicBezTo>
                  <a:pt x="14046" y="7157"/>
                  <a:pt x="-3933" y="33736"/>
                  <a:pt x="1663" y="61030"/>
                </a:cubicBezTo>
                <a:lnTo>
                  <a:pt x="42764" y="260758"/>
                </a:lnTo>
                <a:cubicBezTo>
                  <a:pt x="48377" y="288035"/>
                  <a:pt x="75483" y="305698"/>
                  <a:pt x="103283" y="300197"/>
                </a:cubicBezTo>
                <a:lnTo>
                  <a:pt x="103283" y="300197"/>
                </a:lnTo>
                <a:cubicBezTo>
                  <a:pt x="131092" y="294688"/>
                  <a:pt x="149088" y="268084"/>
                  <a:pt x="143466" y="240773"/>
                </a:cubicBezTo>
                <a:lnTo>
                  <a:pt x="102374" y="41079"/>
                </a:lnTo>
                <a:cubicBezTo>
                  <a:pt x="96778" y="13794"/>
                  <a:pt x="69673" y="-3878"/>
                  <a:pt x="41855" y="1640"/>
                </a:cubicBezTo>
                <a:lnTo>
                  <a:pt x="41855" y="1640"/>
                </a:lnTo>
              </a:path>
            </a:pathLst>
          </a:custGeom>
          <a:solidFill>
            <a:schemeClr val="accent1">
              <a:lumMod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211A821F-9A87-4F1A-B1AD-63E0232A1B80}"/>
              </a:ext>
            </a:extLst>
          </p:cNvPr>
          <p:cNvSpPr/>
          <p:nvPr/>
        </p:nvSpPr>
        <p:spPr>
          <a:xfrm>
            <a:off x="9205480" y="4835082"/>
            <a:ext cx="115691" cy="302797"/>
          </a:xfrm>
          <a:custGeom>
            <a:avLst/>
            <a:gdLst>
              <a:gd name="connsiteX0" fmla="*/ 70879 w 115691"/>
              <a:gd name="connsiteY0" fmla="*/ 768 h 302797"/>
              <a:gd name="connsiteX1" fmla="*/ 15913 w 115691"/>
              <a:gd name="connsiteY1" fmla="*/ 47357 h 302797"/>
              <a:gd name="connsiteX2" fmla="*/ 779 w 115691"/>
              <a:gd name="connsiteY2" fmla="*/ 250583 h 302797"/>
              <a:gd name="connsiteX3" fmla="*/ 48289 w 115691"/>
              <a:gd name="connsiteY3" fmla="*/ 304540 h 302797"/>
              <a:gd name="connsiteX4" fmla="*/ 48289 w 115691"/>
              <a:gd name="connsiteY4" fmla="*/ 304540 h 302797"/>
              <a:gd name="connsiteX5" fmla="*/ 103247 w 115691"/>
              <a:gd name="connsiteY5" fmla="*/ 257909 h 302797"/>
              <a:gd name="connsiteX6" fmla="*/ 118381 w 115691"/>
              <a:gd name="connsiteY6" fmla="*/ 54716 h 302797"/>
              <a:gd name="connsiteX7" fmla="*/ 70879 w 115691"/>
              <a:gd name="connsiteY7" fmla="*/ 768 h 302797"/>
              <a:gd name="connsiteX8" fmla="*/ 70879 w 115691"/>
              <a:gd name="connsiteY8" fmla="*/ 768 h 302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691" h="302797">
                <a:moveTo>
                  <a:pt x="70879" y="768"/>
                </a:moveTo>
                <a:cubicBezTo>
                  <a:pt x="42582" y="-1268"/>
                  <a:pt x="17978" y="19608"/>
                  <a:pt x="15913" y="47357"/>
                </a:cubicBezTo>
                <a:lnTo>
                  <a:pt x="779" y="250583"/>
                </a:lnTo>
                <a:cubicBezTo>
                  <a:pt x="-1269" y="278348"/>
                  <a:pt x="20009" y="302496"/>
                  <a:pt x="48289" y="304540"/>
                </a:cubicBezTo>
                <a:lnTo>
                  <a:pt x="48289" y="304540"/>
                </a:lnTo>
                <a:cubicBezTo>
                  <a:pt x="76587" y="306567"/>
                  <a:pt x="101199" y="285699"/>
                  <a:pt x="103247" y="257909"/>
                </a:cubicBezTo>
                <a:lnTo>
                  <a:pt x="118381" y="54716"/>
                </a:lnTo>
                <a:cubicBezTo>
                  <a:pt x="120446" y="26960"/>
                  <a:pt x="99193" y="2795"/>
                  <a:pt x="70879" y="768"/>
                </a:cubicBezTo>
                <a:lnTo>
                  <a:pt x="70879" y="768"/>
                </a:lnTo>
              </a:path>
            </a:pathLst>
          </a:custGeom>
          <a:solidFill>
            <a:schemeClr val="accent1">
              <a:lumMod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D2A8F31D-B71F-47A5-AF6B-F6AAD28A760F}"/>
              </a:ext>
            </a:extLst>
          </p:cNvPr>
          <p:cNvSpPr/>
          <p:nvPr/>
        </p:nvSpPr>
        <p:spPr>
          <a:xfrm>
            <a:off x="9116994" y="5052167"/>
            <a:ext cx="186392" cy="283873"/>
          </a:xfrm>
          <a:custGeom>
            <a:avLst/>
            <a:gdLst>
              <a:gd name="connsiteX0" fmla="*/ 158689 w 186391"/>
              <a:gd name="connsiteY0" fmla="*/ 5128 h 283872"/>
              <a:gd name="connsiteX1" fmla="*/ 90714 w 186391"/>
              <a:gd name="connsiteY1" fmla="*/ 30286 h 283872"/>
              <a:gd name="connsiteX2" fmla="*/ 5205 w 186391"/>
              <a:gd name="connsiteY2" fmla="*/ 215959 h 283872"/>
              <a:gd name="connsiteX3" fmla="*/ 30854 w 186391"/>
              <a:gd name="connsiteY3" fmla="*/ 282675 h 283872"/>
              <a:gd name="connsiteX4" fmla="*/ 30854 w 186391"/>
              <a:gd name="connsiteY4" fmla="*/ 282675 h 283872"/>
              <a:gd name="connsiteX5" fmla="*/ 98846 w 186391"/>
              <a:gd name="connsiteY5" fmla="*/ 257476 h 283872"/>
              <a:gd name="connsiteX6" fmla="*/ 184329 w 186391"/>
              <a:gd name="connsiteY6" fmla="*/ 71828 h 283872"/>
              <a:gd name="connsiteX7" fmla="*/ 158689 w 186391"/>
              <a:gd name="connsiteY7" fmla="*/ 5128 h 283872"/>
              <a:gd name="connsiteX8" fmla="*/ 158689 w 186391"/>
              <a:gd name="connsiteY8" fmla="*/ 5128 h 28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391" h="283872">
                <a:moveTo>
                  <a:pt x="158689" y="5128"/>
                </a:moveTo>
                <a:cubicBezTo>
                  <a:pt x="132842" y="-6361"/>
                  <a:pt x="102420" y="4927"/>
                  <a:pt x="90714" y="30286"/>
                </a:cubicBezTo>
                <a:lnTo>
                  <a:pt x="5205" y="215959"/>
                </a:lnTo>
                <a:cubicBezTo>
                  <a:pt x="-6458" y="241310"/>
                  <a:pt x="5008" y="271194"/>
                  <a:pt x="30854" y="282675"/>
                </a:cubicBezTo>
                <a:lnTo>
                  <a:pt x="30854" y="282675"/>
                </a:lnTo>
                <a:cubicBezTo>
                  <a:pt x="56718" y="294148"/>
                  <a:pt x="87140" y="282860"/>
                  <a:pt x="98846" y="257476"/>
                </a:cubicBezTo>
                <a:lnTo>
                  <a:pt x="184329" y="71828"/>
                </a:lnTo>
                <a:cubicBezTo>
                  <a:pt x="196027" y="46477"/>
                  <a:pt x="184552" y="16592"/>
                  <a:pt x="158689" y="5128"/>
                </a:cubicBezTo>
                <a:lnTo>
                  <a:pt x="158689" y="5128"/>
                </a:lnTo>
              </a:path>
            </a:pathLst>
          </a:custGeom>
          <a:solidFill>
            <a:schemeClr val="accent1">
              <a:lumMod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12CFEE20-DA6D-4533-B82F-94B626084168}"/>
              </a:ext>
            </a:extLst>
          </p:cNvPr>
          <p:cNvSpPr/>
          <p:nvPr/>
        </p:nvSpPr>
        <p:spPr>
          <a:xfrm>
            <a:off x="9220168" y="4495750"/>
            <a:ext cx="173537" cy="454196"/>
          </a:xfrm>
          <a:custGeom>
            <a:avLst/>
            <a:gdLst>
              <a:gd name="connsiteX0" fmla="*/ 177170 w 173537"/>
              <a:gd name="connsiteY0" fmla="*/ 370438 h 454196"/>
              <a:gd name="connsiteX1" fmla="*/ 88911 w 173537"/>
              <a:gd name="connsiteY1" fmla="*/ 457072 h 454196"/>
              <a:gd name="connsiteX2" fmla="*/ 88911 w 173537"/>
              <a:gd name="connsiteY2" fmla="*/ 457072 h 454196"/>
              <a:gd name="connsiteX3" fmla="*/ 643 w 173537"/>
              <a:gd name="connsiteY3" fmla="*/ 370438 h 454196"/>
              <a:gd name="connsiteX4" fmla="*/ 643 w 173537"/>
              <a:gd name="connsiteY4" fmla="*/ 87264 h 454196"/>
              <a:gd name="connsiteX5" fmla="*/ 88911 w 173537"/>
              <a:gd name="connsiteY5" fmla="*/ 631 h 454196"/>
              <a:gd name="connsiteX6" fmla="*/ 88911 w 173537"/>
              <a:gd name="connsiteY6" fmla="*/ 631 h 454196"/>
              <a:gd name="connsiteX7" fmla="*/ 177170 w 173537"/>
              <a:gd name="connsiteY7" fmla="*/ 87264 h 454196"/>
              <a:gd name="connsiteX8" fmla="*/ 177170 w 173537"/>
              <a:gd name="connsiteY8" fmla="*/ 370438 h 45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537" h="454196">
                <a:moveTo>
                  <a:pt x="177170" y="370438"/>
                </a:moveTo>
                <a:cubicBezTo>
                  <a:pt x="177170" y="418280"/>
                  <a:pt x="137647" y="457072"/>
                  <a:pt x="88911" y="457072"/>
                </a:cubicBezTo>
                <a:lnTo>
                  <a:pt x="88911" y="457072"/>
                </a:lnTo>
                <a:cubicBezTo>
                  <a:pt x="40158" y="457072"/>
                  <a:pt x="643" y="418280"/>
                  <a:pt x="643" y="370438"/>
                </a:cubicBezTo>
                <a:lnTo>
                  <a:pt x="643" y="87264"/>
                </a:lnTo>
                <a:cubicBezTo>
                  <a:pt x="643" y="39414"/>
                  <a:pt x="40158" y="631"/>
                  <a:pt x="88911" y="631"/>
                </a:cubicBezTo>
                <a:lnTo>
                  <a:pt x="88911" y="631"/>
                </a:lnTo>
                <a:cubicBezTo>
                  <a:pt x="137647" y="631"/>
                  <a:pt x="177170" y="39414"/>
                  <a:pt x="177170" y="87264"/>
                </a:cubicBezTo>
                <a:lnTo>
                  <a:pt x="177170" y="370438"/>
                </a:lnTo>
              </a:path>
            </a:pathLst>
          </a:custGeom>
          <a:solidFill>
            <a:schemeClr val="accent1">
              <a:lumMod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4ACE8FC3-1BED-499F-AE09-2DB08678565B}"/>
              </a:ext>
            </a:extLst>
          </p:cNvPr>
          <p:cNvSpPr/>
          <p:nvPr/>
        </p:nvSpPr>
        <p:spPr>
          <a:xfrm>
            <a:off x="9073283" y="4323803"/>
            <a:ext cx="141401" cy="157707"/>
          </a:xfrm>
          <a:custGeom>
            <a:avLst/>
            <a:gdLst>
              <a:gd name="connsiteX0" fmla="*/ 143774 w 141400"/>
              <a:gd name="connsiteY0" fmla="*/ 26310 h 157707"/>
              <a:gd name="connsiteX1" fmla="*/ 112657 w 141400"/>
              <a:gd name="connsiteY1" fmla="*/ 26310 h 157707"/>
              <a:gd name="connsiteX2" fmla="*/ 9512 w 141400"/>
              <a:gd name="connsiteY2" fmla="*/ 40785 h 157707"/>
              <a:gd name="connsiteX3" fmla="*/ 30782 w 141400"/>
              <a:gd name="connsiteY3" fmla="*/ 161315 h 157707"/>
              <a:gd name="connsiteX4" fmla="*/ 89725 w 141400"/>
              <a:gd name="connsiteY4" fmla="*/ 71923 h 157707"/>
              <a:gd name="connsiteX5" fmla="*/ 116925 w 141400"/>
              <a:gd name="connsiteY5" fmla="*/ 52031 h 157707"/>
              <a:gd name="connsiteX6" fmla="*/ 143774 w 141400"/>
              <a:gd name="connsiteY6" fmla="*/ 52031 h 157707"/>
              <a:gd name="connsiteX7" fmla="*/ 143774 w 141400"/>
              <a:gd name="connsiteY7" fmla="*/ 26310 h 15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400" h="157707">
                <a:moveTo>
                  <a:pt x="143774" y="26310"/>
                </a:moveTo>
                <a:lnTo>
                  <a:pt x="112657" y="26310"/>
                </a:lnTo>
                <a:cubicBezTo>
                  <a:pt x="108372" y="12238"/>
                  <a:pt x="38144" y="-30734"/>
                  <a:pt x="9512" y="40785"/>
                </a:cubicBezTo>
                <a:cubicBezTo>
                  <a:pt x="-19136" y="112304"/>
                  <a:pt x="30782" y="161315"/>
                  <a:pt x="30782" y="161315"/>
                </a:cubicBezTo>
                <a:cubicBezTo>
                  <a:pt x="15211" y="112296"/>
                  <a:pt x="61890" y="76936"/>
                  <a:pt x="89725" y="71923"/>
                </a:cubicBezTo>
                <a:cubicBezTo>
                  <a:pt x="107644" y="68702"/>
                  <a:pt x="115837" y="63546"/>
                  <a:pt x="116925" y="52031"/>
                </a:cubicBezTo>
                <a:lnTo>
                  <a:pt x="143774" y="52031"/>
                </a:lnTo>
                <a:lnTo>
                  <a:pt x="143774" y="26310"/>
                </a:lnTo>
              </a:path>
            </a:pathLst>
          </a:custGeom>
          <a:solidFill>
            <a:schemeClr val="accent1">
              <a:lumMod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07A6443D-0396-42E5-AEAA-DA9277B92F0C}"/>
              </a:ext>
            </a:extLst>
          </p:cNvPr>
          <p:cNvSpPr/>
          <p:nvPr/>
        </p:nvSpPr>
        <p:spPr>
          <a:xfrm>
            <a:off x="1001146" y="1316577"/>
            <a:ext cx="128546" cy="25233"/>
          </a:xfrm>
          <a:custGeom>
            <a:avLst/>
            <a:gdLst>
              <a:gd name="connsiteX0" fmla="*/ 128597 w 128545"/>
              <a:gd name="connsiteY0" fmla="*/ 29607 h 25233"/>
              <a:gd name="connsiteX1" fmla="*/ 643 w 128545"/>
              <a:gd name="connsiteY1" fmla="*/ 29607 h 25233"/>
              <a:gd name="connsiteX2" fmla="*/ 643 w 128545"/>
              <a:gd name="connsiteY2" fmla="*/ 631 h 25233"/>
              <a:gd name="connsiteX3" fmla="*/ 128597 w 128545"/>
              <a:gd name="connsiteY3" fmla="*/ 631 h 25233"/>
              <a:gd name="connsiteX4" fmla="*/ 128597 w 128545"/>
              <a:gd name="connsiteY4" fmla="*/ 29607 h 2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45" h="25233">
                <a:moveTo>
                  <a:pt x="128597" y="29607"/>
                </a:moveTo>
                <a:lnTo>
                  <a:pt x="643" y="29607"/>
                </a:lnTo>
                <a:lnTo>
                  <a:pt x="643" y="631"/>
                </a:lnTo>
                <a:lnTo>
                  <a:pt x="128597" y="631"/>
                </a:lnTo>
                <a:lnTo>
                  <a:pt x="128597" y="29607"/>
                </a:lnTo>
              </a:path>
            </a:pathLst>
          </a:custGeom>
          <a:solidFill>
            <a:srgbClr val="808080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40" name="Forma libre: forma 39">
            <a:extLst>
              <a:ext uri="{FF2B5EF4-FFF2-40B4-BE49-F238E27FC236}">
                <a16:creationId xmlns:a16="http://schemas.microsoft.com/office/drawing/2014/main" id="{3240DE2A-0980-42D0-8FBA-A34C78B63C63}"/>
              </a:ext>
            </a:extLst>
          </p:cNvPr>
          <p:cNvSpPr/>
          <p:nvPr/>
        </p:nvSpPr>
        <p:spPr>
          <a:xfrm>
            <a:off x="1099560" y="1316712"/>
            <a:ext cx="25709" cy="611903"/>
          </a:xfrm>
          <a:custGeom>
            <a:avLst/>
            <a:gdLst>
              <a:gd name="connsiteX0" fmla="*/ 643 w 25709"/>
              <a:gd name="connsiteY0" fmla="*/ 612221 h 611903"/>
              <a:gd name="connsiteX1" fmla="*/ 643 w 25709"/>
              <a:gd name="connsiteY1" fmla="*/ 631 h 611903"/>
              <a:gd name="connsiteX2" fmla="*/ 30165 w 25709"/>
              <a:gd name="connsiteY2" fmla="*/ 631 h 611903"/>
              <a:gd name="connsiteX3" fmla="*/ 30165 w 25709"/>
              <a:gd name="connsiteY3" fmla="*/ 612221 h 611903"/>
              <a:gd name="connsiteX4" fmla="*/ 643 w 25709"/>
              <a:gd name="connsiteY4" fmla="*/ 612221 h 61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09" h="611903">
                <a:moveTo>
                  <a:pt x="643" y="612221"/>
                </a:moveTo>
                <a:lnTo>
                  <a:pt x="643" y="631"/>
                </a:lnTo>
                <a:lnTo>
                  <a:pt x="30165" y="631"/>
                </a:lnTo>
                <a:lnTo>
                  <a:pt x="30165" y="612221"/>
                </a:lnTo>
                <a:lnTo>
                  <a:pt x="643" y="612221"/>
                </a:lnTo>
              </a:path>
            </a:pathLst>
          </a:custGeom>
          <a:solidFill>
            <a:srgbClr val="808080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305147D7-3F36-458A-83C0-9E8D46B09FE7}"/>
              </a:ext>
            </a:extLst>
          </p:cNvPr>
          <p:cNvSpPr/>
          <p:nvPr/>
        </p:nvSpPr>
        <p:spPr>
          <a:xfrm>
            <a:off x="1050293" y="1865463"/>
            <a:ext cx="128546" cy="126166"/>
          </a:xfrm>
          <a:custGeom>
            <a:avLst/>
            <a:gdLst>
              <a:gd name="connsiteX0" fmla="*/ 128691 w 128545"/>
              <a:gd name="connsiteY0" fmla="*/ 63470 h 126165"/>
              <a:gd name="connsiteX1" fmla="*/ 64676 w 128545"/>
              <a:gd name="connsiteY1" fmla="*/ 126317 h 126165"/>
              <a:gd name="connsiteX2" fmla="*/ 643 w 128545"/>
              <a:gd name="connsiteY2" fmla="*/ 63470 h 126165"/>
              <a:gd name="connsiteX3" fmla="*/ 64676 w 128545"/>
              <a:gd name="connsiteY3" fmla="*/ 631 h 126165"/>
              <a:gd name="connsiteX4" fmla="*/ 128691 w 128545"/>
              <a:gd name="connsiteY4" fmla="*/ 63470 h 12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45" h="126165">
                <a:moveTo>
                  <a:pt x="128691" y="63470"/>
                </a:moveTo>
                <a:cubicBezTo>
                  <a:pt x="128691" y="98174"/>
                  <a:pt x="100026" y="126317"/>
                  <a:pt x="64676" y="126317"/>
                </a:cubicBezTo>
                <a:cubicBezTo>
                  <a:pt x="29317" y="126317"/>
                  <a:pt x="643" y="98174"/>
                  <a:pt x="643" y="63470"/>
                </a:cubicBezTo>
                <a:cubicBezTo>
                  <a:pt x="643" y="28774"/>
                  <a:pt x="29317" y="631"/>
                  <a:pt x="64676" y="631"/>
                </a:cubicBezTo>
                <a:cubicBezTo>
                  <a:pt x="100026" y="631"/>
                  <a:pt x="128691" y="28774"/>
                  <a:pt x="128691" y="63470"/>
                </a:cubicBezTo>
              </a:path>
            </a:pathLst>
          </a:custGeom>
          <a:solidFill>
            <a:srgbClr val="4D4D4D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61BED9AA-44DD-429B-B935-0C0FF6AEA9AB}"/>
              </a:ext>
            </a:extLst>
          </p:cNvPr>
          <p:cNvSpPr/>
          <p:nvPr/>
        </p:nvSpPr>
        <p:spPr>
          <a:xfrm>
            <a:off x="1666267" y="1928302"/>
            <a:ext cx="64273" cy="63083"/>
          </a:xfrm>
          <a:custGeom>
            <a:avLst/>
            <a:gdLst>
              <a:gd name="connsiteX0" fmla="*/ 64667 w 64272"/>
              <a:gd name="connsiteY0" fmla="*/ 32046 h 63082"/>
              <a:gd name="connsiteX1" fmla="*/ 32651 w 64272"/>
              <a:gd name="connsiteY1" fmla="*/ 63478 h 63082"/>
              <a:gd name="connsiteX2" fmla="*/ 643 w 64272"/>
              <a:gd name="connsiteY2" fmla="*/ 32046 h 63082"/>
              <a:gd name="connsiteX3" fmla="*/ 32651 w 64272"/>
              <a:gd name="connsiteY3" fmla="*/ 631 h 63082"/>
              <a:gd name="connsiteX4" fmla="*/ 64667 w 64272"/>
              <a:gd name="connsiteY4" fmla="*/ 32046 h 6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72" h="63082">
                <a:moveTo>
                  <a:pt x="64667" y="32046"/>
                </a:moveTo>
                <a:cubicBezTo>
                  <a:pt x="64667" y="49415"/>
                  <a:pt x="50338" y="63478"/>
                  <a:pt x="32651" y="63478"/>
                </a:cubicBezTo>
                <a:cubicBezTo>
                  <a:pt x="14971" y="63478"/>
                  <a:pt x="643" y="49415"/>
                  <a:pt x="643" y="32046"/>
                </a:cubicBezTo>
                <a:cubicBezTo>
                  <a:pt x="643" y="14694"/>
                  <a:pt x="14971" y="631"/>
                  <a:pt x="32651" y="631"/>
                </a:cubicBezTo>
                <a:cubicBezTo>
                  <a:pt x="50338" y="631"/>
                  <a:pt x="64667" y="14694"/>
                  <a:pt x="64667" y="32046"/>
                </a:cubicBezTo>
              </a:path>
            </a:pathLst>
          </a:custGeom>
          <a:solidFill>
            <a:srgbClr val="4D4D4D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43" name="Forma libre: forma 42">
            <a:extLst>
              <a:ext uri="{FF2B5EF4-FFF2-40B4-BE49-F238E27FC236}">
                <a16:creationId xmlns:a16="http://schemas.microsoft.com/office/drawing/2014/main" id="{509F361D-9E9E-473A-95F9-85B5A758DEA5}"/>
              </a:ext>
            </a:extLst>
          </p:cNvPr>
          <p:cNvSpPr/>
          <p:nvPr/>
        </p:nvSpPr>
        <p:spPr>
          <a:xfrm>
            <a:off x="1050293" y="1770578"/>
            <a:ext cx="205674" cy="31541"/>
          </a:xfrm>
          <a:custGeom>
            <a:avLst/>
            <a:gdLst>
              <a:gd name="connsiteX0" fmla="*/ 208484 w 205673"/>
              <a:gd name="connsiteY0" fmla="*/ 32828 h 31541"/>
              <a:gd name="connsiteX1" fmla="*/ 643 w 205673"/>
              <a:gd name="connsiteY1" fmla="*/ 32828 h 31541"/>
              <a:gd name="connsiteX2" fmla="*/ 643 w 205673"/>
              <a:gd name="connsiteY2" fmla="*/ 631 h 31541"/>
              <a:gd name="connsiteX3" fmla="*/ 208484 w 205673"/>
              <a:gd name="connsiteY3" fmla="*/ 631 h 31541"/>
              <a:gd name="connsiteX4" fmla="*/ 208484 w 205673"/>
              <a:gd name="connsiteY4" fmla="*/ 32828 h 3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673" h="31541">
                <a:moveTo>
                  <a:pt x="208484" y="32828"/>
                </a:moveTo>
                <a:lnTo>
                  <a:pt x="643" y="32828"/>
                </a:lnTo>
                <a:lnTo>
                  <a:pt x="643" y="631"/>
                </a:lnTo>
                <a:lnTo>
                  <a:pt x="208484" y="631"/>
                </a:lnTo>
                <a:lnTo>
                  <a:pt x="208484" y="32828"/>
                </a:lnTo>
              </a:path>
            </a:pathLst>
          </a:custGeom>
          <a:solidFill>
            <a:srgbClr val="603813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28CBDB94-8D24-43A3-8881-4DB14BA577FF}"/>
              </a:ext>
            </a:extLst>
          </p:cNvPr>
          <p:cNvSpPr/>
          <p:nvPr/>
        </p:nvSpPr>
        <p:spPr>
          <a:xfrm>
            <a:off x="1195798" y="1770578"/>
            <a:ext cx="57846" cy="195557"/>
          </a:xfrm>
          <a:custGeom>
            <a:avLst/>
            <a:gdLst>
              <a:gd name="connsiteX0" fmla="*/ 643 w 57845"/>
              <a:gd name="connsiteY0" fmla="*/ 200266 h 195556"/>
              <a:gd name="connsiteX1" fmla="*/ 62979 w 57845"/>
              <a:gd name="connsiteY1" fmla="*/ 200266 h 195556"/>
              <a:gd name="connsiteX2" fmla="*/ 62979 w 57845"/>
              <a:gd name="connsiteY2" fmla="*/ 631 h 195556"/>
              <a:gd name="connsiteX3" fmla="*/ 643 w 57845"/>
              <a:gd name="connsiteY3" fmla="*/ 631 h 195556"/>
              <a:gd name="connsiteX4" fmla="*/ 643 w 57845"/>
              <a:gd name="connsiteY4" fmla="*/ 200266 h 19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845" h="195556">
                <a:moveTo>
                  <a:pt x="643" y="200266"/>
                </a:moveTo>
                <a:lnTo>
                  <a:pt x="62979" y="200266"/>
                </a:lnTo>
                <a:lnTo>
                  <a:pt x="62979" y="631"/>
                </a:lnTo>
                <a:lnTo>
                  <a:pt x="643" y="631"/>
                </a:lnTo>
                <a:lnTo>
                  <a:pt x="643" y="200266"/>
                </a:lnTo>
              </a:path>
            </a:pathLst>
          </a:custGeom>
          <a:solidFill>
            <a:srgbClr val="603813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B3AE1B69-B9EE-4DC7-8C8F-0EF3AF8EB61F}"/>
              </a:ext>
            </a:extLst>
          </p:cNvPr>
          <p:cNvSpPr/>
          <p:nvPr/>
        </p:nvSpPr>
        <p:spPr>
          <a:xfrm>
            <a:off x="1195798" y="1907426"/>
            <a:ext cx="674866" cy="63083"/>
          </a:xfrm>
          <a:custGeom>
            <a:avLst/>
            <a:gdLst>
              <a:gd name="connsiteX0" fmla="*/ 599365 w 674866"/>
              <a:gd name="connsiteY0" fmla="*/ 631 h 63082"/>
              <a:gd name="connsiteX1" fmla="*/ 643 w 674866"/>
              <a:gd name="connsiteY1" fmla="*/ 631 h 63082"/>
              <a:gd name="connsiteX2" fmla="*/ 643 w 674866"/>
              <a:gd name="connsiteY2" fmla="*/ 63419 h 63082"/>
              <a:gd name="connsiteX3" fmla="*/ 678095 w 674866"/>
              <a:gd name="connsiteY3" fmla="*/ 63419 h 63082"/>
              <a:gd name="connsiteX4" fmla="*/ 599365 w 674866"/>
              <a:gd name="connsiteY4" fmla="*/ 631 h 6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866" h="63082">
                <a:moveTo>
                  <a:pt x="599365" y="631"/>
                </a:moveTo>
                <a:lnTo>
                  <a:pt x="643" y="631"/>
                </a:lnTo>
                <a:lnTo>
                  <a:pt x="643" y="63419"/>
                </a:lnTo>
                <a:lnTo>
                  <a:pt x="678095" y="63419"/>
                </a:lnTo>
                <a:lnTo>
                  <a:pt x="599365" y="631"/>
                </a:lnTo>
              </a:path>
            </a:pathLst>
          </a:custGeom>
          <a:solidFill>
            <a:srgbClr val="754C24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FBDD5AFB-9106-4919-9DE8-93FEAC88F66C}"/>
              </a:ext>
            </a:extLst>
          </p:cNvPr>
          <p:cNvSpPr/>
          <p:nvPr/>
        </p:nvSpPr>
        <p:spPr>
          <a:xfrm>
            <a:off x="1093536" y="1907905"/>
            <a:ext cx="38564" cy="37850"/>
          </a:xfrm>
          <a:custGeom>
            <a:avLst/>
            <a:gdLst>
              <a:gd name="connsiteX0" fmla="*/ 42214 w 38563"/>
              <a:gd name="connsiteY0" fmla="*/ 21028 h 37849"/>
              <a:gd name="connsiteX1" fmla="*/ 21433 w 38563"/>
              <a:gd name="connsiteY1" fmla="*/ 41433 h 37849"/>
              <a:gd name="connsiteX2" fmla="*/ 643 w 38563"/>
              <a:gd name="connsiteY2" fmla="*/ 21028 h 37849"/>
              <a:gd name="connsiteX3" fmla="*/ 21433 w 38563"/>
              <a:gd name="connsiteY3" fmla="*/ 631 h 37849"/>
              <a:gd name="connsiteX4" fmla="*/ 42214 w 38563"/>
              <a:gd name="connsiteY4" fmla="*/ 21028 h 3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3" h="37849">
                <a:moveTo>
                  <a:pt x="42214" y="21028"/>
                </a:moveTo>
                <a:cubicBezTo>
                  <a:pt x="42214" y="32298"/>
                  <a:pt x="32908" y="41433"/>
                  <a:pt x="21433" y="41433"/>
                </a:cubicBezTo>
                <a:cubicBezTo>
                  <a:pt x="9949" y="41433"/>
                  <a:pt x="643" y="32298"/>
                  <a:pt x="643" y="21028"/>
                </a:cubicBezTo>
                <a:cubicBezTo>
                  <a:pt x="643" y="9757"/>
                  <a:pt x="9949" y="631"/>
                  <a:pt x="21433" y="631"/>
                </a:cubicBezTo>
                <a:cubicBezTo>
                  <a:pt x="32908" y="631"/>
                  <a:pt x="42214" y="9757"/>
                  <a:pt x="42214" y="21028"/>
                </a:cubicBezTo>
              </a:path>
            </a:pathLst>
          </a:custGeom>
          <a:solidFill>
            <a:srgbClr val="1A1A1A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C61AF3A3-E284-4256-B42C-384DB0D8027C}"/>
              </a:ext>
            </a:extLst>
          </p:cNvPr>
          <p:cNvSpPr/>
          <p:nvPr/>
        </p:nvSpPr>
        <p:spPr>
          <a:xfrm>
            <a:off x="1258134" y="1657888"/>
            <a:ext cx="250665" cy="246023"/>
          </a:xfrm>
          <a:custGeom>
            <a:avLst/>
            <a:gdLst>
              <a:gd name="connsiteX0" fmla="*/ 254889 w 250664"/>
              <a:gd name="connsiteY0" fmla="*/ 631 h 246022"/>
              <a:gd name="connsiteX1" fmla="*/ 643 w 250664"/>
              <a:gd name="connsiteY1" fmla="*/ 631 h 246022"/>
              <a:gd name="connsiteX2" fmla="*/ 643 w 250664"/>
              <a:gd name="connsiteY2" fmla="*/ 250169 h 246022"/>
              <a:gd name="connsiteX3" fmla="*/ 254889 w 250664"/>
              <a:gd name="connsiteY3" fmla="*/ 250169 h 246022"/>
              <a:gd name="connsiteX4" fmla="*/ 254889 w 250664"/>
              <a:gd name="connsiteY4" fmla="*/ 631 h 24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664" h="246022">
                <a:moveTo>
                  <a:pt x="254889" y="631"/>
                </a:moveTo>
                <a:lnTo>
                  <a:pt x="643" y="631"/>
                </a:lnTo>
                <a:lnTo>
                  <a:pt x="643" y="250169"/>
                </a:lnTo>
                <a:lnTo>
                  <a:pt x="254889" y="250169"/>
                </a:lnTo>
                <a:lnTo>
                  <a:pt x="254889" y="631"/>
                </a:lnTo>
              </a:path>
            </a:pathLst>
          </a:custGeom>
          <a:solidFill>
            <a:srgbClr val="8C623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1FA29FF4-D488-40A8-8047-7A296B33FF46}"/>
              </a:ext>
            </a:extLst>
          </p:cNvPr>
          <p:cNvSpPr/>
          <p:nvPr/>
        </p:nvSpPr>
        <p:spPr>
          <a:xfrm>
            <a:off x="1523684" y="1657888"/>
            <a:ext cx="250665" cy="246023"/>
          </a:xfrm>
          <a:custGeom>
            <a:avLst/>
            <a:gdLst>
              <a:gd name="connsiteX0" fmla="*/ 254897 w 250664"/>
              <a:gd name="connsiteY0" fmla="*/ 631 h 246022"/>
              <a:gd name="connsiteX1" fmla="*/ 643 w 250664"/>
              <a:gd name="connsiteY1" fmla="*/ 631 h 246022"/>
              <a:gd name="connsiteX2" fmla="*/ 643 w 250664"/>
              <a:gd name="connsiteY2" fmla="*/ 250169 h 246022"/>
              <a:gd name="connsiteX3" fmla="*/ 254897 w 250664"/>
              <a:gd name="connsiteY3" fmla="*/ 250169 h 246022"/>
              <a:gd name="connsiteX4" fmla="*/ 254897 w 250664"/>
              <a:gd name="connsiteY4" fmla="*/ 631 h 24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664" h="246022">
                <a:moveTo>
                  <a:pt x="254897" y="631"/>
                </a:moveTo>
                <a:lnTo>
                  <a:pt x="643" y="631"/>
                </a:lnTo>
                <a:lnTo>
                  <a:pt x="643" y="250169"/>
                </a:lnTo>
                <a:lnTo>
                  <a:pt x="254897" y="250169"/>
                </a:lnTo>
                <a:lnTo>
                  <a:pt x="254897" y="631"/>
                </a:lnTo>
              </a:path>
            </a:pathLst>
          </a:custGeom>
          <a:solidFill>
            <a:srgbClr val="8C6239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DE315D95-B05C-4980-A0D6-94133F87B837}"/>
              </a:ext>
            </a:extLst>
          </p:cNvPr>
          <p:cNvSpPr/>
          <p:nvPr/>
        </p:nvSpPr>
        <p:spPr>
          <a:xfrm>
            <a:off x="1258134" y="1395977"/>
            <a:ext cx="250665" cy="246023"/>
          </a:xfrm>
          <a:custGeom>
            <a:avLst/>
            <a:gdLst>
              <a:gd name="connsiteX0" fmla="*/ 254889 w 250664"/>
              <a:gd name="connsiteY0" fmla="*/ 631 h 246022"/>
              <a:gd name="connsiteX1" fmla="*/ 643 w 250664"/>
              <a:gd name="connsiteY1" fmla="*/ 631 h 246022"/>
              <a:gd name="connsiteX2" fmla="*/ 643 w 250664"/>
              <a:gd name="connsiteY2" fmla="*/ 250177 h 246022"/>
              <a:gd name="connsiteX3" fmla="*/ 254889 w 250664"/>
              <a:gd name="connsiteY3" fmla="*/ 250177 h 246022"/>
              <a:gd name="connsiteX4" fmla="*/ 254889 w 250664"/>
              <a:gd name="connsiteY4" fmla="*/ 631 h 24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664" h="246022">
                <a:moveTo>
                  <a:pt x="254889" y="631"/>
                </a:moveTo>
                <a:lnTo>
                  <a:pt x="643" y="631"/>
                </a:lnTo>
                <a:lnTo>
                  <a:pt x="643" y="250177"/>
                </a:lnTo>
                <a:lnTo>
                  <a:pt x="254889" y="250177"/>
                </a:lnTo>
                <a:lnTo>
                  <a:pt x="254889" y="631"/>
                </a:lnTo>
              </a:path>
            </a:pathLst>
          </a:custGeom>
          <a:solidFill>
            <a:srgbClr val="A67C52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0" name="Forma libre: forma 49">
            <a:extLst>
              <a:ext uri="{FF2B5EF4-FFF2-40B4-BE49-F238E27FC236}">
                <a16:creationId xmlns:a16="http://schemas.microsoft.com/office/drawing/2014/main" id="{2D1C8662-AEB8-4767-AA97-12304C7395B6}"/>
              </a:ext>
            </a:extLst>
          </p:cNvPr>
          <p:cNvSpPr/>
          <p:nvPr/>
        </p:nvSpPr>
        <p:spPr>
          <a:xfrm>
            <a:off x="1258134" y="1131913"/>
            <a:ext cx="250665" cy="246023"/>
          </a:xfrm>
          <a:custGeom>
            <a:avLst/>
            <a:gdLst>
              <a:gd name="connsiteX0" fmla="*/ 254889 w 250664"/>
              <a:gd name="connsiteY0" fmla="*/ 631 h 246022"/>
              <a:gd name="connsiteX1" fmla="*/ 643 w 250664"/>
              <a:gd name="connsiteY1" fmla="*/ 631 h 246022"/>
              <a:gd name="connsiteX2" fmla="*/ 643 w 250664"/>
              <a:gd name="connsiteY2" fmla="*/ 250177 h 246022"/>
              <a:gd name="connsiteX3" fmla="*/ 254889 w 250664"/>
              <a:gd name="connsiteY3" fmla="*/ 250177 h 246022"/>
              <a:gd name="connsiteX4" fmla="*/ 254889 w 250664"/>
              <a:gd name="connsiteY4" fmla="*/ 631 h 24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664" h="246022">
                <a:moveTo>
                  <a:pt x="254889" y="631"/>
                </a:moveTo>
                <a:lnTo>
                  <a:pt x="643" y="631"/>
                </a:lnTo>
                <a:lnTo>
                  <a:pt x="643" y="250177"/>
                </a:lnTo>
                <a:lnTo>
                  <a:pt x="254889" y="250177"/>
                </a:lnTo>
                <a:lnTo>
                  <a:pt x="254889" y="631"/>
                </a:lnTo>
              </a:path>
            </a:pathLst>
          </a:custGeom>
          <a:solidFill>
            <a:srgbClr val="C69C6D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1" name="Forma libre: forma 50">
            <a:extLst>
              <a:ext uri="{FF2B5EF4-FFF2-40B4-BE49-F238E27FC236}">
                <a16:creationId xmlns:a16="http://schemas.microsoft.com/office/drawing/2014/main" id="{B7BCB94D-67D3-4BE3-8604-B855E6C1577D}"/>
              </a:ext>
            </a:extLst>
          </p:cNvPr>
          <p:cNvSpPr/>
          <p:nvPr/>
        </p:nvSpPr>
        <p:spPr>
          <a:xfrm>
            <a:off x="1523684" y="1395977"/>
            <a:ext cx="250665" cy="246023"/>
          </a:xfrm>
          <a:custGeom>
            <a:avLst/>
            <a:gdLst>
              <a:gd name="connsiteX0" fmla="*/ 254897 w 250664"/>
              <a:gd name="connsiteY0" fmla="*/ 631 h 246022"/>
              <a:gd name="connsiteX1" fmla="*/ 643 w 250664"/>
              <a:gd name="connsiteY1" fmla="*/ 631 h 246022"/>
              <a:gd name="connsiteX2" fmla="*/ 643 w 250664"/>
              <a:gd name="connsiteY2" fmla="*/ 250177 h 246022"/>
              <a:gd name="connsiteX3" fmla="*/ 254897 w 250664"/>
              <a:gd name="connsiteY3" fmla="*/ 250177 h 246022"/>
              <a:gd name="connsiteX4" fmla="*/ 254897 w 250664"/>
              <a:gd name="connsiteY4" fmla="*/ 631 h 24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664" h="246022">
                <a:moveTo>
                  <a:pt x="254897" y="631"/>
                </a:moveTo>
                <a:lnTo>
                  <a:pt x="643" y="631"/>
                </a:lnTo>
                <a:lnTo>
                  <a:pt x="643" y="250177"/>
                </a:lnTo>
                <a:lnTo>
                  <a:pt x="254897" y="250177"/>
                </a:lnTo>
                <a:lnTo>
                  <a:pt x="254897" y="631"/>
                </a:lnTo>
              </a:path>
            </a:pathLst>
          </a:custGeom>
          <a:solidFill>
            <a:srgbClr val="C69C6D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E185630A-B6B6-4D7D-8BA9-31A2509B0F4E}"/>
              </a:ext>
            </a:extLst>
          </p:cNvPr>
          <p:cNvSpPr/>
          <p:nvPr/>
        </p:nvSpPr>
        <p:spPr>
          <a:xfrm>
            <a:off x="1346660" y="1131913"/>
            <a:ext cx="77128" cy="50466"/>
          </a:xfrm>
          <a:custGeom>
            <a:avLst/>
            <a:gdLst>
              <a:gd name="connsiteX0" fmla="*/ 77839 w 77127"/>
              <a:gd name="connsiteY0" fmla="*/ 55100 h 50466"/>
              <a:gd name="connsiteX1" fmla="*/ 643 w 77127"/>
              <a:gd name="connsiteY1" fmla="*/ 55100 h 50466"/>
              <a:gd name="connsiteX2" fmla="*/ 643 w 77127"/>
              <a:gd name="connsiteY2" fmla="*/ 631 h 50466"/>
              <a:gd name="connsiteX3" fmla="*/ 77839 w 77127"/>
              <a:gd name="connsiteY3" fmla="*/ 631 h 50466"/>
              <a:gd name="connsiteX4" fmla="*/ 77839 w 77127"/>
              <a:gd name="connsiteY4" fmla="*/ 55100 h 5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27" h="50466">
                <a:moveTo>
                  <a:pt x="77839" y="55100"/>
                </a:moveTo>
                <a:lnTo>
                  <a:pt x="643" y="55100"/>
                </a:lnTo>
                <a:lnTo>
                  <a:pt x="643" y="631"/>
                </a:lnTo>
                <a:lnTo>
                  <a:pt x="77839" y="631"/>
                </a:lnTo>
                <a:lnTo>
                  <a:pt x="77839" y="55100"/>
                </a:lnTo>
              </a:path>
            </a:pathLst>
          </a:custGeom>
          <a:solidFill>
            <a:srgbClr val="4D4D4D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3" name="Forma libre: forma 52">
            <a:extLst>
              <a:ext uri="{FF2B5EF4-FFF2-40B4-BE49-F238E27FC236}">
                <a16:creationId xmlns:a16="http://schemas.microsoft.com/office/drawing/2014/main" id="{B5378E6A-ABD8-4161-B226-17654725F225}"/>
              </a:ext>
            </a:extLst>
          </p:cNvPr>
          <p:cNvSpPr/>
          <p:nvPr/>
        </p:nvSpPr>
        <p:spPr>
          <a:xfrm>
            <a:off x="1346660" y="1395977"/>
            <a:ext cx="77128" cy="50466"/>
          </a:xfrm>
          <a:custGeom>
            <a:avLst/>
            <a:gdLst>
              <a:gd name="connsiteX0" fmla="*/ 77839 w 77127"/>
              <a:gd name="connsiteY0" fmla="*/ 55092 h 50466"/>
              <a:gd name="connsiteX1" fmla="*/ 643 w 77127"/>
              <a:gd name="connsiteY1" fmla="*/ 55092 h 50466"/>
              <a:gd name="connsiteX2" fmla="*/ 643 w 77127"/>
              <a:gd name="connsiteY2" fmla="*/ 631 h 50466"/>
              <a:gd name="connsiteX3" fmla="*/ 77839 w 77127"/>
              <a:gd name="connsiteY3" fmla="*/ 631 h 50466"/>
              <a:gd name="connsiteX4" fmla="*/ 77839 w 77127"/>
              <a:gd name="connsiteY4" fmla="*/ 55092 h 5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27" h="50466">
                <a:moveTo>
                  <a:pt x="77839" y="55092"/>
                </a:moveTo>
                <a:lnTo>
                  <a:pt x="643" y="55092"/>
                </a:lnTo>
                <a:lnTo>
                  <a:pt x="643" y="631"/>
                </a:lnTo>
                <a:lnTo>
                  <a:pt x="77839" y="631"/>
                </a:lnTo>
                <a:lnTo>
                  <a:pt x="77839" y="55092"/>
                </a:lnTo>
              </a:path>
            </a:pathLst>
          </a:custGeom>
          <a:solidFill>
            <a:srgbClr val="4D4D4D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DE60CE8B-B6E4-4974-A82F-0D6F12FD20FB}"/>
              </a:ext>
            </a:extLst>
          </p:cNvPr>
          <p:cNvSpPr/>
          <p:nvPr/>
        </p:nvSpPr>
        <p:spPr>
          <a:xfrm>
            <a:off x="1346660" y="1660041"/>
            <a:ext cx="77128" cy="50466"/>
          </a:xfrm>
          <a:custGeom>
            <a:avLst/>
            <a:gdLst>
              <a:gd name="connsiteX0" fmla="*/ 77839 w 77127"/>
              <a:gd name="connsiteY0" fmla="*/ 55084 h 50466"/>
              <a:gd name="connsiteX1" fmla="*/ 643 w 77127"/>
              <a:gd name="connsiteY1" fmla="*/ 55084 h 50466"/>
              <a:gd name="connsiteX2" fmla="*/ 643 w 77127"/>
              <a:gd name="connsiteY2" fmla="*/ 631 h 50466"/>
              <a:gd name="connsiteX3" fmla="*/ 77839 w 77127"/>
              <a:gd name="connsiteY3" fmla="*/ 631 h 50466"/>
              <a:gd name="connsiteX4" fmla="*/ 77839 w 77127"/>
              <a:gd name="connsiteY4" fmla="*/ 55084 h 5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27" h="50466">
                <a:moveTo>
                  <a:pt x="77839" y="55084"/>
                </a:moveTo>
                <a:lnTo>
                  <a:pt x="643" y="55084"/>
                </a:lnTo>
                <a:lnTo>
                  <a:pt x="643" y="631"/>
                </a:lnTo>
                <a:lnTo>
                  <a:pt x="77839" y="631"/>
                </a:lnTo>
                <a:lnTo>
                  <a:pt x="77839" y="55084"/>
                </a:lnTo>
              </a:path>
            </a:pathLst>
          </a:custGeom>
          <a:solidFill>
            <a:srgbClr val="4D4D4D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4EECD053-A7E8-4537-969A-847EC251772E}"/>
              </a:ext>
            </a:extLst>
          </p:cNvPr>
          <p:cNvSpPr/>
          <p:nvPr/>
        </p:nvSpPr>
        <p:spPr>
          <a:xfrm>
            <a:off x="1612209" y="1395977"/>
            <a:ext cx="77128" cy="50466"/>
          </a:xfrm>
          <a:custGeom>
            <a:avLst/>
            <a:gdLst>
              <a:gd name="connsiteX0" fmla="*/ 77839 w 77127"/>
              <a:gd name="connsiteY0" fmla="*/ 55092 h 50466"/>
              <a:gd name="connsiteX1" fmla="*/ 643 w 77127"/>
              <a:gd name="connsiteY1" fmla="*/ 55092 h 50466"/>
              <a:gd name="connsiteX2" fmla="*/ 643 w 77127"/>
              <a:gd name="connsiteY2" fmla="*/ 631 h 50466"/>
              <a:gd name="connsiteX3" fmla="*/ 77839 w 77127"/>
              <a:gd name="connsiteY3" fmla="*/ 631 h 50466"/>
              <a:gd name="connsiteX4" fmla="*/ 77839 w 77127"/>
              <a:gd name="connsiteY4" fmla="*/ 55092 h 5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27" h="50466">
                <a:moveTo>
                  <a:pt x="77839" y="55092"/>
                </a:moveTo>
                <a:lnTo>
                  <a:pt x="643" y="55092"/>
                </a:lnTo>
                <a:lnTo>
                  <a:pt x="643" y="631"/>
                </a:lnTo>
                <a:lnTo>
                  <a:pt x="77839" y="631"/>
                </a:lnTo>
                <a:lnTo>
                  <a:pt x="77839" y="55092"/>
                </a:lnTo>
              </a:path>
            </a:pathLst>
          </a:custGeom>
          <a:solidFill>
            <a:srgbClr val="4D4D4D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F6983A15-FD75-4386-A590-95BA808E068B}"/>
              </a:ext>
            </a:extLst>
          </p:cNvPr>
          <p:cNvSpPr/>
          <p:nvPr/>
        </p:nvSpPr>
        <p:spPr>
          <a:xfrm>
            <a:off x="1612209" y="1660041"/>
            <a:ext cx="77128" cy="50466"/>
          </a:xfrm>
          <a:custGeom>
            <a:avLst/>
            <a:gdLst>
              <a:gd name="connsiteX0" fmla="*/ 77839 w 77127"/>
              <a:gd name="connsiteY0" fmla="*/ 55084 h 50466"/>
              <a:gd name="connsiteX1" fmla="*/ 643 w 77127"/>
              <a:gd name="connsiteY1" fmla="*/ 55084 h 50466"/>
              <a:gd name="connsiteX2" fmla="*/ 643 w 77127"/>
              <a:gd name="connsiteY2" fmla="*/ 631 h 50466"/>
              <a:gd name="connsiteX3" fmla="*/ 77839 w 77127"/>
              <a:gd name="connsiteY3" fmla="*/ 631 h 50466"/>
              <a:gd name="connsiteX4" fmla="*/ 77839 w 77127"/>
              <a:gd name="connsiteY4" fmla="*/ 55084 h 5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27" h="50466">
                <a:moveTo>
                  <a:pt x="77839" y="55084"/>
                </a:moveTo>
                <a:lnTo>
                  <a:pt x="643" y="55084"/>
                </a:lnTo>
                <a:lnTo>
                  <a:pt x="643" y="631"/>
                </a:lnTo>
                <a:lnTo>
                  <a:pt x="77839" y="631"/>
                </a:lnTo>
                <a:lnTo>
                  <a:pt x="77839" y="55084"/>
                </a:lnTo>
              </a:path>
            </a:pathLst>
          </a:custGeom>
          <a:solidFill>
            <a:srgbClr val="4D4D4D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6806BE24-4361-43F8-899C-66651BEF9067}"/>
              </a:ext>
            </a:extLst>
          </p:cNvPr>
          <p:cNvSpPr/>
          <p:nvPr/>
        </p:nvSpPr>
        <p:spPr>
          <a:xfrm>
            <a:off x="595660" y="991197"/>
            <a:ext cx="205674" cy="201865"/>
          </a:xfrm>
          <a:custGeom>
            <a:avLst/>
            <a:gdLst>
              <a:gd name="connsiteX0" fmla="*/ 643 w 205673"/>
              <a:gd name="connsiteY0" fmla="*/ 103750 h 201864"/>
              <a:gd name="connsiteX1" fmla="*/ 105683 w 205673"/>
              <a:gd name="connsiteY1" fmla="*/ 206852 h 201864"/>
              <a:gd name="connsiteX2" fmla="*/ 210731 w 205673"/>
              <a:gd name="connsiteY2" fmla="*/ 103750 h 201864"/>
              <a:gd name="connsiteX3" fmla="*/ 105683 w 205673"/>
              <a:gd name="connsiteY3" fmla="*/ 631 h 201864"/>
              <a:gd name="connsiteX4" fmla="*/ 643 w 205673"/>
              <a:gd name="connsiteY4" fmla="*/ 103750 h 20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673" h="201864">
                <a:moveTo>
                  <a:pt x="643" y="103750"/>
                </a:moveTo>
                <a:cubicBezTo>
                  <a:pt x="643" y="160667"/>
                  <a:pt x="47659" y="206852"/>
                  <a:pt x="105683" y="206852"/>
                </a:cubicBezTo>
                <a:cubicBezTo>
                  <a:pt x="163709" y="206852"/>
                  <a:pt x="210731" y="160667"/>
                  <a:pt x="210731" y="103750"/>
                </a:cubicBezTo>
                <a:cubicBezTo>
                  <a:pt x="210731" y="46782"/>
                  <a:pt x="163709" y="631"/>
                  <a:pt x="105683" y="631"/>
                </a:cubicBezTo>
                <a:cubicBezTo>
                  <a:pt x="47659" y="631"/>
                  <a:pt x="643" y="46782"/>
                  <a:pt x="643" y="103750"/>
                </a:cubicBezTo>
              </a:path>
            </a:pathLst>
          </a:custGeom>
          <a:solidFill>
            <a:schemeClr val="accent6">
              <a:lumMod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F54E109B-602D-4B15-AABA-545EA989B82D}"/>
              </a:ext>
            </a:extLst>
          </p:cNvPr>
          <p:cNvSpPr/>
          <p:nvPr/>
        </p:nvSpPr>
        <p:spPr>
          <a:xfrm>
            <a:off x="633513" y="1215894"/>
            <a:ext cx="231383" cy="227098"/>
          </a:xfrm>
          <a:custGeom>
            <a:avLst/>
            <a:gdLst>
              <a:gd name="connsiteX0" fmla="*/ 169519 w 231382"/>
              <a:gd name="connsiteY0" fmla="*/ 218647 h 227098"/>
              <a:gd name="connsiteX1" fmla="*/ 220946 w 231382"/>
              <a:gd name="connsiteY1" fmla="*/ 218967 h 227098"/>
              <a:gd name="connsiteX2" fmla="*/ 220946 w 231382"/>
              <a:gd name="connsiteY2" fmla="*/ 218967 h 227098"/>
              <a:gd name="connsiteX3" fmla="*/ 221246 w 231382"/>
              <a:gd name="connsiteY3" fmla="*/ 168475 h 227098"/>
              <a:gd name="connsiteX4" fmla="*/ 62869 w 231382"/>
              <a:gd name="connsiteY4" fmla="*/ 11232 h 227098"/>
              <a:gd name="connsiteX5" fmla="*/ 11433 w 231382"/>
              <a:gd name="connsiteY5" fmla="*/ 10937 h 227098"/>
              <a:gd name="connsiteX6" fmla="*/ 11433 w 231382"/>
              <a:gd name="connsiteY6" fmla="*/ 10937 h 227098"/>
              <a:gd name="connsiteX7" fmla="*/ 11151 w 231382"/>
              <a:gd name="connsiteY7" fmla="*/ 61411 h 227098"/>
              <a:gd name="connsiteX8" fmla="*/ 169519 w 231382"/>
              <a:gd name="connsiteY8" fmla="*/ 218647 h 22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382" h="227098">
                <a:moveTo>
                  <a:pt x="169519" y="218647"/>
                </a:moveTo>
                <a:cubicBezTo>
                  <a:pt x="183642" y="232685"/>
                  <a:pt x="206669" y="232795"/>
                  <a:pt x="220946" y="218967"/>
                </a:cubicBezTo>
                <a:lnTo>
                  <a:pt x="220946" y="218967"/>
                </a:lnTo>
                <a:cubicBezTo>
                  <a:pt x="235240" y="205097"/>
                  <a:pt x="235360" y="182496"/>
                  <a:pt x="221246" y="168475"/>
                </a:cubicBezTo>
                <a:lnTo>
                  <a:pt x="62869" y="11232"/>
                </a:lnTo>
                <a:cubicBezTo>
                  <a:pt x="48746" y="-2781"/>
                  <a:pt x="25719" y="-2924"/>
                  <a:pt x="11433" y="10937"/>
                </a:cubicBezTo>
                <a:lnTo>
                  <a:pt x="11433" y="10937"/>
                </a:lnTo>
                <a:cubicBezTo>
                  <a:pt x="-2841" y="24798"/>
                  <a:pt x="-2971" y="47382"/>
                  <a:pt x="11151" y="61411"/>
                </a:cubicBezTo>
                <a:lnTo>
                  <a:pt x="169519" y="218647"/>
                </a:lnTo>
              </a:path>
            </a:pathLst>
          </a:custGeom>
          <a:solidFill>
            <a:schemeClr val="accent6">
              <a:lumMod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Forma libre: forma 58">
            <a:extLst>
              <a:ext uri="{FF2B5EF4-FFF2-40B4-BE49-F238E27FC236}">
                <a16:creationId xmlns:a16="http://schemas.microsoft.com/office/drawing/2014/main" id="{1A8BDD77-7200-495B-AA80-386D0DD9B51E}"/>
              </a:ext>
            </a:extLst>
          </p:cNvPr>
          <p:cNvSpPr/>
          <p:nvPr/>
        </p:nvSpPr>
        <p:spPr>
          <a:xfrm>
            <a:off x="790312" y="1294104"/>
            <a:ext cx="237810" cy="145090"/>
          </a:xfrm>
          <a:custGeom>
            <a:avLst/>
            <a:gdLst>
              <a:gd name="connsiteX0" fmla="*/ 4072 w 237810"/>
              <a:gd name="connsiteY0" fmla="*/ 123927 h 145090"/>
              <a:gd name="connsiteX1" fmla="*/ 59227 w 237810"/>
              <a:gd name="connsiteY1" fmla="*/ 145501 h 145090"/>
              <a:gd name="connsiteX2" fmla="*/ 215118 w 237810"/>
              <a:gd name="connsiteY2" fmla="*/ 79710 h 145090"/>
              <a:gd name="connsiteX3" fmla="*/ 237100 w 237810"/>
              <a:gd name="connsiteY3" fmla="*/ 25568 h 145090"/>
              <a:gd name="connsiteX4" fmla="*/ 237100 w 237810"/>
              <a:gd name="connsiteY4" fmla="*/ 25568 h 145090"/>
              <a:gd name="connsiteX5" fmla="*/ 181945 w 237810"/>
              <a:gd name="connsiteY5" fmla="*/ 3994 h 145090"/>
              <a:gd name="connsiteX6" fmla="*/ 26045 w 237810"/>
              <a:gd name="connsiteY6" fmla="*/ 69785 h 145090"/>
              <a:gd name="connsiteX7" fmla="*/ 4072 w 237810"/>
              <a:gd name="connsiteY7" fmla="*/ 123927 h 145090"/>
              <a:gd name="connsiteX8" fmla="*/ 4072 w 237810"/>
              <a:gd name="connsiteY8" fmla="*/ 123927 h 14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810" h="145090">
                <a:moveTo>
                  <a:pt x="4072" y="123927"/>
                </a:moveTo>
                <a:cubicBezTo>
                  <a:pt x="13233" y="144837"/>
                  <a:pt x="37923" y="154501"/>
                  <a:pt x="59227" y="145501"/>
                </a:cubicBezTo>
                <a:lnTo>
                  <a:pt x="215118" y="79710"/>
                </a:lnTo>
                <a:cubicBezTo>
                  <a:pt x="236423" y="70727"/>
                  <a:pt x="246261" y="46487"/>
                  <a:pt x="237100" y="25568"/>
                </a:cubicBezTo>
                <a:lnTo>
                  <a:pt x="237100" y="25568"/>
                </a:lnTo>
                <a:cubicBezTo>
                  <a:pt x="227939" y="4659"/>
                  <a:pt x="203241" y="-4997"/>
                  <a:pt x="181945" y="3994"/>
                </a:cubicBezTo>
                <a:lnTo>
                  <a:pt x="26045" y="69785"/>
                </a:lnTo>
                <a:cubicBezTo>
                  <a:pt x="4758" y="78785"/>
                  <a:pt x="-5097" y="103025"/>
                  <a:pt x="4072" y="123927"/>
                </a:cubicBezTo>
                <a:lnTo>
                  <a:pt x="4072" y="123927"/>
                </a:lnTo>
              </a:path>
            </a:pathLst>
          </a:custGeom>
          <a:solidFill>
            <a:schemeClr val="accent6">
              <a:lumMod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DB9CE743-DAE0-4ED7-B271-EC7A9A0B4619}"/>
              </a:ext>
            </a:extLst>
          </p:cNvPr>
          <p:cNvSpPr/>
          <p:nvPr/>
        </p:nvSpPr>
        <p:spPr>
          <a:xfrm>
            <a:off x="675343" y="1508203"/>
            <a:ext cx="186392" cy="246023"/>
          </a:xfrm>
          <a:custGeom>
            <a:avLst/>
            <a:gdLst>
              <a:gd name="connsiteX0" fmla="*/ 22761 w 186391"/>
              <a:gd name="connsiteY0" fmla="*/ 7379 h 246022"/>
              <a:gd name="connsiteX1" fmla="*/ 7507 w 186391"/>
              <a:gd name="connsiteY1" fmla="*/ 70007 h 246022"/>
              <a:gd name="connsiteX2" fmla="*/ 105673 w 186391"/>
              <a:gd name="connsiteY2" fmla="*/ 226822 h 246022"/>
              <a:gd name="connsiteX3" fmla="*/ 169492 w 186391"/>
              <a:gd name="connsiteY3" fmla="*/ 241777 h 246022"/>
              <a:gd name="connsiteX4" fmla="*/ 169492 w 186391"/>
              <a:gd name="connsiteY4" fmla="*/ 241777 h 246022"/>
              <a:gd name="connsiteX5" fmla="*/ 184729 w 186391"/>
              <a:gd name="connsiteY5" fmla="*/ 179123 h 246022"/>
              <a:gd name="connsiteX6" fmla="*/ 86580 w 186391"/>
              <a:gd name="connsiteY6" fmla="*/ 22334 h 246022"/>
              <a:gd name="connsiteX7" fmla="*/ 22761 w 186391"/>
              <a:gd name="connsiteY7" fmla="*/ 7379 h 246022"/>
              <a:gd name="connsiteX8" fmla="*/ 22761 w 186391"/>
              <a:gd name="connsiteY8" fmla="*/ 7379 h 24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391" h="246022">
                <a:moveTo>
                  <a:pt x="22761" y="7379"/>
                </a:moveTo>
                <a:cubicBezTo>
                  <a:pt x="926" y="20550"/>
                  <a:pt x="-5896" y="48584"/>
                  <a:pt x="7507" y="70007"/>
                </a:cubicBezTo>
                <a:lnTo>
                  <a:pt x="105673" y="226822"/>
                </a:lnTo>
                <a:cubicBezTo>
                  <a:pt x="119076" y="248228"/>
                  <a:pt x="147656" y="254931"/>
                  <a:pt x="169492" y="241777"/>
                </a:cubicBezTo>
                <a:lnTo>
                  <a:pt x="169492" y="241777"/>
                </a:lnTo>
                <a:cubicBezTo>
                  <a:pt x="191328" y="228605"/>
                  <a:pt x="198149" y="200554"/>
                  <a:pt x="184729" y="179123"/>
                </a:cubicBezTo>
                <a:lnTo>
                  <a:pt x="86580" y="22334"/>
                </a:lnTo>
                <a:cubicBezTo>
                  <a:pt x="73177" y="910"/>
                  <a:pt x="44597" y="-5793"/>
                  <a:pt x="22761" y="7379"/>
                </a:cubicBezTo>
                <a:lnTo>
                  <a:pt x="22761" y="7379"/>
                </a:lnTo>
              </a:path>
            </a:pathLst>
          </a:custGeom>
          <a:solidFill>
            <a:schemeClr val="accent6">
              <a:lumMod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Forma libre: forma 60">
            <a:extLst>
              <a:ext uri="{FF2B5EF4-FFF2-40B4-BE49-F238E27FC236}">
                <a16:creationId xmlns:a16="http://schemas.microsoft.com/office/drawing/2014/main" id="{3A88042F-6780-4E16-8D8E-3BB0982F6238}"/>
              </a:ext>
            </a:extLst>
          </p:cNvPr>
          <p:cNvSpPr/>
          <p:nvPr/>
        </p:nvSpPr>
        <p:spPr>
          <a:xfrm>
            <a:off x="778782" y="1676729"/>
            <a:ext cx="128546" cy="271256"/>
          </a:xfrm>
          <a:custGeom>
            <a:avLst/>
            <a:gdLst>
              <a:gd name="connsiteX0" fmla="*/ 37858 w 128545"/>
              <a:gd name="connsiteY0" fmla="*/ 1538 h 271256"/>
              <a:gd name="connsiteX1" fmla="*/ 1565 w 128545"/>
              <a:gd name="connsiteY1" fmla="*/ 55184 h 271256"/>
              <a:gd name="connsiteX2" fmla="*/ 38681 w 128545"/>
              <a:gd name="connsiteY2" fmla="*/ 235591 h 271256"/>
              <a:gd name="connsiteX3" fmla="*/ 93347 w 128545"/>
              <a:gd name="connsiteY3" fmla="*/ 271212 h 271256"/>
              <a:gd name="connsiteX4" fmla="*/ 93347 w 128545"/>
              <a:gd name="connsiteY4" fmla="*/ 271212 h 271256"/>
              <a:gd name="connsiteX5" fmla="*/ 129640 w 128545"/>
              <a:gd name="connsiteY5" fmla="*/ 217541 h 271256"/>
              <a:gd name="connsiteX6" fmla="*/ 92524 w 128545"/>
              <a:gd name="connsiteY6" fmla="*/ 37167 h 271256"/>
              <a:gd name="connsiteX7" fmla="*/ 37858 w 128545"/>
              <a:gd name="connsiteY7" fmla="*/ 1538 h 271256"/>
              <a:gd name="connsiteX8" fmla="*/ 37858 w 128545"/>
              <a:gd name="connsiteY8" fmla="*/ 1538 h 27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545" h="271256">
                <a:moveTo>
                  <a:pt x="37858" y="1538"/>
                </a:moveTo>
                <a:cubicBezTo>
                  <a:pt x="12740" y="6526"/>
                  <a:pt x="-3491" y="30539"/>
                  <a:pt x="1565" y="55184"/>
                </a:cubicBezTo>
                <a:lnTo>
                  <a:pt x="38681" y="235591"/>
                </a:lnTo>
                <a:cubicBezTo>
                  <a:pt x="43754" y="260219"/>
                  <a:pt x="68229" y="276183"/>
                  <a:pt x="93347" y="271212"/>
                </a:cubicBezTo>
                <a:lnTo>
                  <a:pt x="93347" y="271212"/>
                </a:lnTo>
                <a:cubicBezTo>
                  <a:pt x="118465" y="266233"/>
                  <a:pt x="134713" y="242211"/>
                  <a:pt x="129640" y="217541"/>
                </a:cubicBezTo>
                <a:lnTo>
                  <a:pt x="92524" y="37167"/>
                </a:lnTo>
                <a:cubicBezTo>
                  <a:pt x="87468" y="12523"/>
                  <a:pt x="62993" y="-3433"/>
                  <a:pt x="37858" y="1538"/>
                </a:cubicBezTo>
                <a:lnTo>
                  <a:pt x="37858" y="1538"/>
                </a:lnTo>
              </a:path>
            </a:pathLst>
          </a:custGeom>
          <a:solidFill>
            <a:schemeClr val="accent6">
              <a:lumMod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8DEC122D-2247-4068-ADE5-A5B81D0576BF}"/>
              </a:ext>
            </a:extLst>
          </p:cNvPr>
          <p:cNvSpPr/>
          <p:nvPr/>
        </p:nvSpPr>
        <p:spPr>
          <a:xfrm>
            <a:off x="603208" y="1508208"/>
            <a:ext cx="102837" cy="271256"/>
          </a:xfrm>
          <a:custGeom>
            <a:avLst/>
            <a:gdLst>
              <a:gd name="connsiteX0" fmla="*/ 64070 w 102836"/>
              <a:gd name="connsiteY0" fmla="*/ 754 h 271256"/>
              <a:gd name="connsiteX1" fmla="*/ 14428 w 102836"/>
              <a:gd name="connsiteY1" fmla="*/ 42843 h 271256"/>
              <a:gd name="connsiteX2" fmla="*/ 767 w 102836"/>
              <a:gd name="connsiteY2" fmla="*/ 226405 h 271256"/>
              <a:gd name="connsiteX3" fmla="*/ 43675 w 102836"/>
              <a:gd name="connsiteY3" fmla="*/ 275130 h 271256"/>
              <a:gd name="connsiteX4" fmla="*/ 43675 w 102836"/>
              <a:gd name="connsiteY4" fmla="*/ 275130 h 271256"/>
              <a:gd name="connsiteX5" fmla="*/ 93319 w 102836"/>
              <a:gd name="connsiteY5" fmla="*/ 233025 h 271256"/>
              <a:gd name="connsiteX6" fmla="*/ 106979 w 102836"/>
              <a:gd name="connsiteY6" fmla="*/ 49479 h 271256"/>
              <a:gd name="connsiteX7" fmla="*/ 64070 w 102836"/>
              <a:gd name="connsiteY7" fmla="*/ 754 h 271256"/>
              <a:gd name="connsiteX8" fmla="*/ 64070 w 102836"/>
              <a:gd name="connsiteY8" fmla="*/ 754 h 271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36" h="271256">
                <a:moveTo>
                  <a:pt x="64070" y="754"/>
                </a:moveTo>
                <a:cubicBezTo>
                  <a:pt x="38523" y="-1079"/>
                  <a:pt x="16299" y="17778"/>
                  <a:pt x="14428" y="42843"/>
                </a:cubicBezTo>
                <a:lnTo>
                  <a:pt x="767" y="226405"/>
                </a:lnTo>
                <a:cubicBezTo>
                  <a:pt x="-1091" y="251470"/>
                  <a:pt x="18121" y="273296"/>
                  <a:pt x="43675" y="275130"/>
                </a:cubicBezTo>
                <a:lnTo>
                  <a:pt x="43675" y="275130"/>
                </a:lnTo>
                <a:cubicBezTo>
                  <a:pt x="69229" y="276964"/>
                  <a:pt x="91459" y="258106"/>
                  <a:pt x="93319" y="233025"/>
                </a:cubicBezTo>
                <a:lnTo>
                  <a:pt x="106979" y="49479"/>
                </a:lnTo>
                <a:cubicBezTo>
                  <a:pt x="108847" y="24414"/>
                  <a:pt x="89642" y="2596"/>
                  <a:pt x="64070" y="754"/>
                </a:cubicBezTo>
                <a:lnTo>
                  <a:pt x="64070" y="754"/>
                </a:lnTo>
              </a:path>
            </a:pathLst>
          </a:custGeom>
          <a:solidFill>
            <a:schemeClr val="accent6">
              <a:lumMod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Forma libre: forma 62">
            <a:extLst>
              <a:ext uri="{FF2B5EF4-FFF2-40B4-BE49-F238E27FC236}">
                <a16:creationId xmlns:a16="http://schemas.microsoft.com/office/drawing/2014/main" id="{93347E5E-11E1-481F-8860-83065359F6A7}"/>
              </a:ext>
            </a:extLst>
          </p:cNvPr>
          <p:cNvSpPr/>
          <p:nvPr/>
        </p:nvSpPr>
        <p:spPr>
          <a:xfrm>
            <a:off x="523272" y="1704291"/>
            <a:ext cx="167110" cy="258639"/>
          </a:xfrm>
          <a:custGeom>
            <a:avLst/>
            <a:gdLst>
              <a:gd name="connsiteX0" fmla="*/ 143389 w 167109"/>
              <a:gd name="connsiteY0" fmla="*/ 4686 h 258639"/>
              <a:gd name="connsiteX1" fmla="*/ 82011 w 167109"/>
              <a:gd name="connsiteY1" fmla="*/ 27412 h 258639"/>
              <a:gd name="connsiteX2" fmla="*/ 4763 w 167109"/>
              <a:gd name="connsiteY2" fmla="*/ 195119 h 258639"/>
              <a:gd name="connsiteX3" fmla="*/ 27945 w 167109"/>
              <a:gd name="connsiteY3" fmla="*/ 255368 h 258639"/>
              <a:gd name="connsiteX4" fmla="*/ 27945 w 167109"/>
              <a:gd name="connsiteY4" fmla="*/ 255368 h 258639"/>
              <a:gd name="connsiteX5" fmla="*/ 89339 w 167109"/>
              <a:gd name="connsiteY5" fmla="*/ 232616 h 258639"/>
              <a:gd name="connsiteX6" fmla="*/ 166562 w 167109"/>
              <a:gd name="connsiteY6" fmla="*/ 64951 h 258639"/>
              <a:gd name="connsiteX7" fmla="*/ 143389 w 167109"/>
              <a:gd name="connsiteY7" fmla="*/ 4686 h 258639"/>
              <a:gd name="connsiteX8" fmla="*/ 143389 w 167109"/>
              <a:gd name="connsiteY8" fmla="*/ 4686 h 25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109" h="258639">
                <a:moveTo>
                  <a:pt x="143389" y="4686"/>
                </a:moveTo>
                <a:cubicBezTo>
                  <a:pt x="120046" y="-5677"/>
                  <a:pt x="92569" y="4509"/>
                  <a:pt x="82011" y="27412"/>
                </a:cubicBezTo>
                <a:lnTo>
                  <a:pt x="4763" y="195119"/>
                </a:lnTo>
                <a:cubicBezTo>
                  <a:pt x="-5775" y="218014"/>
                  <a:pt x="4596" y="245005"/>
                  <a:pt x="27945" y="255368"/>
                </a:cubicBezTo>
                <a:lnTo>
                  <a:pt x="27945" y="255368"/>
                </a:lnTo>
                <a:cubicBezTo>
                  <a:pt x="51294" y="265739"/>
                  <a:pt x="78781" y="255553"/>
                  <a:pt x="89339" y="232616"/>
                </a:cubicBezTo>
                <a:lnTo>
                  <a:pt x="166562" y="64951"/>
                </a:lnTo>
                <a:cubicBezTo>
                  <a:pt x="177128" y="42039"/>
                  <a:pt x="166759" y="15048"/>
                  <a:pt x="143389" y="4686"/>
                </a:cubicBezTo>
                <a:lnTo>
                  <a:pt x="143389" y="4686"/>
                </a:lnTo>
              </a:path>
            </a:pathLst>
          </a:custGeom>
          <a:solidFill>
            <a:schemeClr val="accent6">
              <a:lumMod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Forma libre: forma 63">
            <a:extLst>
              <a:ext uri="{FF2B5EF4-FFF2-40B4-BE49-F238E27FC236}">
                <a16:creationId xmlns:a16="http://schemas.microsoft.com/office/drawing/2014/main" id="{BFA5BD49-F1C7-4591-BFE8-DDF841160722}"/>
              </a:ext>
            </a:extLst>
          </p:cNvPr>
          <p:cNvSpPr/>
          <p:nvPr/>
        </p:nvSpPr>
        <p:spPr>
          <a:xfrm>
            <a:off x="616340" y="932858"/>
            <a:ext cx="167110" cy="195557"/>
          </a:xfrm>
          <a:custGeom>
            <a:avLst/>
            <a:gdLst>
              <a:gd name="connsiteX0" fmla="*/ 643 w 167109"/>
              <a:gd name="connsiteY0" fmla="*/ 176034 h 195556"/>
              <a:gd name="connsiteX1" fmla="*/ 24745 w 167109"/>
              <a:gd name="connsiteY1" fmla="*/ 199686 h 195556"/>
              <a:gd name="connsiteX2" fmla="*/ 145265 w 167109"/>
              <a:gd name="connsiteY2" fmla="*/ 199686 h 195556"/>
              <a:gd name="connsiteX3" fmla="*/ 169355 w 167109"/>
              <a:gd name="connsiteY3" fmla="*/ 176034 h 195556"/>
              <a:gd name="connsiteX4" fmla="*/ 169355 w 167109"/>
              <a:gd name="connsiteY4" fmla="*/ 24283 h 195556"/>
              <a:gd name="connsiteX5" fmla="*/ 145265 w 167109"/>
              <a:gd name="connsiteY5" fmla="*/ 631 h 195556"/>
              <a:gd name="connsiteX6" fmla="*/ 24745 w 167109"/>
              <a:gd name="connsiteY6" fmla="*/ 631 h 195556"/>
              <a:gd name="connsiteX7" fmla="*/ 643 w 167109"/>
              <a:gd name="connsiteY7" fmla="*/ 24283 h 195556"/>
              <a:gd name="connsiteX8" fmla="*/ 643 w 167109"/>
              <a:gd name="connsiteY8" fmla="*/ 176034 h 19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109" h="195556">
                <a:moveTo>
                  <a:pt x="643" y="176034"/>
                </a:moveTo>
                <a:cubicBezTo>
                  <a:pt x="643" y="189097"/>
                  <a:pt x="11449" y="199686"/>
                  <a:pt x="24745" y="199686"/>
                </a:cubicBezTo>
                <a:lnTo>
                  <a:pt x="145265" y="199686"/>
                </a:lnTo>
                <a:cubicBezTo>
                  <a:pt x="158574" y="199686"/>
                  <a:pt x="169355" y="189097"/>
                  <a:pt x="169355" y="176034"/>
                </a:cubicBezTo>
                <a:lnTo>
                  <a:pt x="169355" y="24283"/>
                </a:lnTo>
                <a:cubicBezTo>
                  <a:pt x="169355" y="11229"/>
                  <a:pt x="158574" y="631"/>
                  <a:pt x="145265" y="631"/>
                </a:cubicBezTo>
                <a:lnTo>
                  <a:pt x="24745" y="631"/>
                </a:lnTo>
                <a:cubicBezTo>
                  <a:pt x="11449" y="631"/>
                  <a:pt x="643" y="11229"/>
                  <a:pt x="643" y="24283"/>
                </a:cubicBezTo>
                <a:lnTo>
                  <a:pt x="643" y="176034"/>
                </a:lnTo>
              </a:path>
            </a:pathLst>
          </a:custGeom>
          <a:solidFill>
            <a:schemeClr val="accent6">
              <a:lumMod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Forma libre: forma 64">
            <a:extLst>
              <a:ext uri="{FF2B5EF4-FFF2-40B4-BE49-F238E27FC236}">
                <a16:creationId xmlns:a16="http://schemas.microsoft.com/office/drawing/2014/main" id="{D56A7EF7-0691-4CF0-A4EF-EA7181326DF8}"/>
              </a:ext>
            </a:extLst>
          </p:cNvPr>
          <p:cNvSpPr/>
          <p:nvPr/>
        </p:nvSpPr>
        <p:spPr>
          <a:xfrm>
            <a:off x="700692" y="1032385"/>
            <a:ext cx="173537" cy="25233"/>
          </a:xfrm>
          <a:custGeom>
            <a:avLst/>
            <a:gdLst>
              <a:gd name="connsiteX0" fmla="*/ 173922 w 173537"/>
              <a:gd name="connsiteY0" fmla="*/ 14661 h 25233"/>
              <a:gd name="connsiteX1" fmla="*/ 159628 w 173537"/>
              <a:gd name="connsiteY1" fmla="*/ 28682 h 25233"/>
              <a:gd name="connsiteX2" fmla="*/ 14937 w 173537"/>
              <a:gd name="connsiteY2" fmla="*/ 28682 h 25233"/>
              <a:gd name="connsiteX3" fmla="*/ 643 w 173537"/>
              <a:gd name="connsiteY3" fmla="*/ 14661 h 25233"/>
              <a:gd name="connsiteX4" fmla="*/ 643 w 173537"/>
              <a:gd name="connsiteY4" fmla="*/ 14661 h 25233"/>
              <a:gd name="connsiteX5" fmla="*/ 14937 w 173537"/>
              <a:gd name="connsiteY5" fmla="*/ 631 h 25233"/>
              <a:gd name="connsiteX6" fmla="*/ 159628 w 173537"/>
              <a:gd name="connsiteY6" fmla="*/ 631 h 25233"/>
              <a:gd name="connsiteX7" fmla="*/ 173922 w 173537"/>
              <a:gd name="connsiteY7" fmla="*/ 14661 h 25233"/>
              <a:gd name="connsiteX8" fmla="*/ 173922 w 173537"/>
              <a:gd name="connsiteY8" fmla="*/ 14661 h 2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537" h="25233">
                <a:moveTo>
                  <a:pt x="173922" y="14661"/>
                </a:moveTo>
                <a:cubicBezTo>
                  <a:pt x="173922" y="22407"/>
                  <a:pt x="167521" y="28682"/>
                  <a:pt x="159628" y="28682"/>
                </a:cubicBezTo>
                <a:lnTo>
                  <a:pt x="14937" y="28682"/>
                </a:lnTo>
                <a:cubicBezTo>
                  <a:pt x="7044" y="28682"/>
                  <a:pt x="643" y="22407"/>
                  <a:pt x="643" y="14661"/>
                </a:cubicBezTo>
                <a:lnTo>
                  <a:pt x="643" y="14661"/>
                </a:lnTo>
                <a:cubicBezTo>
                  <a:pt x="643" y="6922"/>
                  <a:pt x="7044" y="631"/>
                  <a:pt x="14937" y="631"/>
                </a:cubicBezTo>
                <a:lnTo>
                  <a:pt x="159628" y="631"/>
                </a:lnTo>
                <a:cubicBezTo>
                  <a:pt x="167521" y="631"/>
                  <a:pt x="173922" y="6922"/>
                  <a:pt x="173922" y="14661"/>
                </a:cubicBezTo>
                <a:lnTo>
                  <a:pt x="173922" y="14661"/>
                </a:lnTo>
              </a:path>
            </a:pathLst>
          </a:custGeom>
          <a:solidFill>
            <a:schemeClr val="accent6">
              <a:lumMod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Forma libre: forma 65">
            <a:extLst>
              <a:ext uri="{FF2B5EF4-FFF2-40B4-BE49-F238E27FC236}">
                <a16:creationId xmlns:a16="http://schemas.microsoft.com/office/drawing/2014/main" id="{41018592-422A-4096-BED5-20642BED2F0A}"/>
              </a:ext>
            </a:extLst>
          </p:cNvPr>
          <p:cNvSpPr/>
          <p:nvPr/>
        </p:nvSpPr>
        <p:spPr>
          <a:xfrm>
            <a:off x="616468" y="1201724"/>
            <a:ext cx="160682" cy="410038"/>
          </a:xfrm>
          <a:custGeom>
            <a:avLst/>
            <a:gdLst>
              <a:gd name="connsiteX0" fmla="*/ 160092 w 160682"/>
              <a:gd name="connsiteY0" fmla="*/ 334649 h 410038"/>
              <a:gd name="connsiteX1" fmla="*/ 80368 w 160682"/>
              <a:gd name="connsiteY1" fmla="*/ 412897 h 410038"/>
              <a:gd name="connsiteX2" fmla="*/ 80368 w 160682"/>
              <a:gd name="connsiteY2" fmla="*/ 412897 h 410038"/>
              <a:gd name="connsiteX3" fmla="*/ 643 w 160682"/>
              <a:gd name="connsiteY3" fmla="*/ 334649 h 410038"/>
              <a:gd name="connsiteX4" fmla="*/ 643 w 160682"/>
              <a:gd name="connsiteY4" fmla="*/ 78878 h 410038"/>
              <a:gd name="connsiteX5" fmla="*/ 80368 w 160682"/>
              <a:gd name="connsiteY5" fmla="*/ 631 h 410038"/>
              <a:gd name="connsiteX6" fmla="*/ 80368 w 160682"/>
              <a:gd name="connsiteY6" fmla="*/ 631 h 410038"/>
              <a:gd name="connsiteX7" fmla="*/ 160092 w 160682"/>
              <a:gd name="connsiteY7" fmla="*/ 78878 h 410038"/>
              <a:gd name="connsiteX8" fmla="*/ 160092 w 160682"/>
              <a:gd name="connsiteY8" fmla="*/ 334649 h 41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682" h="410038">
                <a:moveTo>
                  <a:pt x="160092" y="334649"/>
                </a:moveTo>
                <a:cubicBezTo>
                  <a:pt x="160092" y="377865"/>
                  <a:pt x="124382" y="412897"/>
                  <a:pt x="80368" y="412897"/>
                </a:cubicBezTo>
                <a:lnTo>
                  <a:pt x="80368" y="412897"/>
                </a:lnTo>
                <a:cubicBezTo>
                  <a:pt x="36336" y="412897"/>
                  <a:pt x="643" y="377865"/>
                  <a:pt x="643" y="334649"/>
                </a:cubicBezTo>
                <a:lnTo>
                  <a:pt x="643" y="78878"/>
                </a:lnTo>
                <a:cubicBezTo>
                  <a:pt x="643" y="35663"/>
                  <a:pt x="36336" y="631"/>
                  <a:pt x="80368" y="631"/>
                </a:cubicBezTo>
                <a:lnTo>
                  <a:pt x="80368" y="631"/>
                </a:lnTo>
                <a:cubicBezTo>
                  <a:pt x="124382" y="631"/>
                  <a:pt x="160092" y="35663"/>
                  <a:pt x="160092" y="78878"/>
                </a:cubicBezTo>
                <a:lnTo>
                  <a:pt x="160092" y="334649"/>
                </a:lnTo>
              </a:path>
            </a:pathLst>
          </a:custGeom>
          <a:solidFill>
            <a:schemeClr val="accent6">
              <a:lumMod val="50000"/>
            </a:schemeClr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s-E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AB3DCA17-509E-407F-8FC7-90EB953D1359}"/>
              </a:ext>
            </a:extLst>
          </p:cNvPr>
          <p:cNvSpPr txBox="1"/>
          <p:nvPr/>
        </p:nvSpPr>
        <p:spPr>
          <a:xfrm>
            <a:off x="10791711" y="6539229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99003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iconos </a:t>
            </a:r>
            <a:r>
              <a:rPr lang="es-ES" sz="1200" dirty="0" err="1">
                <a:solidFill>
                  <a:srgbClr val="99003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by</a:t>
            </a:r>
            <a:r>
              <a:rPr lang="es-ES" sz="1200" dirty="0">
                <a:solidFill>
                  <a:srgbClr val="99003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s-ES" sz="1200" dirty="0" err="1">
                <a:solidFill>
                  <a:srgbClr val="99003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Freepik</a:t>
            </a:r>
            <a:endParaRPr lang="es-ES" sz="1200" dirty="0">
              <a:solidFill>
                <a:srgbClr val="990033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01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>
            <a:extLst>
              <a:ext uri="{FF2B5EF4-FFF2-40B4-BE49-F238E27FC236}">
                <a16:creationId xmlns:a16="http://schemas.microsoft.com/office/drawing/2014/main" id="{A8E371EB-D1F0-4326-BBFB-19D74EC9C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68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</Words>
  <Application>Microsoft Office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Roboto Condensed</vt:lpstr>
      <vt:lpstr>Roboto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 Ugalde</dc:creator>
  <cp:lastModifiedBy>Mónica Cortiñas Ugalde</cp:lastModifiedBy>
  <cp:revision>5</cp:revision>
  <dcterms:created xsi:type="dcterms:W3CDTF">2018-10-27T04:42:36Z</dcterms:created>
  <dcterms:modified xsi:type="dcterms:W3CDTF">2018-10-27T05:19:52Z</dcterms:modified>
</cp:coreProperties>
</file>