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30" r:id="rId2"/>
    <p:sldId id="632" r:id="rId3"/>
    <p:sldId id="633" r:id="rId4"/>
    <p:sldId id="634" r:id="rId5"/>
    <p:sldId id="524" r:id="rId6"/>
  </p:sldIdLst>
  <p:sldSz cx="19019838" cy="19384963"/>
  <p:notesSz cx="6858000" cy="9144000"/>
  <p:defaultTextStyle>
    <a:defPPr>
      <a:defRPr lang="en-US"/>
    </a:defPPr>
    <a:lvl1pPr marL="0" algn="l" defTabSz="1979298" rtl="0" eaLnBrk="1" latinLnBrk="0" hangingPunct="1">
      <a:defRPr sz="3897" kern="1200">
        <a:solidFill>
          <a:schemeClr val="tx1"/>
        </a:solidFill>
        <a:latin typeface="+mn-lt"/>
        <a:ea typeface="+mn-ea"/>
        <a:cs typeface="+mn-cs"/>
      </a:defRPr>
    </a:lvl1pPr>
    <a:lvl2pPr marL="989650" algn="l" defTabSz="1979298" rtl="0" eaLnBrk="1" latinLnBrk="0" hangingPunct="1">
      <a:defRPr sz="3897" kern="1200">
        <a:solidFill>
          <a:schemeClr val="tx1"/>
        </a:solidFill>
        <a:latin typeface="+mn-lt"/>
        <a:ea typeface="+mn-ea"/>
        <a:cs typeface="+mn-cs"/>
      </a:defRPr>
    </a:lvl2pPr>
    <a:lvl3pPr marL="1979298" algn="l" defTabSz="1979298" rtl="0" eaLnBrk="1" latinLnBrk="0" hangingPunct="1">
      <a:defRPr sz="3897" kern="1200">
        <a:solidFill>
          <a:schemeClr val="tx1"/>
        </a:solidFill>
        <a:latin typeface="+mn-lt"/>
        <a:ea typeface="+mn-ea"/>
        <a:cs typeface="+mn-cs"/>
      </a:defRPr>
    </a:lvl3pPr>
    <a:lvl4pPr marL="2968947" algn="l" defTabSz="1979298" rtl="0" eaLnBrk="1" latinLnBrk="0" hangingPunct="1">
      <a:defRPr sz="3897" kern="1200">
        <a:solidFill>
          <a:schemeClr val="tx1"/>
        </a:solidFill>
        <a:latin typeface="+mn-lt"/>
        <a:ea typeface="+mn-ea"/>
        <a:cs typeface="+mn-cs"/>
      </a:defRPr>
    </a:lvl4pPr>
    <a:lvl5pPr marL="3958597" algn="l" defTabSz="1979298" rtl="0" eaLnBrk="1" latinLnBrk="0" hangingPunct="1">
      <a:defRPr sz="3897" kern="1200">
        <a:solidFill>
          <a:schemeClr val="tx1"/>
        </a:solidFill>
        <a:latin typeface="+mn-lt"/>
        <a:ea typeface="+mn-ea"/>
        <a:cs typeface="+mn-cs"/>
      </a:defRPr>
    </a:lvl5pPr>
    <a:lvl6pPr marL="4948247" algn="l" defTabSz="1979298" rtl="0" eaLnBrk="1" latinLnBrk="0" hangingPunct="1">
      <a:defRPr sz="3897" kern="1200">
        <a:solidFill>
          <a:schemeClr val="tx1"/>
        </a:solidFill>
        <a:latin typeface="+mn-lt"/>
        <a:ea typeface="+mn-ea"/>
        <a:cs typeface="+mn-cs"/>
      </a:defRPr>
    </a:lvl6pPr>
    <a:lvl7pPr marL="5937895" algn="l" defTabSz="1979298" rtl="0" eaLnBrk="1" latinLnBrk="0" hangingPunct="1">
      <a:defRPr sz="3897" kern="1200">
        <a:solidFill>
          <a:schemeClr val="tx1"/>
        </a:solidFill>
        <a:latin typeface="+mn-lt"/>
        <a:ea typeface="+mn-ea"/>
        <a:cs typeface="+mn-cs"/>
      </a:defRPr>
    </a:lvl7pPr>
    <a:lvl8pPr marL="6927546" algn="l" defTabSz="1979298" rtl="0" eaLnBrk="1" latinLnBrk="0" hangingPunct="1">
      <a:defRPr sz="3897" kern="1200">
        <a:solidFill>
          <a:schemeClr val="tx1"/>
        </a:solidFill>
        <a:latin typeface="+mn-lt"/>
        <a:ea typeface="+mn-ea"/>
        <a:cs typeface="+mn-cs"/>
      </a:defRPr>
    </a:lvl8pPr>
    <a:lvl9pPr marL="7917194" algn="l" defTabSz="1979298" rtl="0" eaLnBrk="1" latinLnBrk="0" hangingPunct="1">
      <a:defRPr sz="38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9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18CE7"/>
    <a:srgbClr val="1EE7C3"/>
    <a:srgbClr val="33E7E4"/>
    <a:srgbClr val="595959"/>
    <a:srgbClr val="0E91EE"/>
    <a:srgbClr val="108EE9"/>
    <a:srgbClr val="2B2B2B"/>
    <a:srgbClr val="262626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1" autoAdjust="0"/>
    <p:restoredTop sz="96433" autoAdjust="0"/>
  </p:normalViewPr>
  <p:slideViewPr>
    <p:cSldViewPr snapToGrid="0" snapToObjects="1">
      <p:cViewPr varScale="1">
        <p:scale>
          <a:sx n="38" d="100"/>
          <a:sy n="38" d="100"/>
        </p:scale>
        <p:origin x="2034" y="-42"/>
      </p:cViewPr>
      <p:guideLst>
        <p:guide orient="horz"/>
        <p:guide pos="5991"/>
      </p:guideLst>
    </p:cSldViewPr>
  </p:slideViewPr>
  <p:outlineViewPr>
    <p:cViewPr>
      <p:scale>
        <a:sx n="33" d="100"/>
        <a:sy n="33" d="100"/>
      </p:scale>
      <p:origin x="0" y="-275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51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05/12/2019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4525" y="1143000"/>
            <a:ext cx="3028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79298" rtl="0" eaLnBrk="1" latinLnBrk="0" hangingPunct="1">
      <a:defRPr sz="2598" kern="1200">
        <a:solidFill>
          <a:schemeClr val="tx1"/>
        </a:solidFill>
        <a:latin typeface="+mn-lt"/>
        <a:ea typeface="+mn-ea"/>
        <a:cs typeface="+mn-cs"/>
      </a:defRPr>
    </a:lvl1pPr>
    <a:lvl2pPr marL="989650" algn="l" defTabSz="1979298" rtl="0" eaLnBrk="1" latinLnBrk="0" hangingPunct="1">
      <a:defRPr sz="2598" kern="1200">
        <a:solidFill>
          <a:schemeClr val="tx1"/>
        </a:solidFill>
        <a:latin typeface="+mn-lt"/>
        <a:ea typeface="+mn-ea"/>
        <a:cs typeface="+mn-cs"/>
      </a:defRPr>
    </a:lvl2pPr>
    <a:lvl3pPr marL="1979298" algn="l" defTabSz="1979298" rtl="0" eaLnBrk="1" latinLnBrk="0" hangingPunct="1">
      <a:defRPr sz="2598" kern="1200">
        <a:solidFill>
          <a:schemeClr val="tx1"/>
        </a:solidFill>
        <a:latin typeface="+mn-lt"/>
        <a:ea typeface="+mn-ea"/>
        <a:cs typeface="+mn-cs"/>
      </a:defRPr>
    </a:lvl3pPr>
    <a:lvl4pPr marL="2968947" algn="l" defTabSz="1979298" rtl="0" eaLnBrk="1" latinLnBrk="0" hangingPunct="1">
      <a:defRPr sz="2598" kern="1200">
        <a:solidFill>
          <a:schemeClr val="tx1"/>
        </a:solidFill>
        <a:latin typeface="+mn-lt"/>
        <a:ea typeface="+mn-ea"/>
        <a:cs typeface="+mn-cs"/>
      </a:defRPr>
    </a:lvl4pPr>
    <a:lvl5pPr marL="3958597" algn="l" defTabSz="1979298" rtl="0" eaLnBrk="1" latinLnBrk="0" hangingPunct="1">
      <a:defRPr sz="2598" kern="1200">
        <a:solidFill>
          <a:schemeClr val="tx1"/>
        </a:solidFill>
        <a:latin typeface="+mn-lt"/>
        <a:ea typeface="+mn-ea"/>
        <a:cs typeface="+mn-cs"/>
      </a:defRPr>
    </a:lvl5pPr>
    <a:lvl6pPr marL="4948247" algn="l" defTabSz="1979298" rtl="0" eaLnBrk="1" latinLnBrk="0" hangingPunct="1">
      <a:defRPr sz="2598" kern="1200">
        <a:solidFill>
          <a:schemeClr val="tx1"/>
        </a:solidFill>
        <a:latin typeface="+mn-lt"/>
        <a:ea typeface="+mn-ea"/>
        <a:cs typeface="+mn-cs"/>
      </a:defRPr>
    </a:lvl6pPr>
    <a:lvl7pPr marL="5937895" algn="l" defTabSz="1979298" rtl="0" eaLnBrk="1" latinLnBrk="0" hangingPunct="1">
      <a:defRPr sz="2598" kern="1200">
        <a:solidFill>
          <a:schemeClr val="tx1"/>
        </a:solidFill>
        <a:latin typeface="+mn-lt"/>
        <a:ea typeface="+mn-ea"/>
        <a:cs typeface="+mn-cs"/>
      </a:defRPr>
    </a:lvl7pPr>
    <a:lvl8pPr marL="6927546" algn="l" defTabSz="1979298" rtl="0" eaLnBrk="1" latinLnBrk="0" hangingPunct="1">
      <a:defRPr sz="2598" kern="1200">
        <a:solidFill>
          <a:schemeClr val="tx1"/>
        </a:solidFill>
        <a:latin typeface="+mn-lt"/>
        <a:ea typeface="+mn-ea"/>
        <a:cs typeface="+mn-cs"/>
      </a:defRPr>
    </a:lvl8pPr>
    <a:lvl9pPr marL="7917194" algn="l" defTabSz="1979298" rtl="0" eaLnBrk="1" latinLnBrk="0" hangingPunct="1">
      <a:defRPr sz="25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14525" y="1143000"/>
            <a:ext cx="3028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49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14525" y="1143000"/>
            <a:ext cx="3028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83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14525" y="1143000"/>
            <a:ext cx="3028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21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14525" y="1143000"/>
            <a:ext cx="3028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11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14525" y="1143000"/>
            <a:ext cx="3028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57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86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14379" y="5086308"/>
            <a:ext cx="8391104" cy="1429867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2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" y="0"/>
            <a:ext cx="9812931" cy="19384963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7964621" y="17816355"/>
            <a:ext cx="535158" cy="84442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108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895951" y="17688274"/>
            <a:ext cx="672494" cy="1099790"/>
          </a:xfrm>
        </p:spPr>
        <p:txBody>
          <a:bodyPr lIns="0" tIns="0" rIns="0" bIns="0"/>
          <a:lstStyle>
            <a:lvl1pPr algn="ctr">
              <a:defRPr sz="156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36456" y="17890191"/>
            <a:ext cx="2135521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0" dirty="0" err="1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560" b="0" dirty="0" err="1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560" dirty="0" err="1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.com</a:t>
            </a:r>
            <a:endParaRPr lang="id-ID" sz="156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10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7616" y="1032080"/>
            <a:ext cx="16404610" cy="3746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7616" y="5160350"/>
            <a:ext cx="16404610" cy="1229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7615" y="17967010"/>
            <a:ext cx="4279464" cy="10320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2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323" y="17967010"/>
            <a:ext cx="6419195" cy="10320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2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32762" y="17967010"/>
            <a:ext cx="4279464" cy="10320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2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5" r:id="rId3"/>
    <p:sldLayoutId id="2147483680" r:id="rId4"/>
  </p:sldLayoutIdLst>
  <p:hf hdr="0" ftr="0" dt="0"/>
  <p:txStyles>
    <p:titleStyle>
      <a:lvl1pPr algn="l" defTabSz="1426782" rtl="0" eaLnBrk="1" latinLnBrk="0" hangingPunct="1">
        <a:lnSpc>
          <a:spcPct val="90000"/>
        </a:lnSpc>
        <a:spcBef>
          <a:spcPct val="0"/>
        </a:spcBef>
        <a:buNone/>
        <a:defRPr lang="en-US" sz="4680" kern="1200">
          <a:solidFill>
            <a:schemeClr val="tx1">
              <a:lumMod val="75000"/>
              <a:lumOff val="25000"/>
            </a:schemeClr>
          </a:solidFill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356697" indent="-356697" algn="l" defTabSz="1426782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lang="en-US" sz="3744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1070090" indent="-356697" algn="l" defTabSz="142678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lang="en-US" sz="312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783478" indent="-356697" algn="l" defTabSz="142678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lang="en-US" sz="2808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2496870" indent="-356697" algn="l" defTabSz="142678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lang="en-US" sz="2496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3210263" indent="-356697" algn="l" defTabSz="142678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lang="en-US" sz="2496" kern="1200" dirty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3923651" indent="-356697" algn="l" defTabSz="142678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637044" indent="-356697" algn="l" defTabSz="142678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5350438" indent="-356697" algn="l" defTabSz="142678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6063828" indent="-356697" algn="l" defTabSz="142678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6782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1pPr>
      <a:lvl2pPr marL="713394" algn="l" defTabSz="1426782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2pPr>
      <a:lvl3pPr marL="1426782" algn="l" defTabSz="1426782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3pPr>
      <a:lvl4pPr marL="2140176" algn="l" defTabSz="1426782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2853568" algn="l" defTabSz="1426782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566957" algn="l" defTabSz="1426782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280348" algn="l" defTabSz="1426782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4993738" algn="l" defTabSz="1426782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5707134" algn="l" defTabSz="1426782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 Placeholder 3"/>
          <p:cNvSpPr txBox="1">
            <a:spLocks/>
          </p:cNvSpPr>
          <p:nvPr/>
        </p:nvSpPr>
        <p:spPr>
          <a:xfrm>
            <a:off x="20273425" y="19785877"/>
            <a:ext cx="672494" cy="6069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 sz="1560"/>
              <a:pPr/>
              <a:t>1</a:t>
            </a:fld>
            <a:endParaRPr lang="en-US" sz="1560" dirty="0"/>
          </a:p>
        </p:txBody>
      </p:sp>
      <p:sp>
        <p:nvSpPr>
          <p:cNvPr id="50" name="Rounded Rectangle 49"/>
          <p:cNvSpPr/>
          <p:nvPr/>
        </p:nvSpPr>
        <p:spPr>
          <a:xfrm>
            <a:off x="10210129" y="5233105"/>
            <a:ext cx="3242020" cy="3087774"/>
          </a:xfrm>
          <a:prstGeom prst="roundRect">
            <a:avLst>
              <a:gd name="adj" fmla="val 62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8"/>
          </a:p>
        </p:txBody>
      </p:sp>
      <p:sp>
        <p:nvSpPr>
          <p:cNvPr id="58" name="TextBox 57"/>
          <p:cNvSpPr txBox="1"/>
          <p:nvPr/>
        </p:nvSpPr>
        <p:spPr>
          <a:xfrm flipH="1">
            <a:off x="10623517" y="6351762"/>
            <a:ext cx="2415232" cy="3840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496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Experiencial</a:t>
            </a:r>
            <a:endParaRPr lang="en-AU" sz="2496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9" name="Text Placeholder 32"/>
          <p:cNvSpPr txBox="1">
            <a:spLocks/>
          </p:cNvSpPr>
          <p:nvPr/>
        </p:nvSpPr>
        <p:spPr>
          <a:xfrm flipH="1">
            <a:off x="10623519" y="6782588"/>
            <a:ext cx="2415225" cy="9508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indent="0" algn="ctr" defTabSz="6858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>
                <a:latin typeface="Neris Thin" panose="00000300000000000000" pitchFamily="50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Neris Thin" panose="00000300000000000000" pitchFamily="50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Neris Thin" panose="00000300000000000000" pitchFamily="50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Neris Thin" panose="00000300000000000000" pitchFamily="50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US" sz="2184" dirty="0" err="1"/>
              <a:t>Experiencia</a:t>
            </a:r>
            <a:r>
              <a:rPr lang="en-US" sz="2184" dirty="0"/>
              <a:t> </a:t>
            </a:r>
            <a:r>
              <a:rPr lang="en-US" sz="2184" dirty="0" err="1"/>
              <a:t>aumentada</a:t>
            </a:r>
            <a:endParaRPr lang="en-US" sz="2184" dirty="0"/>
          </a:p>
        </p:txBody>
      </p:sp>
      <p:sp>
        <p:nvSpPr>
          <p:cNvPr id="60" name="Rounded Rectangle 59"/>
          <p:cNvSpPr/>
          <p:nvPr/>
        </p:nvSpPr>
        <p:spPr>
          <a:xfrm>
            <a:off x="6269781" y="5233105"/>
            <a:ext cx="3242020" cy="3087774"/>
          </a:xfrm>
          <a:prstGeom prst="roundRect">
            <a:avLst>
              <a:gd name="adj" fmla="val 62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8"/>
          </a:p>
        </p:txBody>
      </p:sp>
      <p:sp>
        <p:nvSpPr>
          <p:cNvPr id="61" name="TextBox 60"/>
          <p:cNvSpPr txBox="1"/>
          <p:nvPr/>
        </p:nvSpPr>
        <p:spPr>
          <a:xfrm flipH="1">
            <a:off x="6683177" y="6351761"/>
            <a:ext cx="2415232" cy="3840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496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Producto</a:t>
            </a:r>
            <a:r>
              <a:rPr lang="en-AU" sz="2496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-Marca</a:t>
            </a:r>
          </a:p>
        </p:txBody>
      </p:sp>
      <p:sp>
        <p:nvSpPr>
          <p:cNvPr id="62" name="Text Placeholder 32"/>
          <p:cNvSpPr txBox="1">
            <a:spLocks/>
          </p:cNvSpPr>
          <p:nvPr/>
        </p:nvSpPr>
        <p:spPr>
          <a:xfrm flipH="1">
            <a:off x="6683177" y="6782585"/>
            <a:ext cx="2415225" cy="9508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184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Rendimiento</a:t>
            </a:r>
            <a:r>
              <a:rPr lang="en-US" sz="2184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superior </a:t>
            </a:r>
            <a:r>
              <a:rPr lang="en-US" sz="2184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basado</a:t>
            </a:r>
            <a:r>
              <a:rPr lang="en-US" sz="2184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84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</a:t>
            </a:r>
            <a:r>
              <a:rPr lang="en-US" sz="2184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la </a:t>
            </a:r>
            <a:r>
              <a:rPr lang="en-US" sz="2184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marca</a:t>
            </a:r>
            <a:endParaRPr lang="en-US" sz="2184" dirty="0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274809" y="9095612"/>
            <a:ext cx="3242020" cy="3087774"/>
          </a:xfrm>
          <a:prstGeom prst="roundRect">
            <a:avLst>
              <a:gd name="adj" fmla="val 62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8"/>
          </a:p>
        </p:txBody>
      </p:sp>
      <p:sp>
        <p:nvSpPr>
          <p:cNvPr id="64" name="TextBox 63"/>
          <p:cNvSpPr txBox="1"/>
          <p:nvPr/>
        </p:nvSpPr>
        <p:spPr>
          <a:xfrm flipH="1">
            <a:off x="6683168" y="9534276"/>
            <a:ext cx="2415232" cy="3840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496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Precios</a:t>
            </a:r>
            <a:r>
              <a:rPr lang="en-AU" sz="2496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AU" sz="2496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Bajos</a:t>
            </a:r>
            <a:endParaRPr lang="en-AU" sz="2496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5" name="Text Placeholder 32"/>
          <p:cNvSpPr txBox="1">
            <a:spLocks/>
          </p:cNvSpPr>
          <p:nvPr/>
        </p:nvSpPr>
        <p:spPr>
          <a:xfrm flipH="1">
            <a:off x="6688201" y="10106631"/>
            <a:ext cx="2415225" cy="9508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184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Excelencia</a:t>
            </a:r>
            <a:r>
              <a:rPr lang="en-US" sz="2184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84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operacional</a:t>
            </a:r>
            <a:r>
              <a:rPr lang="en-US" sz="2184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184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costes</a:t>
            </a:r>
            <a:r>
              <a:rPr lang="en-US" sz="2184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84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bajos</a:t>
            </a:r>
            <a:r>
              <a:rPr lang="en-US" sz="2184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184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eficiencia</a:t>
            </a:r>
            <a:endParaRPr lang="en-US" sz="2184" dirty="0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0210129" y="9095612"/>
            <a:ext cx="3242020" cy="3087774"/>
          </a:xfrm>
          <a:prstGeom prst="roundRect">
            <a:avLst>
              <a:gd name="adj" fmla="val 62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108"/>
          </a:p>
        </p:txBody>
      </p:sp>
      <p:sp>
        <p:nvSpPr>
          <p:cNvPr id="67" name="TextBox 66"/>
          <p:cNvSpPr txBox="1"/>
          <p:nvPr/>
        </p:nvSpPr>
        <p:spPr>
          <a:xfrm flipH="1">
            <a:off x="10623517" y="9563443"/>
            <a:ext cx="2415232" cy="3840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496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Sin </a:t>
            </a:r>
            <a:r>
              <a:rPr lang="en-AU" sz="2496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fricciones</a:t>
            </a:r>
            <a:endParaRPr lang="en-AU" sz="2496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8" name="Text Placeholder 32"/>
          <p:cNvSpPr txBox="1">
            <a:spLocks/>
          </p:cNvSpPr>
          <p:nvPr/>
        </p:nvSpPr>
        <p:spPr>
          <a:xfrm flipH="1">
            <a:off x="10621092" y="10106633"/>
            <a:ext cx="2415225" cy="9508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184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Máxima</a:t>
            </a:r>
            <a:r>
              <a:rPr lang="en-US" sz="2184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84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conveniencia</a:t>
            </a:r>
            <a:endParaRPr lang="en-US" sz="2184" dirty="0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7" name="Oval 19"/>
          <p:cNvSpPr>
            <a:spLocks noChangeArrowheads="1"/>
          </p:cNvSpPr>
          <p:nvPr/>
        </p:nvSpPr>
        <p:spPr bwMode="auto">
          <a:xfrm>
            <a:off x="7113929" y="4458369"/>
            <a:ext cx="1553734" cy="1549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42649" tIns="71324" rIns="142649" bIns="71324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3744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78" name="Oval 19"/>
          <p:cNvSpPr>
            <a:spLocks noChangeArrowheads="1"/>
          </p:cNvSpPr>
          <p:nvPr/>
        </p:nvSpPr>
        <p:spPr bwMode="auto">
          <a:xfrm>
            <a:off x="11051839" y="4458369"/>
            <a:ext cx="1553734" cy="15494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42649" tIns="71324" rIns="142649" bIns="71324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3744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9" name="Oval 19"/>
          <p:cNvSpPr>
            <a:spLocks noChangeArrowheads="1"/>
          </p:cNvSpPr>
          <p:nvPr/>
        </p:nvSpPr>
        <p:spPr bwMode="auto">
          <a:xfrm>
            <a:off x="7106205" y="11462195"/>
            <a:ext cx="1553734" cy="15494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42649" tIns="71324" rIns="142649" bIns="71324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AU" sz="3744" dirty="0">
              <a:solidFill>
                <a:srgbClr val="FFFFFF"/>
              </a:solidFill>
              <a:latin typeface="FontAwesome" pitchFamily="2" charset="0"/>
            </a:endParaRPr>
          </a:p>
        </p:txBody>
      </p:sp>
      <p:sp>
        <p:nvSpPr>
          <p:cNvPr id="80" name="Oval 19"/>
          <p:cNvSpPr>
            <a:spLocks noChangeArrowheads="1"/>
          </p:cNvSpPr>
          <p:nvPr/>
        </p:nvSpPr>
        <p:spPr bwMode="auto">
          <a:xfrm>
            <a:off x="11063475" y="11408647"/>
            <a:ext cx="1553734" cy="15494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142649" tIns="71324" rIns="142649" bIns="71324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3744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9A47073-71BB-4329-90F6-9AE134F576EA}"/>
              </a:ext>
            </a:extLst>
          </p:cNvPr>
          <p:cNvSpPr/>
          <p:nvPr/>
        </p:nvSpPr>
        <p:spPr>
          <a:xfrm>
            <a:off x="5972215" y="13011669"/>
            <a:ext cx="384719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12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A. </a:t>
            </a:r>
            <a:r>
              <a:rPr lang="en-US" altLang="en-US" sz="312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Beneficios</a:t>
            </a:r>
            <a:endParaRPr lang="en-US" altLang="en-US" sz="312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en-US" altLang="en-US" sz="312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del </a:t>
            </a:r>
            <a:r>
              <a:rPr lang="en-US" altLang="en-US" sz="312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producto</a:t>
            </a:r>
            <a:endParaRPr lang="en-US" altLang="en-US" sz="312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E3CB2C9-F970-479B-B469-294459BF4823}"/>
              </a:ext>
            </a:extLst>
          </p:cNvPr>
          <p:cNvSpPr/>
          <p:nvPr/>
        </p:nvSpPr>
        <p:spPr>
          <a:xfrm>
            <a:off x="10389811" y="13047539"/>
            <a:ext cx="292472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12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B. </a:t>
            </a:r>
            <a:r>
              <a:rPr lang="en-US" altLang="en-US" sz="312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Experiencia</a:t>
            </a:r>
            <a:r>
              <a:rPr lang="en-US" altLang="en-US" sz="312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altLang="en-US" sz="312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cliente</a:t>
            </a:r>
            <a:endParaRPr lang="en-US" altLang="en-US" sz="312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1895BE64-D24A-40BE-A6B7-691E00484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2134" y="6495499"/>
            <a:ext cx="3067428" cy="96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312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A. </a:t>
            </a:r>
            <a:r>
              <a:rPr lang="en-US" altLang="en-US" sz="312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Incremento</a:t>
            </a:r>
            <a:r>
              <a:rPr lang="en-US" altLang="en-US" sz="312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altLang="en-US" sz="312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beneficios</a:t>
            </a:r>
            <a:endParaRPr lang="en-US" altLang="en-US" sz="312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A0AB6F46-DFBC-4289-B1C4-669836553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994" y="10243534"/>
            <a:ext cx="3067428" cy="96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312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B. </a:t>
            </a:r>
            <a:r>
              <a:rPr lang="en-US" altLang="en-US" sz="312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Reducción</a:t>
            </a:r>
            <a:r>
              <a:rPr lang="en-US" altLang="en-US" sz="312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de </a:t>
            </a:r>
            <a:r>
              <a:rPr lang="en-US" altLang="en-US" sz="312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costes</a:t>
            </a:r>
            <a:endParaRPr lang="en-US" altLang="en-US" sz="2184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2" name="Imagen 11" descr="Imagen que contiene oscuro, portátil&#10;&#10;Descripción generada con confianza alta">
            <a:extLst>
              <a:ext uri="{FF2B5EF4-FFF2-40B4-BE49-F238E27FC236}">
                <a16:creationId xmlns:a16="http://schemas.microsoft.com/office/drawing/2014/main" id="{152D00C3-B98D-4CCE-A5CC-D2D458F2C3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727" y="4829553"/>
            <a:ext cx="870165" cy="88863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092DB51-426E-40A1-AD0A-23BB0CD3FF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208" y="4648939"/>
            <a:ext cx="1119927" cy="1063930"/>
          </a:xfrm>
          <a:prstGeom prst="rect">
            <a:avLst/>
          </a:prstGeom>
        </p:spPr>
      </p:pic>
      <p:pic>
        <p:nvPicPr>
          <p:cNvPr id="26" name="Imagen 25" descr="Imagen que contiene gráficos vectoriales&#10;&#10;Descripción generada con confianza alta">
            <a:extLst>
              <a:ext uri="{FF2B5EF4-FFF2-40B4-BE49-F238E27FC236}">
                <a16:creationId xmlns:a16="http://schemas.microsoft.com/office/drawing/2014/main" id="{68F88BAB-A246-40B5-AE1A-241E0458AC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827" y="11742812"/>
            <a:ext cx="934690" cy="93469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EE63C3BA-DA06-496C-8503-262384F5F8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03" y="11736574"/>
            <a:ext cx="951787" cy="1082658"/>
          </a:xfrm>
          <a:prstGeom prst="rect">
            <a:avLst/>
          </a:prstGeom>
        </p:spPr>
      </p:pic>
      <p:sp>
        <p:nvSpPr>
          <p:cNvPr id="83" name="Rectángulo 82">
            <a:extLst>
              <a:ext uri="{FF2B5EF4-FFF2-40B4-BE49-F238E27FC236}">
                <a16:creationId xmlns:a16="http://schemas.microsoft.com/office/drawing/2014/main" id="{A6FA8C12-E7CC-45EA-9F74-73C9F2ECCE31}"/>
              </a:ext>
            </a:extLst>
          </p:cNvPr>
          <p:cNvSpPr/>
          <p:nvPr/>
        </p:nvSpPr>
        <p:spPr>
          <a:xfrm>
            <a:off x="7511967" y="3584307"/>
            <a:ext cx="401838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12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Propuesta</a:t>
            </a:r>
            <a:r>
              <a:rPr lang="en-US" altLang="en-US" sz="312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de valor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8DF3A6E8-628B-4637-A8BD-5B2A55496428}"/>
              </a:ext>
            </a:extLst>
          </p:cNvPr>
          <p:cNvSpPr/>
          <p:nvPr/>
        </p:nvSpPr>
        <p:spPr>
          <a:xfrm>
            <a:off x="2995895" y="8320877"/>
            <a:ext cx="292472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12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Ventaja</a:t>
            </a:r>
            <a:r>
              <a:rPr lang="en-US" altLang="en-US" sz="312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altLang="en-US" sz="312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Competitiva</a:t>
            </a:r>
            <a:endParaRPr lang="en-US" altLang="en-US" sz="312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87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8" grpId="0"/>
      <p:bldP spid="59" grpId="0"/>
      <p:bldP spid="60" grpId="0" animBg="1"/>
      <p:bldP spid="61" grpId="0"/>
      <p:bldP spid="62" grpId="0"/>
      <p:bldP spid="63" grpId="0" animBg="1"/>
      <p:bldP spid="64" grpId="0"/>
      <p:bldP spid="65" grpId="0"/>
      <p:bldP spid="66" grpId="0" animBg="1"/>
      <p:bldP spid="67" grpId="0"/>
      <p:bldP spid="68" grpId="0"/>
      <p:bldP spid="77" grpId="0" animBg="1"/>
      <p:bldP spid="78" grpId="0" animBg="1"/>
      <p:bldP spid="79" grpId="0" animBg="1"/>
      <p:bldP spid="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014934" y="1174269"/>
            <a:ext cx="17012457" cy="441159"/>
          </a:xfrm>
        </p:spPr>
        <p:txBody>
          <a:bodyPr>
            <a:normAutofit/>
          </a:bodyPr>
          <a:lstStyle/>
          <a:p>
            <a:r>
              <a:rPr lang="en-US" dirty="0"/>
              <a:t>SECTION ONE</a:t>
            </a:r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20273425" y="19785877"/>
            <a:ext cx="672494" cy="6069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 sz="1560"/>
              <a:pPr/>
              <a:t>2</a:t>
            </a:fld>
            <a:endParaRPr lang="en-US" sz="1560" dirty="0"/>
          </a:p>
        </p:txBody>
      </p:sp>
      <p:sp>
        <p:nvSpPr>
          <p:cNvPr id="50" name="Rounded Rectangle 49"/>
          <p:cNvSpPr/>
          <p:nvPr/>
        </p:nvSpPr>
        <p:spPr>
          <a:xfrm>
            <a:off x="9909344" y="5396557"/>
            <a:ext cx="3242020" cy="3087774"/>
          </a:xfrm>
          <a:prstGeom prst="roundRect">
            <a:avLst>
              <a:gd name="adj" fmla="val 62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8"/>
          </a:p>
        </p:txBody>
      </p:sp>
      <p:sp>
        <p:nvSpPr>
          <p:cNvPr id="58" name="TextBox 57"/>
          <p:cNvSpPr txBox="1"/>
          <p:nvPr/>
        </p:nvSpPr>
        <p:spPr>
          <a:xfrm flipH="1">
            <a:off x="9979690" y="5526292"/>
            <a:ext cx="2415232" cy="3840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496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Experiencial</a:t>
            </a:r>
            <a:endParaRPr lang="en-AU" sz="2496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968996" y="5396557"/>
            <a:ext cx="3242020" cy="3087774"/>
          </a:xfrm>
          <a:prstGeom prst="roundRect">
            <a:avLst>
              <a:gd name="adj" fmla="val 62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8"/>
          </a:p>
        </p:txBody>
      </p:sp>
      <p:sp>
        <p:nvSpPr>
          <p:cNvPr id="61" name="TextBox 60"/>
          <p:cNvSpPr txBox="1"/>
          <p:nvPr/>
        </p:nvSpPr>
        <p:spPr>
          <a:xfrm flipH="1">
            <a:off x="6631440" y="5545759"/>
            <a:ext cx="2415232" cy="3840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496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Producto</a:t>
            </a:r>
            <a:r>
              <a:rPr lang="en-AU" sz="2496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-Marca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974024" y="9304408"/>
            <a:ext cx="3242020" cy="3087774"/>
          </a:xfrm>
          <a:prstGeom prst="roundRect">
            <a:avLst>
              <a:gd name="adj" fmla="val 62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8"/>
          </a:p>
        </p:txBody>
      </p:sp>
      <p:sp>
        <p:nvSpPr>
          <p:cNvPr id="64" name="TextBox 63"/>
          <p:cNvSpPr txBox="1"/>
          <p:nvPr/>
        </p:nvSpPr>
        <p:spPr>
          <a:xfrm flipH="1">
            <a:off x="6712669" y="11717979"/>
            <a:ext cx="2415232" cy="3840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496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Precios</a:t>
            </a:r>
            <a:r>
              <a:rPr lang="en-AU" sz="2496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AU" sz="2496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Bajos</a:t>
            </a:r>
            <a:endParaRPr lang="en-AU" sz="2496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9909344" y="9259064"/>
            <a:ext cx="3242020" cy="3087774"/>
          </a:xfrm>
          <a:prstGeom prst="roundRect">
            <a:avLst>
              <a:gd name="adj" fmla="val 62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108"/>
          </a:p>
        </p:txBody>
      </p:sp>
      <p:sp>
        <p:nvSpPr>
          <p:cNvPr id="67" name="TextBox 66"/>
          <p:cNvSpPr txBox="1"/>
          <p:nvPr/>
        </p:nvSpPr>
        <p:spPr>
          <a:xfrm flipH="1">
            <a:off x="9941466" y="11747972"/>
            <a:ext cx="2415232" cy="3840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496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Sin </a:t>
            </a:r>
            <a:r>
              <a:rPr lang="en-AU" sz="2496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fricciones</a:t>
            </a:r>
            <a:endParaRPr lang="en-AU" sz="2496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9A47073-71BB-4329-90F6-9AE134F576EA}"/>
              </a:ext>
            </a:extLst>
          </p:cNvPr>
          <p:cNvSpPr/>
          <p:nvPr/>
        </p:nvSpPr>
        <p:spPr>
          <a:xfrm>
            <a:off x="5671429" y="12658830"/>
            <a:ext cx="384719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12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A. </a:t>
            </a:r>
            <a:r>
              <a:rPr lang="en-US" altLang="en-US" sz="312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Beneficios</a:t>
            </a:r>
            <a:endParaRPr lang="en-US" altLang="en-US" sz="312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en-US" altLang="en-US" sz="312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del </a:t>
            </a:r>
            <a:r>
              <a:rPr lang="en-US" altLang="en-US" sz="312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producto</a:t>
            </a:r>
            <a:endParaRPr lang="en-US" altLang="en-US" sz="312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E3CB2C9-F970-479B-B469-294459BF4823}"/>
              </a:ext>
            </a:extLst>
          </p:cNvPr>
          <p:cNvSpPr/>
          <p:nvPr/>
        </p:nvSpPr>
        <p:spPr>
          <a:xfrm>
            <a:off x="10065557" y="12658831"/>
            <a:ext cx="292472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12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B. </a:t>
            </a:r>
            <a:r>
              <a:rPr lang="en-US" altLang="en-US" sz="312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Experiencia</a:t>
            </a:r>
            <a:r>
              <a:rPr lang="en-US" altLang="en-US" sz="312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altLang="en-US" sz="312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cliente</a:t>
            </a:r>
            <a:endParaRPr lang="en-US" altLang="en-US" sz="312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1895BE64-D24A-40BE-A6B7-691E00484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1364" y="6661211"/>
            <a:ext cx="3067428" cy="96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312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A. </a:t>
            </a:r>
            <a:r>
              <a:rPr lang="en-US" altLang="en-US" sz="312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Incremento</a:t>
            </a:r>
            <a:r>
              <a:rPr lang="en-US" altLang="en-US" sz="312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altLang="en-US" sz="312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beneficios</a:t>
            </a:r>
            <a:endParaRPr lang="en-US" altLang="en-US" sz="312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A0AB6F46-DFBC-4289-B1C4-669836553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1364" y="10243534"/>
            <a:ext cx="3067428" cy="96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312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B. </a:t>
            </a:r>
            <a:r>
              <a:rPr lang="en-US" altLang="en-US" sz="312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Reducción</a:t>
            </a:r>
            <a:r>
              <a:rPr lang="en-US" altLang="en-US" sz="312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de </a:t>
            </a:r>
            <a:r>
              <a:rPr lang="en-US" altLang="en-US" sz="312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costes</a:t>
            </a:r>
            <a:endParaRPr lang="en-US" altLang="en-US" sz="2184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A6FA8C12-E7CC-45EA-9F74-73C9F2ECCE31}"/>
              </a:ext>
            </a:extLst>
          </p:cNvPr>
          <p:cNvSpPr/>
          <p:nvPr/>
        </p:nvSpPr>
        <p:spPr>
          <a:xfrm>
            <a:off x="7472801" y="3854124"/>
            <a:ext cx="401838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12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Propuesta</a:t>
            </a:r>
            <a:r>
              <a:rPr lang="en-US" altLang="en-US" sz="312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de valor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8DF3A6E8-628B-4637-A8BD-5B2A55496428}"/>
              </a:ext>
            </a:extLst>
          </p:cNvPr>
          <p:cNvSpPr/>
          <p:nvPr/>
        </p:nvSpPr>
        <p:spPr>
          <a:xfrm>
            <a:off x="2995895" y="8320877"/>
            <a:ext cx="292472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12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Ventaja</a:t>
            </a:r>
            <a:r>
              <a:rPr lang="en-US" altLang="en-US" sz="312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altLang="en-US" sz="312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Competitiva</a:t>
            </a:r>
            <a:endParaRPr lang="en-US" altLang="en-US" sz="312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1" name="Rectangle 24">
            <a:extLst>
              <a:ext uri="{FF2B5EF4-FFF2-40B4-BE49-F238E27FC236}">
                <a16:creationId xmlns:a16="http://schemas.microsoft.com/office/drawing/2014/main" id="{FF99B999-7B91-4AE5-92F3-57D506CA0792}"/>
              </a:ext>
            </a:extLst>
          </p:cNvPr>
          <p:cNvSpPr/>
          <p:nvPr/>
        </p:nvSpPr>
        <p:spPr>
          <a:xfrm>
            <a:off x="5443810" y="8898010"/>
            <a:ext cx="8751195" cy="713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8"/>
          </a:p>
        </p:txBody>
      </p:sp>
      <p:sp>
        <p:nvSpPr>
          <p:cNvPr id="42" name="Rectangle 24">
            <a:extLst>
              <a:ext uri="{FF2B5EF4-FFF2-40B4-BE49-F238E27FC236}">
                <a16:creationId xmlns:a16="http://schemas.microsoft.com/office/drawing/2014/main" id="{7C5E62A9-06C4-494D-A4CB-2823E2B8CFB2}"/>
              </a:ext>
            </a:extLst>
          </p:cNvPr>
          <p:cNvSpPr/>
          <p:nvPr/>
        </p:nvSpPr>
        <p:spPr>
          <a:xfrm rot="5400000">
            <a:off x="5143025" y="8953834"/>
            <a:ext cx="8751195" cy="713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8"/>
          </a:p>
        </p:txBody>
      </p:sp>
      <p:sp>
        <p:nvSpPr>
          <p:cNvPr id="43" name="TextBox 66">
            <a:extLst>
              <a:ext uri="{FF2B5EF4-FFF2-40B4-BE49-F238E27FC236}">
                <a16:creationId xmlns:a16="http://schemas.microsoft.com/office/drawing/2014/main" id="{E0984807-B9CE-469F-810F-853C64C71D7E}"/>
              </a:ext>
            </a:extLst>
          </p:cNvPr>
          <p:cNvSpPr txBox="1"/>
          <p:nvPr/>
        </p:nvSpPr>
        <p:spPr>
          <a:xfrm flipH="1">
            <a:off x="9910906" y="8539711"/>
            <a:ext cx="1034416" cy="3840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496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(0,0)</a:t>
            </a:r>
          </a:p>
        </p:txBody>
      </p:sp>
      <p:cxnSp>
        <p:nvCxnSpPr>
          <p:cNvPr id="49" name="Straight Connector 73">
            <a:extLst>
              <a:ext uri="{FF2B5EF4-FFF2-40B4-BE49-F238E27FC236}">
                <a16:creationId xmlns:a16="http://schemas.microsoft.com/office/drawing/2014/main" id="{66C35109-13BF-4491-AAE4-882DE629D5B6}"/>
              </a:ext>
            </a:extLst>
          </p:cNvPr>
          <p:cNvCxnSpPr>
            <a:cxnSpLocks/>
          </p:cNvCxnSpPr>
          <p:nvPr/>
        </p:nvCxnSpPr>
        <p:spPr>
          <a:xfrm>
            <a:off x="5671428" y="5060473"/>
            <a:ext cx="7834994" cy="75983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73">
            <a:extLst>
              <a:ext uri="{FF2B5EF4-FFF2-40B4-BE49-F238E27FC236}">
                <a16:creationId xmlns:a16="http://schemas.microsoft.com/office/drawing/2014/main" id="{EADBC17A-5F44-4B7D-9391-0A5C8ED88B61}"/>
              </a:ext>
            </a:extLst>
          </p:cNvPr>
          <p:cNvCxnSpPr>
            <a:cxnSpLocks/>
          </p:cNvCxnSpPr>
          <p:nvPr/>
        </p:nvCxnSpPr>
        <p:spPr>
          <a:xfrm flipV="1">
            <a:off x="5671429" y="5083209"/>
            <a:ext cx="7707554" cy="757562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28">
            <a:extLst>
              <a:ext uri="{FF2B5EF4-FFF2-40B4-BE49-F238E27FC236}">
                <a16:creationId xmlns:a16="http://schemas.microsoft.com/office/drawing/2014/main" id="{B4348B71-A8AF-4699-B74C-5C3C70EE788A}"/>
              </a:ext>
            </a:extLst>
          </p:cNvPr>
          <p:cNvSpPr>
            <a:spLocks noChangeAspect="1"/>
          </p:cNvSpPr>
          <p:nvPr/>
        </p:nvSpPr>
        <p:spPr>
          <a:xfrm>
            <a:off x="7187502" y="6550049"/>
            <a:ext cx="285298" cy="285298"/>
          </a:xfrm>
          <a:prstGeom prst="ellipse">
            <a:avLst/>
          </a:prstGeom>
          <a:solidFill>
            <a:schemeClr val="accent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8" dirty="0">
              <a:solidFill>
                <a:srgbClr val="26A6CF"/>
              </a:solidFill>
            </a:endParaRPr>
          </a:p>
        </p:txBody>
      </p:sp>
      <p:sp>
        <p:nvSpPr>
          <p:cNvPr id="54" name="Oval 28">
            <a:extLst>
              <a:ext uri="{FF2B5EF4-FFF2-40B4-BE49-F238E27FC236}">
                <a16:creationId xmlns:a16="http://schemas.microsoft.com/office/drawing/2014/main" id="{024012CF-844B-4EE0-9EC4-47274F64E719}"/>
              </a:ext>
            </a:extLst>
          </p:cNvPr>
          <p:cNvSpPr>
            <a:spLocks noChangeAspect="1"/>
          </p:cNvSpPr>
          <p:nvPr/>
        </p:nvSpPr>
        <p:spPr>
          <a:xfrm>
            <a:off x="7991781" y="10131798"/>
            <a:ext cx="285298" cy="285298"/>
          </a:xfrm>
          <a:prstGeom prst="ellipse">
            <a:avLst/>
          </a:prstGeom>
          <a:solidFill>
            <a:schemeClr val="accent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8" dirty="0">
              <a:solidFill>
                <a:srgbClr val="26A6CF"/>
              </a:solidFill>
            </a:endParaRPr>
          </a:p>
        </p:txBody>
      </p:sp>
      <p:sp>
        <p:nvSpPr>
          <p:cNvPr id="55" name="Oval 28">
            <a:extLst>
              <a:ext uri="{FF2B5EF4-FFF2-40B4-BE49-F238E27FC236}">
                <a16:creationId xmlns:a16="http://schemas.microsoft.com/office/drawing/2014/main" id="{1BC4BC7B-89BD-4768-88A0-648E22FBA4E4}"/>
              </a:ext>
            </a:extLst>
          </p:cNvPr>
          <p:cNvSpPr>
            <a:spLocks noChangeAspect="1"/>
          </p:cNvSpPr>
          <p:nvPr/>
        </p:nvSpPr>
        <p:spPr>
          <a:xfrm>
            <a:off x="10142817" y="7997511"/>
            <a:ext cx="285298" cy="285298"/>
          </a:xfrm>
          <a:prstGeom prst="ellipse">
            <a:avLst/>
          </a:prstGeom>
          <a:solidFill>
            <a:schemeClr val="accent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8" dirty="0">
              <a:solidFill>
                <a:srgbClr val="26A6CF"/>
              </a:solidFill>
            </a:endParaRPr>
          </a:p>
        </p:txBody>
      </p:sp>
      <p:sp>
        <p:nvSpPr>
          <p:cNvPr id="56" name="Oval 28">
            <a:extLst>
              <a:ext uri="{FF2B5EF4-FFF2-40B4-BE49-F238E27FC236}">
                <a16:creationId xmlns:a16="http://schemas.microsoft.com/office/drawing/2014/main" id="{69CF5A49-1C56-4E8E-8D08-F4E3EB0F0876}"/>
              </a:ext>
            </a:extLst>
          </p:cNvPr>
          <p:cNvSpPr>
            <a:spLocks noChangeAspect="1"/>
          </p:cNvSpPr>
          <p:nvPr/>
        </p:nvSpPr>
        <p:spPr>
          <a:xfrm>
            <a:off x="10136138" y="9453463"/>
            <a:ext cx="285298" cy="285298"/>
          </a:xfrm>
          <a:prstGeom prst="ellipse">
            <a:avLst/>
          </a:prstGeom>
          <a:solidFill>
            <a:schemeClr val="accent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8" dirty="0">
              <a:solidFill>
                <a:srgbClr val="26A6CF"/>
              </a:solidFill>
            </a:endParaRPr>
          </a:p>
        </p:txBody>
      </p:sp>
      <p:sp>
        <p:nvSpPr>
          <p:cNvPr id="69" name="Freeform 11">
            <a:extLst>
              <a:ext uri="{FF2B5EF4-FFF2-40B4-BE49-F238E27FC236}">
                <a16:creationId xmlns:a16="http://schemas.microsoft.com/office/drawing/2014/main" id="{EF0B77CC-872D-4C27-BB7A-30604FE2BF75}"/>
              </a:ext>
            </a:extLst>
          </p:cNvPr>
          <p:cNvSpPr>
            <a:spLocks noChangeAspect="1"/>
          </p:cNvSpPr>
          <p:nvPr/>
        </p:nvSpPr>
        <p:spPr bwMode="auto">
          <a:xfrm rot="20473527">
            <a:off x="7928694" y="7506649"/>
            <a:ext cx="1056874" cy="441762"/>
          </a:xfrm>
          <a:custGeom>
            <a:avLst/>
            <a:gdLst>
              <a:gd name="T0" fmla="*/ 0 w 206"/>
              <a:gd name="T1" fmla="*/ 2147483646 h 86"/>
              <a:gd name="T2" fmla="*/ 2147483646 w 206"/>
              <a:gd name="T3" fmla="*/ 0 h 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6" h="86">
                <a:moveTo>
                  <a:pt x="0" y="86"/>
                </a:moveTo>
                <a:cubicBezTo>
                  <a:pt x="64" y="46"/>
                  <a:pt x="134" y="17"/>
                  <a:pt x="206" y="0"/>
                </a:cubicBezTo>
              </a:path>
            </a:pathLst>
          </a:custGeom>
          <a:noFill/>
          <a:ln w="65088" cap="rnd">
            <a:solidFill>
              <a:srgbClr val="594F4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6079"/>
          </a:p>
        </p:txBody>
      </p:sp>
      <p:sp>
        <p:nvSpPr>
          <p:cNvPr id="70" name="Freeform 11">
            <a:extLst>
              <a:ext uri="{FF2B5EF4-FFF2-40B4-BE49-F238E27FC236}">
                <a16:creationId xmlns:a16="http://schemas.microsoft.com/office/drawing/2014/main" id="{848D0CF3-0080-46D2-96BF-61C1B4BD3387}"/>
              </a:ext>
            </a:extLst>
          </p:cNvPr>
          <p:cNvSpPr>
            <a:spLocks noChangeAspect="1"/>
          </p:cNvSpPr>
          <p:nvPr/>
        </p:nvSpPr>
        <p:spPr bwMode="auto">
          <a:xfrm rot="3929975">
            <a:off x="10412453" y="7302655"/>
            <a:ext cx="1056874" cy="441762"/>
          </a:xfrm>
          <a:custGeom>
            <a:avLst/>
            <a:gdLst>
              <a:gd name="T0" fmla="*/ 0 w 206"/>
              <a:gd name="T1" fmla="*/ 2147483646 h 86"/>
              <a:gd name="T2" fmla="*/ 2147483646 w 206"/>
              <a:gd name="T3" fmla="*/ 0 h 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6" h="86">
                <a:moveTo>
                  <a:pt x="0" y="86"/>
                </a:moveTo>
                <a:cubicBezTo>
                  <a:pt x="64" y="46"/>
                  <a:pt x="134" y="17"/>
                  <a:pt x="206" y="0"/>
                </a:cubicBezTo>
              </a:path>
            </a:pathLst>
          </a:custGeom>
          <a:noFill/>
          <a:ln w="65088" cap="rnd">
            <a:solidFill>
              <a:srgbClr val="594F4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6079"/>
          </a:p>
        </p:txBody>
      </p:sp>
      <p:sp>
        <p:nvSpPr>
          <p:cNvPr id="71" name="Freeform 11">
            <a:extLst>
              <a:ext uri="{FF2B5EF4-FFF2-40B4-BE49-F238E27FC236}">
                <a16:creationId xmlns:a16="http://schemas.microsoft.com/office/drawing/2014/main" id="{AC38DFC5-B818-4A77-98CE-667C2B1B0811}"/>
              </a:ext>
            </a:extLst>
          </p:cNvPr>
          <p:cNvSpPr>
            <a:spLocks noChangeAspect="1"/>
          </p:cNvSpPr>
          <p:nvPr/>
        </p:nvSpPr>
        <p:spPr bwMode="auto">
          <a:xfrm rot="9343374">
            <a:off x="10465519" y="10022653"/>
            <a:ext cx="1056874" cy="441762"/>
          </a:xfrm>
          <a:custGeom>
            <a:avLst/>
            <a:gdLst>
              <a:gd name="T0" fmla="*/ 0 w 206"/>
              <a:gd name="T1" fmla="*/ 2147483646 h 86"/>
              <a:gd name="T2" fmla="*/ 2147483646 w 206"/>
              <a:gd name="T3" fmla="*/ 0 h 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6" h="86">
                <a:moveTo>
                  <a:pt x="0" y="86"/>
                </a:moveTo>
                <a:cubicBezTo>
                  <a:pt x="64" y="46"/>
                  <a:pt x="134" y="17"/>
                  <a:pt x="206" y="0"/>
                </a:cubicBezTo>
              </a:path>
            </a:pathLst>
          </a:custGeom>
          <a:noFill/>
          <a:ln w="65088" cap="rnd">
            <a:solidFill>
              <a:srgbClr val="594F4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6079"/>
          </a:p>
        </p:txBody>
      </p:sp>
      <p:sp>
        <p:nvSpPr>
          <p:cNvPr id="72" name="Freeform 11">
            <a:extLst>
              <a:ext uri="{FF2B5EF4-FFF2-40B4-BE49-F238E27FC236}">
                <a16:creationId xmlns:a16="http://schemas.microsoft.com/office/drawing/2014/main" id="{178F0948-3BD7-4E25-AA34-B6220B55D3A3}"/>
              </a:ext>
            </a:extLst>
          </p:cNvPr>
          <p:cNvSpPr>
            <a:spLocks noChangeAspect="1"/>
          </p:cNvSpPr>
          <p:nvPr/>
        </p:nvSpPr>
        <p:spPr bwMode="auto">
          <a:xfrm rot="14606225">
            <a:off x="7836061" y="9824036"/>
            <a:ext cx="1056874" cy="441762"/>
          </a:xfrm>
          <a:custGeom>
            <a:avLst/>
            <a:gdLst>
              <a:gd name="T0" fmla="*/ 0 w 206"/>
              <a:gd name="T1" fmla="*/ 2147483646 h 86"/>
              <a:gd name="T2" fmla="*/ 2147483646 w 206"/>
              <a:gd name="T3" fmla="*/ 0 h 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6" h="86">
                <a:moveTo>
                  <a:pt x="0" y="86"/>
                </a:moveTo>
                <a:cubicBezTo>
                  <a:pt x="64" y="46"/>
                  <a:pt x="134" y="17"/>
                  <a:pt x="206" y="0"/>
                </a:cubicBezTo>
              </a:path>
            </a:pathLst>
          </a:custGeom>
          <a:noFill/>
          <a:ln w="65088" cap="rnd">
            <a:solidFill>
              <a:srgbClr val="594F4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6079" dirty="0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B23432DC-2568-4B65-9C31-E4898B6401D5}"/>
              </a:ext>
            </a:extLst>
          </p:cNvPr>
          <p:cNvSpPr>
            <a:spLocks noChangeAspect="1"/>
          </p:cNvSpPr>
          <p:nvPr/>
        </p:nvSpPr>
        <p:spPr bwMode="auto">
          <a:xfrm rot="1367518">
            <a:off x="6166449" y="14491931"/>
            <a:ext cx="1056874" cy="441762"/>
          </a:xfrm>
          <a:custGeom>
            <a:avLst/>
            <a:gdLst>
              <a:gd name="T0" fmla="*/ 0 w 206"/>
              <a:gd name="T1" fmla="*/ 2147483646 h 86"/>
              <a:gd name="T2" fmla="*/ 2147483646 w 206"/>
              <a:gd name="T3" fmla="*/ 0 h 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6" h="86">
                <a:moveTo>
                  <a:pt x="0" y="86"/>
                </a:moveTo>
                <a:cubicBezTo>
                  <a:pt x="64" y="46"/>
                  <a:pt x="134" y="17"/>
                  <a:pt x="206" y="0"/>
                </a:cubicBezTo>
              </a:path>
            </a:pathLst>
          </a:custGeom>
          <a:noFill/>
          <a:ln w="65088" cap="rnd">
            <a:solidFill>
              <a:srgbClr val="594F4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6079" dirty="0"/>
          </a:p>
        </p:txBody>
      </p:sp>
      <p:sp>
        <p:nvSpPr>
          <p:cNvPr id="74" name="TextBox 63">
            <a:extLst>
              <a:ext uri="{FF2B5EF4-FFF2-40B4-BE49-F238E27FC236}">
                <a16:creationId xmlns:a16="http://schemas.microsoft.com/office/drawing/2014/main" id="{1E01A107-24D7-4BFD-9CA1-C6F053789281}"/>
              </a:ext>
            </a:extLst>
          </p:cNvPr>
          <p:cNvSpPr txBox="1"/>
          <p:nvPr/>
        </p:nvSpPr>
        <p:spPr>
          <a:xfrm flipH="1">
            <a:off x="7496715" y="14477983"/>
            <a:ext cx="2924721" cy="7681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496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Expectativas</a:t>
            </a:r>
            <a:r>
              <a:rPr lang="en-AU" sz="2496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para el </a:t>
            </a:r>
            <a:r>
              <a:rPr lang="en-AU" sz="2496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cuadrante</a:t>
            </a:r>
            <a:endParaRPr lang="en-AU" sz="2496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5" name="Oval 28">
            <a:extLst>
              <a:ext uri="{FF2B5EF4-FFF2-40B4-BE49-F238E27FC236}">
                <a16:creationId xmlns:a16="http://schemas.microsoft.com/office/drawing/2014/main" id="{EA61AB5C-E706-4D9C-A22E-2BD636A5E5D8}"/>
              </a:ext>
            </a:extLst>
          </p:cNvPr>
          <p:cNvSpPr>
            <a:spLocks noChangeAspect="1"/>
          </p:cNvSpPr>
          <p:nvPr/>
        </p:nvSpPr>
        <p:spPr>
          <a:xfrm>
            <a:off x="11510950" y="14659354"/>
            <a:ext cx="285298" cy="285298"/>
          </a:xfrm>
          <a:prstGeom prst="ellipse">
            <a:avLst/>
          </a:prstGeom>
          <a:solidFill>
            <a:schemeClr val="accent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8" dirty="0">
              <a:solidFill>
                <a:srgbClr val="26A6CF"/>
              </a:solidFill>
            </a:endParaRPr>
          </a:p>
        </p:txBody>
      </p:sp>
      <p:sp>
        <p:nvSpPr>
          <p:cNvPr id="76" name="TextBox 63">
            <a:extLst>
              <a:ext uri="{FF2B5EF4-FFF2-40B4-BE49-F238E27FC236}">
                <a16:creationId xmlns:a16="http://schemas.microsoft.com/office/drawing/2014/main" id="{874B1E61-A24C-480C-B343-03992191DCB6}"/>
              </a:ext>
            </a:extLst>
          </p:cNvPr>
          <p:cNvSpPr txBox="1"/>
          <p:nvPr/>
        </p:nvSpPr>
        <p:spPr>
          <a:xfrm flipH="1">
            <a:off x="11403026" y="14571570"/>
            <a:ext cx="2924721" cy="3840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496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Posición</a:t>
            </a:r>
            <a:endParaRPr lang="en-AU" sz="2496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5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8" grpId="0"/>
      <p:bldP spid="60" grpId="0" animBg="1"/>
      <p:bldP spid="61" grpId="0"/>
      <p:bldP spid="63" grpId="0" animBg="1"/>
      <p:bldP spid="64" grpId="0"/>
      <p:bldP spid="66" grpId="0" animBg="1"/>
      <p:bldP spid="67" grpId="0"/>
      <p:bldP spid="41" grpId="0" animBg="1"/>
      <p:bldP spid="42" grpId="0" animBg="1"/>
      <p:bldP spid="43" grpId="0"/>
      <p:bldP spid="53" grpId="0" animBg="1"/>
      <p:bldP spid="54" grpId="0" animBg="1"/>
      <p:bldP spid="55" grpId="0" animBg="1"/>
      <p:bldP spid="56" grpId="0" animBg="1"/>
      <p:bldP spid="74" grpId="0"/>
      <p:bldP spid="75" grpId="0" animBg="1"/>
      <p:bldP spid="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014934" y="1174269"/>
            <a:ext cx="17012457" cy="441159"/>
          </a:xfrm>
        </p:spPr>
        <p:txBody>
          <a:bodyPr>
            <a:normAutofit/>
          </a:bodyPr>
          <a:lstStyle/>
          <a:p>
            <a:r>
              <a:rPr lang="en-US" dirty="0"/>
              <a:t>SECTION ONE</a:t>
            </a:r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20273425" y="19785877"/>
            <a:ext cx="672494" cy="6069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 sz="1560"/>
              <a:pPr/>
              <a:t>3</a:t>
            </a:fld>
            <a:endParaRPr lang="en-US" sz="1560" dirty="0"/>
          </a:p>
        </p:txBody>
      </p:sp>
      <p:sp>
        <p:nvSpPr>
          <p:cNvPr id="50" name="Rounded Rectangle 49"/>
          <p:cNvSpPr/>
          <p:nvPr/>
        </p:nvSpPr>
        <p:spPr>
          <a:xfrm>
            <a:off x="9909344" y="5396557"/>
            <a:ext cx="3242020" cy="3087774"/>
          </a:xfrm>
          <a:prstGeom prst="roundRect">
            <a:avLst>
              <a:gd name="adj" fmla="val 62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8"/>
          </a:p>
        </p:txBody>
      </p:sp>
      <p:sp>
        <p:nvSpPr>
          <p:cNvPr id="58" name="TextBox 57"/>
          <p:cNvSpPr txBox="1"/>
          <p:nvPr/>
        </p:nvSpPr>
        <p:spPr>
          <a:xfrm flipH="1">
            <a:off x="9979690" y="5526292"/>
            <a:ext cx="2415232" cy="3840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496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Experiencial</a:t>
            </a:r>
            <a:endParaRPr lang="en-AU" sz="2496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968996" y="5396557"/>
            <a:ext cx="3242020" cy="3087774"/>
          </a:xfrm>
          <a:prstGeom prst="roundRect">
            <a:avLst>
              <a:gd name="adj" fmla="val 62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8"/>
          </a:p>
        </p:txBody>
      </p:sp>
      <p:sp>
        <p:nvSpPr>
          <p:cNvPr id="61" name="TextBox 60"/>
          <p:cNvSpPr txBox="1"/>
          <p:nvPr/>
        </p:nvSpPr>
        <p:spPr>
          <a:xfrm flipH="1">
            <a:off x="6631440" y="5545759"/>
            <a:ext cx="2415232" cy="3840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496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Producto</a:t>
            </a:r>
            <a:r>
              <a:rPr lang="en-AU" sz="2496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-Marca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974024" y="9259064"/>
            <a:ext cx="3242020" cy="3087774"/>
          </a:xfrm>
          <a:prstGeom prst="roundRect">
            <a:avLst>
              <a:gd name="adj" fmla="val 62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8"/>
          </a:p>
        </p:txBody>
      </p:sp>
      <p:sp>
        <p:nvSpPr>
          <p:cNvPr id="64" name="TextBox 63"/>
          <p:cNvSpPr txBox="1"/>
          <p:nvPr/>
        </p:nvSpPr>
        <p:spPr>
          <a:xfrm flipH="1">
            <a:off x="6712669" y="11717979"/>
            <a:ext cx="2415232" cy="3840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496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Precios</a:t>
            </a:r>
            <a:r>
              <a:rPr lang="en-AU" sz="2496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AU" sz="2496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Bajos</a:t>
            </a:r>
            <a:endParaRPr lang="en-AU" sz="2496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9909344" y="9259064"/>
            <a:ext cx="3242020" cy="3087774"/>
          </a:xfrm>
          <a:prstGeom prst="roundRect">
            <a:avLst>
              <a:gd name="adj" fmla="val 62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108"/>
          </a:p>
        </p:txBody>
      </p:sp>
      <p:sp>
        <p:nvSpPr>
          <p:cNvPr id="67" name="TextBox 66"/>
          <p:cNvSpPr txBox="1"/>
          <p:nvPr/>
        </p:nvSpPr>
        <p:spPr>
          <a:xfrm flipH="1">
            <a:off x="9941466" y="11747972"/>
            <a:ext cx="2415232" cy="3840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496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Sin </a:t>
            </a:r>
            <a:r>
              <a:rPr lang="en-AU" sz="2496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fricciones</a:t>
            </a:r>
            <a:endParaRPr lang="en-AU" sz="2496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1" name="Rectangle 24">
            <a:extLst>
              <a:ext uri="{FF2B5EF4-FFF2-40B4-BE49-F238E27FC236}">
                <a16:creationId xmlns:a16="http://schemas.microsoft.com/office/drawing/2014/main" id="{FF99B999-7B91-4AE5-92F3-57D506CA0792}"/>
              </a:ext>
            </a:extLst>
          </p:cNvPr>
          <p:cNvSpPr/>
          <p:nvPr/>
        </p:nvSpPr>
        <p:spPr>
          <a:xfrm flipV="1">
            <a:off x="5968996" y="9014299"/>
            <a:ext cx="7182368" cy="713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8"/>
          </a:p>
        </p:txBody>
      </p:sp>
      <p:sp>
        <p:nvSpPr>
          <p:cNvPr id="42" name="Rectangle 24">
            <a:extLst>
              <a:ext uri="{FF2B5EF4-FFF2-40B4-BE49-F238E27FC236}">
                <a16:creationId xmlns:a16="http://schemas.microsoft.com/office/drawing/2014/main" id="{7C5E62A9-06C4-494D-A4CB-2823E2B8CFB2}"/>
              </a:ext>
            </a:extLst>
          </p:cNvPr>
          <p:cNvSpPr/>
          <p:nvPr/>
        </p:nvSpPr>
        <p:spPr>
          <a:xfrm rot="5400000">
            <a:off x="6108338" y="8900896"/>
            <a:ext cx="6820562" cy="713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8"/>
          </a:p>
        </p:txBody>
      </p:sp>
      <p:cxnSp>
        <p:nvCxnSpPr>
          <p:cNvPr id="28" name="Straight Connector 73">
            <a:extLst>
              <a:ext uri="{FF2B5EF4-FFF2-40B4-BE49-F238E27FC236}">
                <a16:creationId xmlns:a16="http://schemas.microsoft.com/office/drawing/2014/main" id="{2F964B83-8B31-48A4-84CC-B4F7316E924E}"/>
              </a:ext>
            </a:extLst>
          </p:cNvPr>
          <p:cNvCxnSpPr>
            <a:cxnSpLocks/>
          </p:cNvCxnSpPr>
          <p:nvPr/>
        </p:nvCxnSpPr>
        <p:spPr>
          <a:xfrm flipH="1" flipV="1">
            <a:off x="6893635" y="6432188"/>
            <a:ext cx="2" cy="45110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F0FDA101-E129-43E1-B1C9-B0A1EEB99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081" y="10374694"/>
            <a:ext cx="1234389" cy="896458"/>
          </a:xfrm>
          <a:prstGeom prst="rect">
            <a:avLst/>
          </a:prstGeom>
        </p:spPr>
      </p:pic>
      <p:cxnSp>
        <p:nvCxnSpPr>
          <p:cNvPr id="39" name="Straight Connector 73">
            <a:extLst>
              <a:ext uri="{FF2B5EF4-FFF2-40B4-BE49-F238E27FC236}">
                <a16:creationId xmlns:a16="http://schemas.microsoft.com/office/drawing/2014/main" id="{0E65CEAE-8481-4C8E-A239-D9630756E52E}"/>
              </a:ext>
            </a:extLst>
          </p:cNvPr>
          <p:cNvCxnSpPr>
            <a:cxnSpLocks/>
          </p:cNvCxnSpPr>
          <p:nvPr/>
        </p:nvCxnSpPr>
        <p:spPr>
          <a:xfrm flipV="1">
            <a:off x="8264974" y="6517858"/>
            <a:ext cx="3119478" cy="41442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n de sephora logo">
            <a:extLst>
              <a:ext uri="{FF2B5EF4-FFF2-40B4-BE49-F238E27FC236}">
                <a16:creationId xmlns:a16="http://schemas.microsoft.com/office/drawing/2014/main" id="{E7F937FB-502E-4A25-A891-C9F22F9CD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50" y="10374694"/>
            <a:ext cx="1155617" cy="88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Resultado de imagen de sephora logo">
            <a:extLst>
              <a:ext uri="{FF2B5EF4-FFF2-40B4-BE49-F238E27FC236}">
                <a16:creationId xmlns:a16="http://schemas.microsoft.com/office/drawing/2014/main" id="{0D0D137B-5CC6-40D9-82F1-E40A4DF4C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92" y="6069629"/>
            <a:ext cx="1203509" cy="92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5FEEB136-172F-491C-BC6B-A0BFC877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720" y="6069629"/>
            <a:ext cx="1234389" cy="8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1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8" grpId="0"/>
      <p:bldP spid="60" grpId="0" animBg="1"/>
      <p:bldP spid="61" grpId="0"/>
      <p:bldP spid="63" grpId="0" animBg="1"/>
      <p:bldP spid="64" grpId="0"/>
      <p:bldP spid="66" grpId="0" animBg="1"/>
      <p:bldP spid="67" grpId="0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 Placeholder 3"/>
          <p:cNvSpPr txBox="1">
            <a:spLocks/>
          </p:cNvSpPr>
          <p:nvPr/>
        </p:nvSpPr>
        <p:spPr>
          <a:xfrm>
            <a:off x="20273425" y="19785877"/>
            <a:ext cx="672494" cy="6069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 sz="1560"/>
              <a:pPr/>
              <a:t>4</a:t>
            </a:fld>
            <a:endParaRPr lang="en-US" sz="1560" dirty="0"/>
          </a:p>
        </p:txBody>
      </p:sp>
      <p:sp>
        <p:nvSpPr>
          <p:cNvPr id="50" name="Rounded Rectangle 49"/>
          <p:cNvSpPr/>
          <p:nvPr/>
        </p:nvSpPr>
        <p:spPr>
          <a:xfrm>
            <a:off x="9909344" y="5396557"/>
            <a:ext cx="3242020" cy="3087774"/>
          </a:xfrm>
          <a:prstGeom prst="roundRect">
            <a:avLst>
              <a:gd name="adj" fmla="val 62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8"/>
          </a:p>
        </p:txBody>
      </p:sp>
      <p:sp>
        <p:nvSpPr>
          <p:cNvPr id="58" name="TextBox 57"/>
          <p:cNvSpPr txBox="1"/>
          <p:nvPr/>
        </p:nvSpPr>
        <p:spPr>
          <a:xfrm flipH="1">
            <a:off x="9979690" y="5526292"/>
            <a:ext cx="2415232" cy="3840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496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Experiencial</a:t>
            </a:r>
            <a:endParaRPr lang="en-AU" sz="2496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968996" y="5396557"/>
            <a:ext cx="3242020" cy="3087774"/>
          </a:xfrm>
          <a:prstGeom prst="roundRect">
            <a:avLst>
              <a:gd name="adj" fmla="val 62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8"/>
          </a:p>
        </p:txBody>
      </p:sp>
      <p:sp>
        <p:nvSpPr>
          <p:cNvPr id="61" name="TextBox 60"/>
          <p:cNvSpPr txBox="1"/>
          <p:nvPr/>
        </p:nvSpPr>
        <p:spPr>
          <a:xfrm flipH="1">
            <a:off x="6631440" y="5545759"/>
            <a:ext cx="2415232" cy="3840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496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Producto</a:t>
            </a:r>
            <a:r>
              <a:rPr lang="en-AU" sz="2496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-Marca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974024" y="9304408"/>
            <a:ext cx="3242020" cy="3087774"/>
          </a:xfrm>
          <a:prstGeom prst="roundRect">
            <a:avLst>
              <a:gd name="adj" fmla="val 62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8"/>
          </a:p>
        </p:txBody>
      </p:sp>
      <p:sp>
        <p:nvSpPr>
          <p:cNvPr id="64" name="TextBox 63"/>
          <p:cNvSpPr txBox="1"/>
          <p:nvPr/>
        </p:nvSpPr>
        <p:spPr>
          <a:xfrm flipH="1">
            <a:off x="6712669" y="11717979"/>
            <a:ext cx="2415232" cy="3840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496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Precios</a:t>
            </a:r>
            <a:r>
              <a:rPr lang="en-AU" sz="2496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AU" sz="2496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Bajos</a:t>
            </a:r>
            <a:endParaRPr lang="en-AU" sz="2496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9909344" y="9259064"/>
            <a:ext cx="3242020" cy="3087774"/>
          </a:xfrm>
          <a:prstGeom prst="roundRect">
            <a:avLst>
              <a:gd name="adj" fmla="val 62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108"/>
          </a:p>
        </p:txBody>
      </p:sp>
      <p:sp>
        <p:nvSpPr>
          <p:cNvPr id="67" name="TextBox 66"/>
          <p:cNvSpPr txBox="1"/>
          <p:nvPr/>
        </p:nvSpPr>
        <p:spPr>
          <a:xfrm flipH="1">
            <a:off x="9941466" y="11747972"/>
            <a:ext cx="2415232" cy="3840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496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Sin </a:t>
            </a:r>
            <a:r>
              <a:rPr lang="en-AU" sz="2496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fricciones</a:t>
            </a:r>
            <a:endParaRPr lang="en-AU" sz="2496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A6FA8C12-E7CC-45EA-9F74-73C9F2ECCE31}"/>
              </a:ext>
            </a:extLst>
          </p:cNvPr>
          <p:cNvSpPr/>
          <p:nvPr/>
        </p:nvSpPr>
        <p:spPr>
          <a:xfrm>
            <a:off x="7472801" y="3854124"/>
            <a:ext cx="401838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12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Propuesta</a:t>
            </a:r>
            <a:r>
              <a:rPr lang="en-US" altLang="en-US" sz="312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de valor</a:t>
            </a:r>
          </a:p>
        </p:txBody>
      </p:sp>
      <p:sp>
        <p:nvSpPr>
          <p:cNvPr id="41" name="Rectangle 24">
            <a:extLst>
              <a:ext uri="{FF2B5EF4-FFF2-40B4-BE49-F238E27FC236}">
                <a16:creationId xmlns:a16="http://schemas.microsoft.com/office/drawing/2014/main" id="{FF99B999-7B91-4AE5-92F3-57D506CA0792}"/>
              </a:ext>
            </a:extLst>
          </p:cNvPr>
          <p:cNvSpPr/>
          <p:nvPr/>
        </p:nvSpPr>
        <p:spPr>
          <a:xfrm>
            <a:off x="5443810" y="8898010"/>
            <a:ext cx="8751195" cy="713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8"/>
          </a:p>
        </p:txBody>
      </p:sp>
      <p:sp>
        <p:nvSpPr>
          <p:cNvPr id="42" name="Rectangle 24">
            <a:extLst>
              <a:ext uri="{FF2B5EF4-FFF2-40B4-BE49-F238E27FC236}">
                <a16:creationId xmlns:a16="http://schemas.microsoft.com/office/drawing/2014/main" id="{7C5E62A9-06C4-494D-A4CB-2823E2B8CFB2}"/>
              </a:ext>
            </a:extLst>
          </p:cNvPr>
          <p:cNvSpPr/>
          <p:nvPr/>
        </p:nvSpPr>
        <p:spPr>
          <a:xfrm rot="5400000">
            <a:off x="5143025" y="8953834"/>
            <a:ext cx="8751195" cy="713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8"/>
          </a:p>
        </p:txBody>
      </p:sp>
      <p:sp>
        <p:nvSpPr>
          <p:cNvPr id="43" name="TextBox 66">
            <a:extLst>
              <a:ext uri="{FF2B5EF4-FFF2-40B4-BE49-F238E27FC236}">
                <a16:creationId xmlns:a16="http://schemas.microsoft.com/office/drawing/2014/main" id="{E0984807-B9CE-469F-810F-853C64C71D7E}"/>
              </a:ext>
            </a:extLst>
          </p:cNvPr>
          <p:cNvSpPr txBox="1"/>
          <p:nvPr/>
        </p:nvSpPr>
        <p:spPr>
          <a:xfrm flipH="1">
            <a:off x="9910906" y="8539711"/>
            <a:ext cx="1034416" cy="3840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496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(0,0)</a:t>
            </a:r>
          </a:p>
        </p:txBody>
      </p:sp>
      <p:cxnSp>
        <p:nvCxnSpPr>
          <p:cNvPr id="49" name="Straight Connector 73">
            <a:extLst>
              <a:ext uri="{FF2B5EF4-FFF2-40B4-BE49-F238E27FC236}">
                <a16:creationId xmlns:a16="http://schemas.microsoft.com/office/drawing/2014/main" id="{66C35109-13BF-4491-AAE4-882DE629D5B6}"/>
              </a:ext>
            </a:extLst>
          </p:cNvPr>
          <p:cNvCxnSpPr>
            <a:cxnSpLocks/>
          </p:cNvCxnSpPr>
          <p:nvPr/>
        </p:nvCxnSpPr>
        <p:spPr>
          <a:xfrm>
            <a:off x="5671428" y="5060473"/>
            <a:ext cx="7834994" cy="759835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73">
            <a:extLst>
              <a:ext uri="{FF2B5EF4-FFF2-40B4-BE49-F238E27FC236}">
                <a16:creationId xmlns:a16="http://schemas.microsoft.com/office/drawing/2014/main" id="{EADBC17A-5F44-4B7D-9391-0A5C8ED88B61}"/>
              </a:ext>
            </a:extLst>
          </p:cNvPr>
          <p:cNvCxnSpPr>
            <a:cxnSpLocks/>
          </p:cNvCxnSpPr>
          <p:nvPr/>
        </p:nvCxnSpPr>
        <p:spPr>
          <a:xfrm flipV="1">
            <a:off x="5671429" y="5083209"/>
            <a:ext cx="7707554" cy="757562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28">
            <a:extLst>
              <a:ext uri="{FF2B5EF4-FFF2-40B4-BE49-F238E27FC236}">
                <a16:creationId xmlns:a16="http://schemas.microsoft.com/office/drawing/2014/main" id="{69CF5A49-1C56-4E8E-8D08-F4E3EB0F0876}"/>
              </a:ext>
            </a:extLst>
          </p:cNvPr>
          <p:cNvSpPr>
            <a:spLocks noChangeAspect="1"/>
          </p:cNvSpPr>
          <p:nvPr/>
        </p:nvSpPr>
        <p:spPr>
          <a:xfrm>
            <a:off x="10136138" y="9453463"/>
            <a:ext cx="285298" cy="285298"/>
          </a:xfrm>
          <a:prstGeom prst="ellipse">
            <a:avLst/>
          </a:prstGeom>
          <a:solidFill>
            <a:schemeClr val="accent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8" dirty="0">
              <a:solidFill>
                <a:srgbClr val="26A6CF"/>
              </a:solidFill>
            </a:endParaRPr>
          </a:p>
        </p:txBody>
      </p:sp>
      <p:sp>
        <p:nvSpPr>
          <p:cNvPr id="69" name="Freeform 11">
            <a:extLst>
              <a:ext uri="{FF2B5EF4-FFF2-40B4-BE49-F238E27FC236}">
                <a16:creationId xmlns:a16="http://schemas.microsoft.com/office/drawing/2014/main" id="{EF0B77CC-872D-4C27-BB7A-30604FE2BF75}"/>
              </a:ext>
            </a:extLst>
          </p:cNvPr>
          <p:cNvSpPr>
            <a:spLocks noChangeAspect="1"/>
          </p:cNvSpPr>
          <p:nvPr/>
        </p:nvSpPr>
        <p:spPr bwMode="auto">
          <a:xfrm rot="20473527">
            <a:off x="8100847" y="7544162"/>
            <a:ext cx="527298" cy="220405"/>
          </a:xfrm>
          <a:custGeom>
            <a:avLst/>
            <a:gdLst>
              <a:gd name="T0" fmla="*/ 0 w 206"/>
              <a:gd name="T1" fmla="*/ 2147483646 h 86"/>
              <a:gd name="T2" fmla="*/ 2147483646 w 206"/>
              <a:gd name="T3" fmla="*/ 0 h 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6" h="86">
                <a:moveTo>
                  <a:pt x="0" y="86"/>
                </a:moveTo>
                <a:cubicBezTo>
                  <a:pt x="64" y="46"/>
                  <a:pt x="134" y="17"/>
                  <a:pt x="206" y="0"/>
                </a:cubicBezTo>
              </a:path>
            </a:pathLst>
          </a:custGeom>
          <a:noFill/>
          <a:ln w="65088" cap="rnd">
            <a:solidFill>
              <a:srgbClr val="594F4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6079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B23432DC-2568-4B65-9C31-E4898B6401D5}"/>
              </a:ext>
            </a:extLst>
          </p:cNvPr>
          <p:cNvSpPr>
            <a:spLocks noChangeAspect="1"/>
          </p:cNvSpPr>
          <p:nvPr/>
        </p:nvSpPr>
        <p:spPr bwMode="auto">
          <a:xfrm rot="1367518">
            <a:off x="6519371" y="14594840"/>
            <a:ext cx="713244" cy="298129"/>
          </a:xfrm>
          <a:custGeom>
            <a:avLst/>
            <a:gdLst>
              <a:gd name="T0" fmla="*/ 0 w 206"/>
              <a:gd name="T1" fmla="*/ 2147483646 h 86"/>
              <a:gd name="T2" fmla="*/ 2147483646 w 206"/>
              <a:gd name="T3" fmla="*/ 0 h 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6" h="86">
                <a:moveTo>
                  <a:pt x="0" y="86"/>
                </a:moveTo>
                <a:cubicBezTo>
                  <a:pt x="64" y="46"/>
                  <a:pt x="134" y="17"/>
                  <a:pt x="206" y="0"/>
                </a:cubicBezTo>
              </a:path>
            </a:pathLst>
          </a:custGeom>
          <a:noFill/>
          <a:ln w="65088" cap="rnd">
            <a:solidFill>
              <a:srgbClr val="594F4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6079" dirty="0"/>
          </a:p>
        </p:txBody>
      </p:sp>
      <p:sp>
        <p:nvSpPr>
          <p:cNvPr id="74" name="TextBox 63">
            <a:extLst>
              <a:ext uri="{FF2B5EF4-FFF2-40B4-BE49-F238E27FC236}">
                <a16:creationId xmlns:a16="http://schemas.microsoft.com/office/drawing/2014/main" id="{1E01A107-24D7-4BFD-9CA1-C6F053789281}"/>
              </a:ext>
            </a:extLst>
          </p:cNvPr>
          <p:cNvSpPr txBox="1"/>
          <p:nvPr/>
        </p:nvSpPr>
        <p:spPr>
          <a:xfrm flipH="1">
            <a:off x="7496715" y="14477983"/>
            <a:ext cx="2924721" cy="7681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496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Expectativas</a:t>
            </a:r>
            <a:r>
              <a:rPr lang="en-AU" sz="2496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para el </a:t>
            </a:r>
            <a:r>
              <a:rPr lang="en-AU" sz="2496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cuadrante</a:t>
            </a:r>
            <a:endParaRPr lang="en-AU" sz="2496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6" name="TextBox 63">
            <a:extLst>
              <a:ext uri="{FF2B5EF4-FFF2-40B4-BE49-F238E27FC236}">
                <a16:creationId xmlns:a16="http://schemas.microsoft.com/office/drawing/2014/main" id="{874B1E61-A24C-480C-B343-03992191DCB6}"/>
              </a:ext>
            </a:extLst>
          </p:cNvPr>
          <p:cNvSpPr txBox="1"/>
          <p:nvPr/>
        </p:nvSpPr>
        <p:spPr>
          <a:xfrm flipH="1">
            <a:off x="11295658" y="14475984"/>
            <a:ext cx="1998267" cy="3840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AU" sz="2496" dirty="0" err="1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Posición</a:t>
            </a:r>
            <a:endParaRPr lang="en-AU" sz="2496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260F5714-47EC-443C-90DB-E453989BA113}"/>
              </a:ext>
            </a:extLst>
          </p:cNvPr>
          <p:cNvSpPr>
            <a:spLocks noChangeAspect="1"/>
          </p:cNvSpPr>
          <p:nvPr/>
        </p:nvSpPr>
        <p:spPr bwMode="auto">
          <a:xfrm rot="20473527">
            <a:off x="6852321" y="6353469"/>
            <a:ext cx="527298" cy="220405"/>
          </a:xfrm>
          <a:custGeom>
            <a:avLst/>
            <a:gdLst>
              <a:gd name="T0" fmla="*/ 0 w 206"/>
              <a:gd name="T1" fmla="*/ 2147483646 h 86"/>
              <a:gd name="T2" fmla="*/ 2147483646 w 206"/>
              <a:gd name="T3" fmla="*/ 0 h 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6" h="86">
                <a:moveTo>
                  <a:pt x="0" y="86"/>
                </a:moveTo>
                <a:cubicBezTo>
                  <a:pt x="64" y="46"/>
                  <a:pt x="134" y="17"/>
                  <a:pt x="206" y="0"/>
                </a:cubicBezTo>
              </a:path>
            </a:pathLst>
          </a:custGeom>
          <a:noFill/>
          <a:ln w="65088" cap="rnd">
            <a:solidFill>
              <a:srgbClr val="594F4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6079"/>
          </a:p>
        </p:txBody>
      </p:sp>
      <p:sp>
        <p:nvSpPr>
          <p:cNvPr id="53" name="Oval 28">
            <a:extLst>
              <a:ext uri="{FF2B5EF4-FFF2-40B4-BE49-F238E27FC236}">
                <a16:creationId xmlns:a16="http://schemas.microsoft.com/office/drawing/2014/main" id="{B4348B71-A8AF-4699-B74C-5C3C70EE788A}"/>
              </a:ext>
            </a:extLst>
          </p:cNvPr>
          <p:cNvSpPr>
            <a:spLocks noChangeAspect="1"/>
          </p:cNvSpPr>
          <p:nvPr/>
        </p:nvSpPr>
        <p:spPr>
          <a:xfrm>
            <a:off x="8277079" y="7130095"/>
            <a:ext cx="570595" cy="570595"/>
          </a:xfrm>
          <a:prstGeom prst="ellipse">
            <a:avLst/>
          </a:prstGeom>
          <a:solidFill>
            <a:schemeClr val="accent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96" dirty="0">
                <a:solidFill>
                  <a:schemeClr val="bg1"/>
                </a:solidFill>
                <a:latin typeface="Font Awesome 5 Brands Regular" panose="02000503000000000000" pitchFamily="50" charset="0"/>
              </a:rPr>
              <a:t>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AA34C34A-F9DD-4498-B247-AA68EB1769F5}"/>
              </a:ext>
            </a:extLst>
          </p:cNvPr>
          <p:cNvCxnSpPr/>
          <p:nvPr/>
        </p:nvCxnSpPr>
        <p:spPr>
          <a:xfrm>
            <a:off x="6830881" y="6750370"/>
            <a:ext cx="1089405" cy="10931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2">
            <a:extLst>
              <a:ext uri="{FF2B5EF4-FFF2-40B4-BE49-F238E27FC236}">
                <a16:creationId xmlns:a16="http://schemas.microsoft.com/office/drawing/2014/main" id="{8DB4BE22-E5C3-452A-BCEE-485DCEEEC9A9}"/>
              </a:ext>
            </a:extLst>
          </p:cNvPr>
          <p:cNvSpPr txBox="1">
            <a:spLocks/>
          </p:cNvSpPr>
          <p:nvPr/>
        </p:nvSpPr>
        <p:spPr>
          <a:xfrm flipH="1">
            <a:off x="1471066" y="5342862"/>
            <a:ext cx="4729433" cy="16477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96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Estrategias</a:t>
            </a:r>
            <a:r>
              <a:rPr lang="en-US" sz="2496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para “</a:t>
            </a:r>
            <a:r>
              <a:rPr lang="en-US" sz="2496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comoditizar</a:t>
            </a:r>
            <a:r>
              <a:rPr lang="en-US" sz="2496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” el valor de las </a:t>
            </a:r>
            <a:r>
              <a:rPr lang="en-US" sz="2496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marca</a:t>
            </a:r>
            <a:endParaRPr lang="en-US" sz="2496" dirty="0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8BF17492-0125-41C2-8BCA-69E19A7FE8A5}"/>
              </a:ext>
            </a:extLst>
          </p:cNvPr>
          <p:cNvSpPr>
            <a:spLocks noChangeAspect="1"/>
          </p:cNvSpPr>
          <p:nvPr/>
        </p:nvSpPr>
        <p:spPr bwMode="auto">
          <a:xfrm rot="3935016">
            <a:off x="10340212" y="7708152"/>
            <a:ext cx="527298" cy="220405"/>
          </a:xfrm>
          <a:custGeom>
            <a:avLst/>
            <a:gdLst>
              <a:gd name="T0" fmla="*/ 0 w 206"/>
              <a:gd name="T1" fmla="*/ 2147483646 h 86"/>
              <a:gd name="T2" fmla="*/ 2147483646 w 206"/>
              <a:gd name="T3" fmla="*/ 0 h 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6" h="86">
                <a:moveTo>
                  <a:pt x="0" y="86"/>
                </a:moveTo>
                <a:cubicBezTo>
                  <a:pt x="64" y="46"/>
                  <a:pt x="134" y="17"/>
                  <a:pt x="206" y="0"/>
                </a:cubicBezTo>
              </a:path>
            </a:pathLst>
          </a:custGeom>
          <a:noFill/>
          <a:ln w="65088" cap="rnd">
            <a:solidFill>
              <a:srgbClr val="594F4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6079"/>
          </a:p>
        </p:txBody>
      </p:sp>
      <p:sp>
        <p:nvSpPr>
          <p:cNvPr id="45" name="Oval 28">
            <a:extLst>
              <a:ext uri="{FF2B5EF4-FFF2-40B4-BE49-F238E27FC236}">
                <a16:creationId xmlns:a16="http://schemas.microsoft.com/office/drawing/2014/main" id="{F47152EC-9CD9-4E55-B90C-AC8B94BA8585}"/>
              </a:ext>
            </a:extLst>
          </p:cNvPr>
          <p:cNvSpPr>
            <a:spLocks noChangeAspect="1"/>
          </p:cNvSpPr>
          <p:nvPr/>
        </p:nvSpPr>
        <p:spPr>
          <a:xfrm>
            <a:off x="10021019" y="7809753"/>
            <a:ext cx="570595" cy="570595"/>
          </a:xfrm>
          <a:prstGeom prst="ellipse">
            <a:avLst/>
          </a:prstGeom>
          <a:solidFill>
            <a:schemeClr val="accent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96" dirty="0">
                <a:solidFill>
                  <a:schemeClr val="bg1"/>
                </a:solidFill>
                <a:latin typeface="Font Awesome 5 Brands Regular" panose="02000503000000000000" pitchFamily="50" charset="0"/>
              </a:rPr>
              <a:t></a:t>
            </a:r>
          </a:p>
        </p:txBody>
      </p:sp>
      <p:sp>
        <p:nvSpPr>
          <p:cNvPr id="46" name="Text Placeholder 32">
            <a:extLst>
              <a:ext uri="{FF2B5EF4-FFF2-40B4-BE49-F238E27FC236}">
                <a16:creationId xmlns:a16="http://schemas.microsoft.com/office/drawing/2014/main" id="{18F5A5AB-63E9-4D02-9C93-A52F59FABBD5}"/>
              </a:ext>
            </a:extLst>
          </p:cNvPr>
          <p:cNvSpPr txBox="1">
            <a:spLocks/>
          </p:cNvSpPr>
          <p:nvPr/>
        </p:nvSpPr>
        <p:spPr>
          <a:xfrm flipH="1">
            <a:off x="12640730" y="6157575"/>
            <a:ext cx="3814676" cy="16477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96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Estrategias</a:t>
            </a:r>
            <a:r>
              <a:rPr lang="en-US" sz="2496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para </a:t>
            </a:r>
            <a:r>
              <a:rPr lang="en-US" sz="2496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mejorar</a:t>
            </a:r>
            <a:r>
              <a:rPr lang="en-US" sz="2496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496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posición</a:t>
            </a:r>
            <a:r>
              <a:rPr lang="en-US" sz="2496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tiendas </a:t>
            </a:r>
            <a:r>
              <a:rPr lang="en-US" sz="2496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físicas</a:t>
            </a:r>
            <a:endParaRPr lang="en-US" sz="2496" dirty="0">
              <a:solidFill>
                <a:schemeClr val="tx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A59076F-DB16-44EA-AB2E-1AEFB3E2D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198" y="7312674"/>
            <a:ext cx="3844152" cy="24260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133D55-3C28-4313-AF57-74DE517C1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246" y="6365443"/>
            <a:ext cx="3476989" cy="1956597"/>
          </a:xfrm>
          <a:prstGeom prst="rect">
            <a:avLst/>
          </a:prstGeom>
        </p:spPr>
      </p:pic>
      <p:sp>
        <p:nvSpPr>
          <p:cNvPr id="47" name="Freeform 11">
            <a:extLst>
              <a:ext uri="{FF2B5EF4-FFF2-40B4-BE49-F238E27FC236}">
                <a16:creationId xmlns:a16="http://schemas.microsoft.com/office/drawing/2014/main" id="{8EECC282-0DE6-4A59-8E50-C39CDBD7B229}"/>
              </a:ext>
            </a:extLst>
          </p:cNvPr>
          <p:cNvSpPr>
            <a:spLocks noChangeAspect="1"/>
          </p:cNvSpPr>
          <p:nvPr/>
        </p:nvSpPr>
        <p:spPr bwMode="auto">
          <a:xfrm rot="9337591">
            <a:off x="10419421" y="9802924"/>
            <a:ext cx="527298" cy="220405"/>
          </a:xfrm>
          <a:custGeom>
            <a:avLst/>
            <a:gdLst>
              <a:gd name="T0" fmla="*/ 0 w 206"/>
              <a:gd name="T1" fmla="*/ 2147483646 h 86"/>
              <a:gd name="T2" fmla="*/ 2147483646 w 206"/>
              <a:gd name="T3" fmla="*/ 0 h 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6" h="86">
                <a:moveTo>
                  <a:pt x="0" y="86"/>
                </a:moveTo>
                <a:cubicBezTo>
                  <a:pt x="64" y="46"/>
                  <a:pt x="134" y="17"/>
                  <a:pt x="206" y="0"/>
                </a:cubicBezTo>
              </a:path>
            </a:pathLst>
          </a:custGeom>
          <a:noFill/>
          <a:ln w="65088" cap="rnd">
            <a:solidFill>
              <a:srgbClr val="594F4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6079"/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633C1A97-A816-4EA2-A1A8-10D9CFE81BE1}"/>
              </a:ext>
            </a:extLst>
          </p:cNvPr>
          <p:cNvSpPr>
            <a:spLocks noChangeAspect="1"/>
          </p:cNvSpPr>
          <p:nvPr/>
        </p:nvSpPr>
        <p:spPr bwMode="auto">
          <a:xfrm rot="9507911">
            <a:off x="10818860" y="10218878"/>
            <a:ext cx="527298" cy="220405"/>
          </a:xfrm>
          <a:custGeom>
            <a:avLst/>
            <a:gdLst>
              <a:gd name="T0" fmla="*/ 0 w 206"/>
              <a:gd name="T1" fmla="*/ 2147483646 h 86"/>
              <a:gd name="T2" fmla="*/ 2147483646 w 206"/>
              <a:gd name="T3" fmla="*/ 0 h 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6" h="86">
                <a:moveTo>
                  <a:pt x="0" y="86"/>
                </a:moveTo>
                <a:cubicBezTo>
                  <a:pt x="64" y="46"/>
                  <a:pt x="134" y="17"/>
                  <a:pt x="206" y="0"/>
                </a:cubicBezTo>
              </a:path>
            </a:pathLst>
          </a:custGeom>
          <a:noFill/>
          <a:ln w="65088" cap="rnd">
            <a:solidFill>
              <a:srgbClr val="594F4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6079"/>
          </a:p>
        </p:txBody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1A482516-0644-4F55-903F-58DDCE726EE3}"/>
              </a:ext>
            </a:extLst>
          </p:cNvPr>
          <p:cNvSpPr>
            <a:spLocks noChangeAspect="1"/>
          </p:cNvSpPr>
          <p:nvPr/>
        </p:nvSpPr>
        <p:spPr bwMode="auto">
          <a:xfrm rot="9337591">
            <a:off x="11173986" y="10562111"/>
            <a:ext cx="527298" cy="220405"/>
          </a:xfrm>
          <a:custGeom>
            <a:avLst/>
            <a:gdLst>
              <a:gd name="T0" fmla="*/ 0 w 206"/>
              <a:gd name="T1" fmla="*/ 2147483646 h 86"/>
              <a:gd name="T2" fmla="*/ 2147483646 w 206"/>
              <a:gd name="T3" fmla="*/ 0 h 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6" h="86">
                <a:moveTo>
                  <a:pt x="0" y="86"/>
                </a:moveTo>
                <a:cubicBezTo>
                  <a:pt x="64" y="46"/>
                  <a:pt x="134" y="17"/>
                  <a:pt x="206" y="0"/>
                </a:cubicBezTo>
              </a:path>
            </a:pathLst>
          </a:custGeom>
          <a:noFill/>
          <a:ln w="65088" cap="rnd">
            <a:solidFill>
              <a:srgbClr val="594F4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6079"/>
          </a:p>
        </p:txBody>
      </p:sp>
      <p:sp>
        <p:nvSpPr>
          <p:cNvPr id="57" name="Oval 28">
            <a:extLst>
              <a:ext uri="{FF2B5EF4-FFF2-40B4-BE49-F238E27FC236}">
                <a16:creationId xmlns:a16="http://schemas.microsoft.com/office/drawing/2014/main" id="{6AB700ED-40B8-491C-B3A8-EFD50FC6EE08}"/>
              </a:ext>
            </a:extLst>
          </p:cNvPr>
          <p:cNvSpPr>
            <a:spLocks noChangeAspect="1"/>
          </p:cNvSpPr>
          <p:nvPr/>
        </p:nvSpPr>
        <p:spPr>
          <a:xfrm>
            <a:off x="12294792" y="11363302"/>
            <a:ext cx="570595" cy="570595"/>
          </a:xfrm>
          <a:prstGeom prst="ellipse">
            <a:avLst/>
          </a:prstGeom>
          <a:solidFill>
            <a:schemeClr val="accent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96" dirty="0">
                <a:solidFill>
                  <a:schemeClr val="bg1"/>
                </a:solidFill>
                <a:latin typeface="Font Awesome 5 Brands Regular" panose="02000503000000000000" pitchFamily="50" charset="0"/>
              </a:rPr>
              <a:t>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B399EA6-E2E6-4A38-9515-9B7992D5D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9922" y="12299489"/>
            <a:ext cx="2998657" cy="1518308"/>
          </a:xfrm>
          <a:prstGeom prst="rect">
            <a:avLst/>
          </a:prstGeom>
        </p:spPr>
      </p:pic>
      <p:sp>
        <p:nvSpPr>
          <p:cNvPr id="59" name="Text Placeholder 32">
            <a:extLst>
              <a:ext uri="{FF2B5EF4-FFF2-40B4-BE49-F238E27FC236}">
                <a16:creationId xmlns:a16="http://schemas.microsoft.com/office/drawing/2014/main" id="{CD819C94-FB77-4B4B-A9C2-F77A86B1079A}"/>
              </a:ext>
            </a:extLst>
          </p:cNvPr>
          <p:cNvSpPr txBox="1">
            <a:spLocks/>
          </p:cNvSpPr>
          <p:nvPr/>
        </p:nvSpPr>
        <p:spPr>
          <a:xfrm flipH="1">
            <a:off x="13027573" y="10195252"/>
            <a:ext cx="5402776" cy="19941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96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 solo se </a:t>
            </a:r>
            <a:r>
              <a:rPr lang="en-US" sz="2496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mantiene</a:t>
            </a:r>
            <a:r>
              <a:rPr lang="en-US" sz="2496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496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</a:t>
            </a:r>
            <a:r>
              <a:rPr lang="en-US" sz="2496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496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posición</a:t>
            </a:r>
            <a:r>
              <a:rPr lang="en-US" sz="2496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superior, </a:t>
            </a:r>
            <a:r>
              <a:rPr lang="en-US" sz="2496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sino</a:t>
            </a:r>
            <a:r>
              <a:rPr lang="en-US" sz="2496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que </a:t>
            </a:r>
            <a:r>
              <a:rPr lang="en-US" sz="2496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incrementa</a:t>
            </a:r>
            <a:r>
              <a:rPr lang="en-US" sz="2496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las </a:t>
            </a:r>
            <a:r>
              <a:rPr lang="en-US" sz="2496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expectativas</a:t>
            </a:r>
            <a:r>
              <a:rPr lang="en-US" sz="2496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de los </a:t>
            </a:r>
            <a:r>
              <a:rPr lang="en-US" sz="2496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consumidores</a:t>
            </a:r>
            <a:r>
              <a:rPr lang="en-US" sz="2496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para el resto</a:t>
            </a:r>
          </a:p>
        </p:txBody>
      </p:sp>
      <p:sp>
        <p:nvSpPr>
          <p:cNvPr id="62" name="Freeform 11">
            <a:extLst>
              <a:ext uri="{FF2B5EF4-FFF2-40B4-BE49-F238E27FC236}">
                <a16:creationId xmlns:a16="http://schemas.microsoft.com/office/drawing/2014/main" id="{C76F94D3-65E1-433C-9A76-5BC34328B4B7}"/>
              </a:ext>
            </a:extLst>
          </p:cNvPr>
          <p:cNvSpPr>
            <a:spLocks noChangeAspect="1"/>
          </p:cNvSpPr>
          <p:nvPr/>
        </p:nvSpPr>
        <p:spPr bwMode="auto">
          <a:xfrm rot="14418144">
            <a:off x="6772518" y="11231040"/>
            <a:ext cx="527298" cy="220405"/>
          </a:xfrm>
          <a:custGeom>
            <a:avLst/>
            <a:gdLst>
              <a:gd name="T0" fmla="*/ 0 w 206"/>
              <a:gd name="T1" fmla="*/ 2147483646 h 86"/>
              <a:gd name="T2" fmla="*/ 2147483646 w 206"/>
              <a:gd name="T3" fmla="*/ 0 h 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6" h="86">
                <a:moveTo>
                  <a:pt x="0" y="86"/>
                </a:moveTo>
                <a:cubicBezTo>
                  <a:pt x="64" y="46"/>
                  <a:pt x="134" y="17"/>
                  <a:pt x="206" y="0"/>
                </a:cubicBezTo>
              </a:path>
            </a:pathLst>
          </a:custGeom>
          <a:noFill/>
          <a:ln w="65088" cap="rnd">
            <a:solidFill>
              <a:srgbClr val="594F4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6079"/>
          </a:p>
        </p:txBody>
      </p:sp>
      <p:sp>
        <p:nvSpPr>
          <p:cNvPr id="65" name="Oval 28">
            <a:extLst>
              <a:ext uri="{FF2B5EF4-FFF2-40B4-BE49-F238E27FC236}">
                <a16:creationId xmlns:a16="http://schemas.microsoft.com/office/drawing/2014/main" id="{6528097C-055E-4B43-BE31-5836CEDBF31C}"/>
              </a:ext>
            </a:extLst>
          </p:cNvPr>
          <p:cNvSpPr>
            <a:spLocks noChangeAspect="1"/>
          </p:cNvSpPr>
          <p:nvPr/>
        </p:nvSpPr>
        <p:spPr>
          <a:xfrm>
            <a:off x="6091935" y="11669613"/>
            <a:ext cx="570595" cy="570595"/>
          </a:xfrm>
          <a:prstGeom prst="ellipse">
            <a:avLst/>
          </a:prstGeom>
          <a:solidFill>
            <a:schemeClr val="accent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96" dirty="0">
                <a:solidFill>
                  <a:schemeClr val="bg1"/>
                </a:solidFill>
                <a:latin typeface="Font Awesome 5 Brands Regular" panose="02000503000000000000" pitchFamily="50" charset="0"/>
              </a:rPr>
              <a:t></a:t>
            </a:r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2E19D03C-DF7E-4AF4-ACC6-87010CC199AE}"/>
              </a:ext>
            </a:extLst>
          </p:cNvPr>
          <p:cNvCxnSpPr>
            <a:cxnSpLocks/>
          </p:cNvCxnSpPr>
          <p:nvPr/>
        </p:nvCxnSpPr>
        <p:spPr>
          <a:xfrm>
            <a:off x="11042745" y="9533580"/>
            <a:ext cx="798142" cy="76569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Placeholder 32">
            <a:extLst>
              <a:ext uri="{FF2B5EF4-FFF2-40B4-BE49-F238E27FC236}">
                <a16:creationId xmlns:a16="http://schemas.microsoft.com/office/drawing/2014/main" id="{EBEC6932-6930-4122-970A-43627653F0A9}"/>
              </a:ext>
            </a:extLst>
          </p:cNvPr>
          <p:cNvSpPr txBox="1">
            <a:spLocks/>
          </p:cNvSpPr>
          <p:nvPr/>
        </p:nvSpPr>
        <p:spPr>
          <a:xfrm flipH="1">
            <a:off x="1631405" y="9675220"/>
            <a:ext cx="5402776" cy="19941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96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Excelencia</a:t>
            </a:r>
            <a:r>
              <a:rPr lang="en-US" sz="2496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496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operacional</a:t>
            </a:r>
            <a:r>
              <a:rPr lang="en-US" sz="2496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 </a:t>
            </a:r>
            <a:r>
              <a:rPr lang="en-US" sz="2496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márgenes</a:t>
            </a:r>
            <a:r>
              <a:rPr lang="en-US" sz="2496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496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muy</a:t>
            </a:r>
            <a:r>
              <a:rPr lang="en-US" sz="2496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496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bajos</a:t>
            </a:r>
            <a:r>
              <a:rPr lang="en-US" sz="2496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496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soportados</a:t>
            </a:r>
            <a:r>
              <a:rPr lang="en-US" sz="2496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por </a:t>
            </a:r>
            <a:r>
              <a:rPr lang="en-US" sz="2496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servicios</a:t>
            </a:r>
            <a:r>
              <a:rPr lang="en-US" sz="2496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496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más</a:t>
            </a:r>
            <a:r>
              <a:rPr lang="en-US" sz="2496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496" dirty="0" err="1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rentables</a:t>
            </a:r>
            <a:r>
              <a:rPr lang="en-US" sz="2496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pic>
        <p:nvPicPr>
          <p:cNvPr id="2050" name="Picture 2" descr="Resultado de imagen de amazon marketplace">
            <a:extLst>
              <a:ext uri="{FF2B5EF4-FFF2-40B4-BE49-F238E27FC236}">
                <a16:creationId xmlns:a16="http://schemas.microsoft.com/office/drawing/2014/main" id="{DC2B2ACB-9E50-4BCF-81AB-DC790AC76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71" y="11268671"/>
            <a:ext cx="3048487" cy="152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2429716-ADED-4B8F-B153-D08C0DE7E8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318" y="11394818"/>
            <a:ext cx="1836581" cy="112018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813B77E-2918-40E7-A58A-CE5AA34F1DA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542" y="12375289"/>
            <a:ext cx="2249954" cy="845983"/>
          </a:xfrm>
          <a:prstGeom prst="rect">
            <a:avLst/>
          </a:prstGeom>
        </p:spPr>
      </p:pic>
      <p:sp>
        <p:nvSpPr>
          <p:cNvPr id="78" name="Oval 28">
            <a:extLst>
              <a:ext uri="{FF2B5EF4-FFF2-40B4-BE49-F238E27FC236}">
                <a16:creationId xmlns:a16="http://schemas.microsoft.com/office/drawing/2014/main" id="{113F4ACE-A4FC-4D6C-B8AE-F14A4E15E690}"/>
              </a:ext>
            </a:extLst>
          </p:cNvPr>
          <p:cNvSpPr>
            <a:spLocks noChangeAspect="1"/>
          </p:cNvSpPr>
          <p:nvPr/>
        </p:nvSpPr>
        <p:spPr>
          <a:xfrm>
            <a:off x="10825328" y="14382727"/>
            <a:ext cx="570595" cy="570595"/>
          </a:xfrm>
          <a:prstGeom prst="ellipse">
            <a:avLst/>
          </a:prstGeom>
          <a:solidFill>
            <a:schemeClr val="accent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96" dirty="0">
                <a:solidFill>
                  <a:schemeClr val="bg1"/>
                </a:solidFill>
                <a:latin typeface="Font Awesome 5 Brands Regular" panose="02000503000000000000" pitchFamily="50" charset="0"/>
              </a:rPr>
              <a:t></a:t>
            </a:r>
          </a:p>
        </p:txBody>
      </p:sp>
    </p:spTree>
    <p:extLst>
      <p:ext uri="{BB962C8B-B14F-4D97-AF65-F5344CB8AC3E}">
        <p14:creationId xmlns:p14="http://schemas.microsoft.com/office/powerpoint/2010/main" val="209887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8" grpId="0"/>
      <p:bldP spid="60" grpId="0" animBg="1"/>
      <p:bldP spid="61" grpId="0"/>
      <p:bldP spid="63" grpId="0" animBg="1"/>
      <p:bldP spid="64" grpId="0"/>
      <p:bldP spid="66" grpId="0" animBg="1"/>
      <p:bldP spid="67" grpId="0"/>
      <p:bldP spid="41" grpId="0" animBg="1"/>
      <p:bldP spid="42" grpId="0" animBg="1"/>
      <p:bldP spid="43" grpId="0"/>
      <p:bldP spid="56" grpId="0" animBg="1"/>
      <p:bldP spid="74" grpId="0"/>
      <p:bldP spid="76" grpId="0"/>
      <p:bldP spid="53" grpId="0" animBg="1"/>
      <p:bldP spid="40" grpId="0"/>
      <p:bldP spid="45" grpId="0" animBg="1"/>
      <p:bldP spid="46" grpId="0"/>
      <p:bldP spid="57" grpId="0" animBg="1"/>
      <p:bldP spid="59" grpId="0"/>
      <p:bldP spid="65" grpId="0" animBg="1"/>
      <p:bldP spid="77" grpId="0"/>
      <p:bldP spid="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995121" y="1769066"/>
            <a:ext cx="17012457" cy="861054"/>
          </a:xfrm>
        </p:spPr>
        <p:txBody>
          <a:bodyPr>
            <a:normAutofit/>
          </a:bodyPr>
          <a:lstStyle/>
          <a:p>
            <a:r>
              <a:rPr lang="en-US" dirty="0"/>
              <a:t>Font Awesome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895951" y="17688274"/>
            <a:ext cx="672494" cy="1099790"/>
          </a:xfrm>
        </p:spPr>
        <p:txBody>
          <a:bodyPr/>
          <a:lstStyle/>
          <a:p>
            <a:fld id="{FCEE2C88-6C8F-484D-AF69-578F576B1F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014934" y="1174269"/>
            <a:ext cx="17012457" cy="441159"/>
          </a:xfrm>
        </p:spPr>
        <p:txBody>
          <a:bodyPr>
            <a:normAutofit/>
          </a:bodyPr>
          <a:lstStyle/>
          <a:p>
            <a:r>
              <a:rPr lang="en-US" dirty="0"/>
              <a:t>SECTION ONE</a:t>
            </a:r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20273425" y="19785877"/>
            <a:ext cx="672494" cy="6069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 sz="1560"/>
              <a:pPr/>
              <a:t>5</a:t>
            </a:fld>
            <a:endParaRPr lang="en-US" sz="1560" dirty="0"/>
          </a:p>
        </p:txBody>
      </p:sp>
      <p:sp>
        <p:nvSpPr>
          <p:cNvPr id="25" name="TextBox 24"/>
          <p:cNvSpPr txBox="1"/>
          <p:nvPr/>
        </p:nvSpPr>
        <p:spPr>
          <a:xfrm>
            <a:off x="835115" y="6432593"/>
            <a:ext cx="320601" cy="46089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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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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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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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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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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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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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2879" y="6556907"/>
            <a:ext cx="365485" cy="30726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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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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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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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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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50247" y="6624645"/>
            <a:ext cx="365485" cy="26885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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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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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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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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31288" y="6624652"/>
            <a:ext cx="365107" cy="3840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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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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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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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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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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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13129" y="6624640"/>
            <a:ext cx="988306" cy="30726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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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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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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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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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92966" y="6624640"/>
            <a:ext cx="623199" cy="30726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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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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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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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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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65651" y="6624650"/>
            <a:ext cx="468226" cy="3840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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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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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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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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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</a:t>
            </a:r>
            <a:b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</a:br>
            <a:endParaRPr lang="en-AU" sz="2496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32564" y="6624650"/>
            <a:ext cx="718554" cy="537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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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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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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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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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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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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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</a:t>
            </a:r>
          </a:p>
          <a:p>
            <a:pPr algn="ctr"/>
            <a:endParaRPr lang="en-AU" sz="2496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31046" y="6624656"/>
            <a:ext cx="561229" cy="3840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 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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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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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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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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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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12372" y="6624654"/>
            <a:ext cx="728141" cy="46089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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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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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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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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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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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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38641" y="6624652"/>
            <a:ext cx="669931" cy="34567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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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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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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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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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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906701" y="6624645"/>
            <a:ext cx="535989" cy="23044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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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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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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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703496" y="6624655"/>
            <a:ext cx="396565" cy="3840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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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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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</a:t>
            </a:r>
            <a:b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</a:br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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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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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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360876" y="6624653"/>
            <a:ext cx="300076" cy="4224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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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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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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038458" y="6624654"/>
            <a:ext cx="300076" cy="46089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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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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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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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716040" y="6624650"/>
            <a:ext cx="300076" cy="4224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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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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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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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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93622" y="6624645"/>
            <a:ext cx="300076" cy="23044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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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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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071203" y="6624655"/>
            <a:ext cx="300076" cy="34567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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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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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748785" y="6624649"/>
            <a:ext cx="300076" cy="19203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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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426367" y="6624653"/>
            <a:ext cx="300076" cy="4224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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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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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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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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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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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065809" y="6624650"/>
            <a:ext cx="300076" cy="4224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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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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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</a:t>
            </a:r>
            <a:b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</a:br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</a:t>
            </a:r>
            <a:b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</a:br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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743391" y="6624652"/>
            <a:ext cx="300076" cy="2688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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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</a:t>
            </a:r>
            <a:b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</a:br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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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421191" y="6624648"/>
            <a:ext cx="300076" cy="19203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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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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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221757" y="6556908"/>
            <a:ext cx="300076" cy="537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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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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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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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</a:t>
            </a:r>
            <a:b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</a:br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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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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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872285" y="6556907"/>
            <a:ext cx="300076" cy="30726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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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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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</a:t>
            </a:r>
          </a:p>
          <a:p>
            <a:pPr algn="ctr"/>
            <a:r>
              <a:rPr lang="en-AU" sz="2496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</a:t>
            </a:r>
          </a:p>
        </p:txBody>
      </p:sp>
    </p:spTree>
    <p:extLst>
      <p:ext uri="{BB962C8B-B14F-4D97-AF65-F5344CB8AC3E}">
        <p14:creationId xmlns:p14="http://schemas.microsoft.com/office/powerpoint/2010/main" val="255859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32424F"/>
      </a:dk2>
      <a:lt2>
        <a:srgbClr val="C3AFCC"/>
      </a:lt2>
      <a:accent1>
        <a:srgbClr val="EC2138"/>
      </a:accent1>
      <a:accent2>
        <a:srgbClr val="FEC709"/>
      </a:accent2>
      <a:accent3>
        <a:srgbClr val="75436E"/>
      </a:accent3>
      <a:accent4>
        <a:srgbClr val="F15A24"/>
      </a:accent4>
      <a:accent5>
        <a:srgbClr val="A4CC29"/>
      </a:accent5>
      <a:accent6>
        <a:srgbClr val="118CE7"/>
      </a:accent6>
      <a:hlink>
        <a:srgbClr val="118CE7"/>
      </a:hlink>
      <a:folHlink>
        <a:srgbClr val="A4CC29"/>
      </a:folHlink>
    </a:clrScheme>
    <a:fontScheme name="Custom 2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Project" id="{DF77A901-A653-4905-9671-61435A397EB0}" vid="{C4B3F85E-74CE-454F-B331-843EF185A2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Project Gray</Template>
  <TotalTime>27004</TotalTime>
  <Words>351</Words>
  <Application>Microsoft Office PowerPoint</Application>
  <PresentationFormat>Personalizado</PresentationFormat>
  <Paragraphs>256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5" baseType="lpstr">
      <vt:lpstr>Arial</vt:lpstr>
      <vt:lpstr>Calibri</vt:lpstr>
      <vt:lpstr>Font Awesome 5 Brands Regular</vt:lpstr>
      <vt:lpstr>FontAwesome</vt:lpstr>
      <vt:lpstr>Roboto Black</vt:lpstr>
      <vt:lpstr>Roboto light</vt:lpstr>
      <vt:lpstr>Roboto light</vt:lpstr>
      <vt:lpstr>Roboto Medium</vt:lpstr>
      <vt:lpstr>Source Sans Pro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</dc:creator>
  <cp:lastModifiedBy>Mónica Cortiñas Ugalde</cp:lastModifiedBy>
  <cp:revision>2704</cp:revision>
  <dcterms:created xsi:type="dcterms:W3CDTF">2014-10-04T04:19:21Z</dcterms:created>
  <dcterms:modified xsi:type="dcterms:W3CDTF">2019-12-05T09:52:38Z</dcterms:modified>
</cp:coreProperties>
</file>