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56C2AB-2AAB-4C3B-9ACD-3A3FFF424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D399D3-3341-4D8D-BF6E-9C64BA7B4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1FAB20-799E-494D-AFA9-5F2F841DE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1C11-777D-4BD3-AC98-6D543CB80145}" type="datetimeFigureOut">
              <a:rPr lang="es-ES" smtClean="0"/>
              <a:t>30/04/2019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9EDE73-8007-4EFB-BC3B-650CB7D98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3A1D5A-D51A-44E9-B3EE-BD6F81BA7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3CF0-66FF-4C13-869D-AB63116056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2596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17DEA3-4BBF-4F68-B24B-76F98CE30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3C5AA86-3E07-4AB3-BFE1-C3E5427EA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8D1C3A-F5E0-4D94-B1D5-7AA933E11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1C11-777D-4BD3-AC98-6D543CB80145}" type="datetimeFigureOut">
              <a:rPr lang="es-ES" smtClean="0"/>
              <a:t>30/04/2019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A6A73C-46CA-4C5E-B39A-3AF29C87F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5EA2AD-3517-4142-AD7C-762531805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3CF0-66FF-4C13-869D-AB63116056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4075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BF364ED-6D8A-4EB9-B536-FF35DAD0DA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7874E4C-E37E-4815-AF4C-AB6359E6F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FC6B6F-EDFE-4C9D-BCBB-ADE74616F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1C11-777D-4BD3-AC98-6D543CB80145}" type="datetimeFigureOut">
              <a:rPr lang="es-ES" smtClean="0"/>
              <a:t>30/04/2019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83C9F4-0C91-4588-A680-52E49FC82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CC3D7A-7A13-40F2-B9AA-B80B646FF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3CF0-66FF-4C13-869D-AB63116056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743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08968-E6D7-4DA2-8898-9FC8F02FF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45E7C7-5A7D-4B4C-BA50-059FAAA43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B1CCCA-D5C1-44C0-B0D1-067663045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1C11-777D-4BD3-AC98-6D543CB80145}" type="datetimeFigureOut">
              <a:rPr lang="es-ES" smtClean="0"/>
              <a:t>30/04/2019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2C1278-977A-429F-8040-B1B62BC68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278389-D608-4443-A3D2-E1CA21CAF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3CF0-66FF-4C13-869D-AB63116056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76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7B4DEE-938B-4850-ABC0-FF3AB705E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24873F-9F03-47FD-9B50-A06E0E57F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F457C5-89BD-4022-B62F-1A1FA17E2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1C11-777D-4BD3-AC98-6D543CB80145}" type="datetimeFigureOut">
              <a:rPr lang="es-ES" smtClean="0"/>
              <a:t>30/04/2019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1CDF5C-3FF7-4ED2-9F42-30C7EA38D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39BF16-8C69-40BE-ADE0-97C0717F7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3CF0-66FF-4C13-869D-AB63116056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3858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82CBDC-ACBB-40B5-9CC7-6A3B15702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2D2798-53F1-45FC-BC66-1E1A36344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405F937-6EEE-402F-8EF1-67A4DB7BE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A1C4AA5-4230-49D5-BE7E-BA8F03077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1C11-777D-4BD3-AC98-6D543CB80145}" type="datetimeFigureOut">
              <a:rPr lang="es-ES" smtClean="0"/>
              <a:t>30/04/2019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5FC4B6-BFEE-4F8D-B7F7-B0C4D4884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AF1BE4-7E6E-4C3A-8A4E-53C7B2B25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3CF0-66FF-4C13-869D-AB63116056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2638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554AB-ED99-4036-BE3E-4AD308CA7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DC3EB4-EDB4-476C-A1AB-5059F10B7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D5CB8B5-C833-459F-B44C-086E2DFCA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E6AAE7A-43F6-4CBD-85FA-C9EACCBEFD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3E7B68E-D2E0-4597-95CC-E6C55BD94D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8334358-4F5C-4A40-B162-A34179A0C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1C11-777D-4BD3-AC98-6D543CB80145}" type="datetimeFigureOut">
              <a:rPr lang="es-ES" smtClean="0"/>
              <a:t>30/04/2019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2443271-F4C3-42D7-AC41-673F80A57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B49F1E7-99C1-4E74-B002-0C9FC0299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3CF0-66FF-4C13-869D-AB63116056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0421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8AFD2B-723C-49B3-956F-D61FDB814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864620F-6BFF-4AFB-B767-9AC51505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1C11-777D-4BD3-AC98-6D543CB80145}" type="datetimeFigureOut">
              <a:rPr lang="es-ES" smtClean="0"/>
              <a:t>30/04/2019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56FB720-BC4C-46DF-92DF-01ADFB4FF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0FECB9-9DBF-4281-9829-05622E750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3CF0-66FF-4C13-869D-AB63116056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3614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72B3EEE-6365-44BB-8C91-4A573EA2D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1C11-777D-4BD3-AC98-6D543CB80145}" type="datetimeFigureOut">
              <a:rPr lang="es-ES" smtClean="0"/>
              <a:t>30/04/2019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13B3AE4-BCA6-474B-885A-7A3064281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23DBEF-1B18-4E2A-8312-62DE15AB0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3CF0-66FF-4C13-869D-AB63116056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2914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A1607-ABB6-4575-97CF-817DCBF4F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B1582B-B0F6-4D01-884E-EC5A084E3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9816E0C-D5E9-41D2-A7C1-7EE2A1263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7D92A6-D2D1-4F63-B0B4-E226E929C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1C11-777D-4BD3-AC98-6D543CB80145}" type="datetimeFigureOut">
              <a:rPr lang="es-ES" smtClean="0"/>
              <a:t>30/04/2019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5BB0906-E742-4300-9FB1-3BA46E2EE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53496F-29E9-49BB-8EB5-CA0376095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3CF0-66FF-4C13-869D-AB63116056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2175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AD685C-5EAD-43DD-A84D-E542C0C84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966CA06-25D4-4A27-B2DC-0D6F46FAA2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3D78D32-96D1-4FF5-A6B0-F6F659193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287C56B-DAF8-43FC-9AC1-21D112D1A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1C11-777D-4BD3-AC98-6D543CB80145}" type="datetimeFigureOut">
              <a:rPr lang="es-ES" smtClean="0"/>
              <a:t>30/04/2019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C6C3119-5C7E-4122-A4D4-A4A627672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4AD5432-C2EE-431F-AF82-22EB64746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3CF0-66FF-4C13-869D-AB63116056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9011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6ADDBCB-3C78-43F6-BAE4-2F898EA93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46B13EA-019B-4C0D-91A8-1E8F25583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BDFE26-6BD7-4411-823E-2B037F72C4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31C11-777D-4BD3-AC98-6D543CB80145}" type="datetimeFigureOut">
              <a:rPr lang="es-ES" smtClean="0"/>
              <a:t>30/04/2019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863902-954D-415E-A3D0-BD65BD8B4D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6061A2-31F5-45AB-B04B-36F27DF8F1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D3CF0-66FF-4C13-869D-AB63116056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1893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549ED8F-957E-41BE-9B4F-EE0F45078AC4}"/>
              </a:ext>
            </a:extLst>
          </p:cNvPr>
          <p:cNvSpPr txBox="1"/>
          <p:nvPr/>
        </p:nvSpPr>
        <p:spPr>
          <a:xfrm>
            <a:off x="899833" y="1804700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Stimulus</a:t>
            </a:r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947060F-4493-4A29-925A-6710C08994F7}"/>
              </a:ext>
            </a:extLst>
          </p:cNvPr>
          <p:cNvSpPr txBox="1"/>
          <p:nvPr/>
        </p:nvSpPr>
        <p:spPr>
          <a:xfrm>
            <a:off x="7071291" y="1804700"/>
            <a:ext cx="1078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Organism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CDB8704-8534-447B-BF7B-9DB99C7B336D}"/>
              </a:ext>
            </a:extLst>
          </p:cNvPr>
          <p:cNvSpPr txBox="1"/>
          <p:nvPr/>
        </p:nvSpPr>
        <p:spPr>
          <a:xfrm>
            <a:off x="10073950" y="1804700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Response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7574C28-0BB6-4AED-AA13-AAB0B86E71B8}"/>
              </a:ext>
            </a:extLst>
          </p:cNvPr>
          <p:cNvSpPr/>
          <p:nvPr/>
        </p:nvSpPr>
        <p:spPr>
          <a:xfrm>
            <a:off x="9321350" y="2603241"/>
            <a:ext cx="2761862" cy="22860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u="sng" dirty="0">
                <a:solidFill>
                  <a:schemeClr val="tx1"/>
                </a:solidFill>
              </a:rPr>
              <a:t>Shopping </a:t>
            </a:r>
            <a:r>
              <a:rPr lang="es-ES" u="sng" dirty="0" err="1">
                <a:solidFill>
                  <a:schemeClr val="tx1"/>
                </a:solidFill>
              </a:rPr>
              <a:t>outcomes</a:t>
            </a:r>
            <a:endParaRPr lang="es-ES" u="sng" dirty="0">
              <a:solidFill>
                <a:schemeClr val="tx1"/>
              </a:solidFill>
            </a:endParaRPr>
          </a:p>
          <a:p>
            <a:pPr algn="ctr"/>
            <a:endParaRPr lang="es-ES" u="sng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s-ES" sz="1600" dirty="0" err="1">
                <a:solidFill>
                  <a:schemeClr val="tx1"/>
                </a:solidFill>
              </a:rPr>
              <a:t>Approach</a:t>
            </a:r>
            <a:endParaRPr lang="es-ES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s-ES" sz="1600" dirty="0" err="1">
                <a:solidFill>
                  <a:schemeClr val="tx1"/>
                </a:solidFill>
              </a:rPr>
              <a:t>Avoidance</a:t>
            </a:r>
            <a:r>
              <a:rPr lang="es-ES" sz="1600" dirty="0">
                <a:solidFill>
                  <a:schemeClr val="tx1"/>
                </a:solidFill>
              </a:rPr>
              <a:t> </a:t>
            </a:r>
            <a:endParaRPr lang="es-ES" sz="160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4A5A2A3-F80D-4D30-9AA7-8414EB5DFFC4}"/>
              </a:ext>
            </a:extLst>
          </p:cNvPr>
          <p:cNvSpPr/>
          <p:nvPr/>
        </p:nvSpPr>
        <p:spPr>
          <a:xfrm>
            <a:off x="6341772" y="2603243"/>
            <a:ext cx="276186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u="sng" dirty="0" err="1">
                <a:solidFill>
                  <a:schemeClr val="tx1"/>
                </a:solidFill>
              </a:rPr>
              <a:t>Internal</a:t>
            </a:r>
            <a:r>
              <a:rPr lang="es-ES" u="sng" dirty="0">
                <a:solidFill>
                  <a:schemeClr val="tx1"/>
                </a:solidFill>
              </a:rPr>
              <a:t> </a:t>
            </a:r>
            <a:r>
              <a:rPr lang="es-ES" u="sng" dirty="0" err="1">
                <a:solidFill>
                  <a:schemeClr val="tx1"/>
                </a:solidFill>
              </a:rPr>
              <a:t>States</a:t>
            </a:r>
            <a:endParaRPr lang="es-ES" u="sng" dirty="0">
              <a:solidFill>
                <a:schemeClr val="tx1"/>
              </a:solidFill>
            </a:endParaRPr>
          </a:p>
          <a:p>
            <a:pPr algn="ctr"/>
            <a:endParaRPr lang="es-ES" u="sng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s-ES" sz="1600" dirty="0" err="1">
                <a:solidFill>
                  <a:schemeClr val="tx1"/>
                </a:solidFill>
              </a:rPr>
              <a:t>Affect</a:t>
            </a:r>
            <a:endParaRPr lang="es-ES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s-ES" sz="1600" dirty="0" err="1">
                <a:solidFill>
                  <a:schemeClr val="tx1"/>
                </a:solidFill>
              </a:rPr>
              <a:t>Cognition</a:t>
            </a:r>
            <a:r>
              <a:rPr lang="es-ES" sz="1600" dirty="0">
                <a:solidFill>
                  <a:schemeClr val="tx1"/>
                </a:solidFill>
              </a:rPr>
              <a:t> </a:t>
            </a:r>
            <a:endParaRPr lang="es-ES" sz="16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FFBC0A7-0251-47CD-90EB-B257E2C19CB4}"/>
              </a:ext>
            </a:extLst>
          </p:cNvPr>
          <p:cNvSpPr/>
          <p:nvPr/>
        </p:nvSpPr>
        <p:spPr>
          <a:xfrm>
            <a:off x="290869" y="2603242"/>
            <a:ext cx="276186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u="sng" dirty="0" err="1">
                <a:solidFill>
                  <a:schemeClr val="tx1"/>
                </a:solidFill>
              </a:rPr>
              <a:t>Bottom</a:t>
            </a:r>
            <a:r>
              <a:rPr lang="es-ES" u="sng" dirty="0">
                <a:solidFill>
                  <a:schemeClr val="tx1"/>
                </a:solidFill>
              </a:rPr>
              <a:t>- Up </a:t>
            </a:r>
            <a:r>
              <a:rPr lang="es-ES" u="sng" dirty="0" err="1">
                <a:solidFill>
                  <a:schemeClr val="tx1"/>
                </a:solidFill>
              </a:rPr>
              <a:t>Factors</a:t>
            </a:r>
            <a:r>
              <a:rPr lang="es-ES" u="sng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es-ES" u="sng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s-ES" sz="1600" dirty="0">
                <a:solidFill>
                  <a:schemeClr val="tx1"/>
                </a:solidFill>
              </a:rPr>
              <a:t>High </a:t>
            </a:r>
            <a:r>
              <a:rPr lang="es-ES" sz="1600" dirty="0" err="1">
                <a:solidFill>
                  <a:schemeClr val="tx1"/>
                </a:solidFill>
              </a:rPr>
              <a:t>Task</a:t>
            </a:r>
            <a:r>
              <a:rPr lang="es-ES" sz="1600" dirty="0">
                <a:solidFill>
                  <a:schemeClr val="tx1"/>
                </a:solidFill>
              </a:rPr>
              <a:t> </a:t>
            </a:r>
            <a:r>
              <a:rPr lang="es-ES" sz="1600" dirty="0" err="1">
                <a:solidFill>
                  <a:schemeClr val="tx1"/>
                </a:solidFill>
              </a:rPr>
              <a:t>Relevant</a:t>
            </a:r>
            <a:r>
              <a:rPr lang="es-ES" sz="1600" dirty="0">
                <a:solidFill>
                  <a:schemeClr val="tx1"/>
                </a:solidFill>
              </a:rPr>
              <a:t>: </a:t>
            </a:r>
            <a:r>
              <a:rPr lang="es-ES" sz="1600" dirty="0" err="1">
                <a:solidFill>
                  <a:schemeClr val="tx1"/>
                </a:solidFill>
              </a:rPr>
              <a:t>header</a:t>
            </a:r>
            <a:r>
              <a:rPr lang="es-ES" sz="1600" dirty="0">
                <a:solidFill>
                  <a:schemeClr val="tx1"/>
                </a:solidFill>
              </a:rPr>
              <a:t>, </a:t>
            </a:r>
            <a:r>
              <a:rPr lang="es-ES" sz="1600" dirty="0" err="1">
                <a:solidFill>
                  <a:schemeClr val="tx1"/>
                </a:solidFill>
              </a:rPr>
              <a:t>product</a:t>
            </a:r>
            <a:r>
              <a:rPr lang="es-ES" sz="1600" dirty="0">
                <a:solidFill>
                  <a:schemeClr val="tx1"/>
                </a:solidFill>
              </a:rPr>
              <a:t> </a:t>
            </a:r>
            <a:r>
              <a:rPr lang="es-ES" sz="1600" dirty="0" err="1">
                <a:solidFill>
                  <a:schemeClr val="tx1"/>
                </a:solidFill>
              </a:rPr>
              <a:t>area</a:t>
            </a:r>
            <a:r>
              <a:rPr lang="es-ES" sz="1600" dirty="0">
                <a:solidFill>
                  <a:schemeClr val="tx1"/>
                </a:solidFill>
              </a:rPr>
              <a:t>, </a:t>
            </a:r>
            <a:r>
              <a:rPr lang="es-ES" sz="1600" dirty="0" err="1">
                <a:solidFill>
                  <a:schemeClr val="tx1"/>
                </a:solidFill>
              </a:rPr>
              <a:t>Navigation</a:t>
            </a:r>
            <a:endParaRPr lang="es-ES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s-ES" sz="1600" dirty="0">
                <a:solidFill>
                  <a:schemeClr val="tx1"/>
                </a:solidFill>
              </a:rPr>
              <a:t>Low </a:t>
            </a:r>
            <a:r>
              <a:rPr lang="es-ES" sz="1600" dirty="0" err="1">
                <a:solidFill>
                  <a:schemeClr val="tx1"/>
                </a:solidFill>
              </a:rPr>
              <a:t>Task</a:t>
            </a:r>
            <a:r>
              <a:rPr lang="es-ES" sz="1600" dirty="0">
                <a:solidFill>
                  <a:schemeClr val="tx1"/>
                </a:solidFill>
              </a:rPr>
              <a:t> </a:t>
            </a:r>
            <a:r>
              <a:rPr lang="es-ES" sz="1600" dirty="0" err="1">
                <a:solidFill>
                  <a:schemeClr val="tx1"/>
                </a:solidFill>
              </a:rPr>
              <a:t>Relevant</a:t>
            </a:r>
            <a:r>
              <a:rPr lang="es-ES" sz="1600" dirty="0">
                <a:solidFill>
                  <a:schemeClr val="tx1"/>
                </a:solidFill>
              </a:rPr>
              <a:t>: </a:t>
            </a:r>
            <a:r>
              <a:rPr lang="es-ES" sz="1600" dirty="0" err="1">
                <a:solidFill>
                  <a:schemeClr val="tx1"/>
                </a:solidFill>
              </a:rPr>
              <a:t>colors</a:t>
            </a:r>
            <a:r>
              <a:rPr lang="es-ES" sz="1600" dirty="0">
                <a:solidFill>
                  <a:schemeClr val="tx1"/>
                </a:solidFill>
              </a:rPr>
              <a:t>, </a:t>
            </a:r>
            <a:r>
              <a:rPr lang="es-ES" sz="1600" dirty="0" err="1">
                <a:solidFill>
                  <a:schemeClr val="tx1"/>
                </a:solidFill>
              </a:rPr>
              <a:t>fonts</a:t>
            </a:r>
            <a:r>
              <a:rPr lang="es-ES" sz="1600" dirty="0">
                <a:solidFill>
                  <a:schemeClr val="tx1"/>
                </a:solidFill>
              </a:rPr>
              <a:t>…</a:t>
            </a:r>
          </a:p>
          <a:p>
            <a:pPr algn="ctr"/>
            <a:endParaRPr lang="es-ES" u="sng" dirty="0">
              <a:solidFill>
                <a:schemeClr val="tx1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D7D6A26-DC85-470B-B562-301C100FECB0}"/>
              </a:ext>
            </a:extLst>
          </p:cNvPr>
          <p:cNvSpPr/>
          <p:nvPr/>
        </p:nvSpPr>
        <p:spPr>
          <a:xfrm>
            <a:off x="3273620" y="515512"/>
            <a:ext cx="2893268" cy="16585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u="sng" dirty="0">
                <a:solidFill>
                  <a:schemeClr val="tx1"/>
                </a:solidFill>
              </a:rPr>
              <a:t>Top Down </a:t>
            </a:r>
            <a:r>
              <a:rPr lang="es-ES" u="sng" dirty="0" err="1">
                <a:solidFill>
                  <a:schemeClr val="tx1"/>
                </a:solidFill>
              </a:rPr>
              <a:t>Factors</a:t>
            </a:r>
            <a:r>
              <a:rPr lang="es-ES" u="sng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es-ES" u="sng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s-ES" sz="1600" dirty="0" err="1">
                <a:solidFill>
                  <a:schemeClr val="tx1"/>
                </a:solidFill>
              </a:rPr>
              <a:t>Consumer</a:t>
            </a:r>
            <a:r>
              <a:rPr lang="es-ES" sz="1600" dirty="0">
                <a:solidFill>
                  <a:schemeClr val="tx1"/>
                </a:solidFill>
              </a:rPr>
              <a:t> </a:t>
            </a:r>
            <a:r>
              <a:rPr lang="es-ES" sz="1600" dirty="0" err="1">
                <a:solidFill>
                  <a:schemeClr val="tx1"/>
                </a:solidFill>
              </a:rPr>
              <a:t>Goals</a:t>
            </a:r>
            <a:endParaRPr lang="es-ES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s-ES" sz="1600" dirty="0">
                <a:solidFill>
                  <a:schemeClr val="tx1"/>
                </a:solidFill>
              </a:rPr>
              <a:t>Personal </a:t>
            </a:r>
            <a:r>
              <a:rPr lang="es-ES" sz="1600" dirty="0" err="1">
                <a:solidFill>
                  <a:schemeClr val="tx1"/>
                </a:solidFill>
              </a:rPr>
              <a:t>characteristics</a:t>
            </a:r>
            <a:r>
              <a:rPr lang="es-ES" sz="1600" dirty="0">
                <a:solidFill>
                  <a:schemeClr val="tx1"/>
                </a:solidFill>
              </a:rPr>
              <a:t>: </a:t>
            </a:r>
            <a:r>
              <a:rPr lang="es-ES" sz="1600" dirty="0" err="1">
                <a:solidFill>
                  <a:schemeClr val="tx1"/>
                </a:solidFill>
              </a:rPr>
              <a:t>involvement</a:t>
            </a:r>
            <a:r>
              <a:rPr lang="es-ES" sz="1600" dirty="0">
                <a:solidFill>
                  <a:schemeClr val="tx1"/>
                </a:solidFill>
              </a:rPr>
              <a:t>, </a:t>
            </a:r>
            <a:r>
              <a:rPr lang="es-ES" sz="1600" dirty="0" err="1">
                <a:solidFill>
                  <a:schemeClr val="tx1"/>
                </a:solidFill>
              </a:rPr>
              <a:t>experience</a:t>
            </a:r>
            <a:r>
              <a:rPr lang="es-ES" sz="1600" dirty="0">
                <a:solidFill>
                  <a:schemeClr val="tx1"/>
                </a:solidFill>
              </a:rPr>
              <a:t>, </a:t>
            </a:r>
            <a:r>
              <a:rPr lang="es-ES" sz="1600" dirty="0" err="1">
                <a:solidFill>
                  <a:schemeClr val="tx1"/>
                </a:solidFill>
              </a:rPr>
              <a:t>habits</a:t>
            </a:r>
            <a:r>
              <a:rPr lang="es-ES" sz="1600" dirty="0">
                <a:solidFill>
                  <a:schemeClr val="tx1"/>
                </a:solidFill>
              </a:rPr>
              <a:t>…</a:t>
            </a:r>
            <a:endParaRPr lang="es-ES" u="sng" dirty="0">
              <a:solidFill>
                <a:schemeClr val="tx1"/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6779E17-4ED3-4160-8034-4618D2AF9C1B}"/>
              </a:ext>
            </a:extLst>
          </p:cNvPr>
          <p:cNvSpPr/>
          <p:nvPr/>
        </p:nvSpPr>
        <p:spPr>
          <a:xfrm>
            <a:off x="3270447" y="2675551"/>
            <a:ext cx="2893268" cy="5038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u="sng" dirty="0" err="1">
                <a:solidFill>
                  <a:schemeClr val="tx1"/>
                </a:solidFill>
              </a:rPr>
              <a:t>Attentional</a:t>
            </a:r>
            <a:r>
              <a:rPr lang="es-ES" u="sng" dirty="0">
                <a:solidFill>
                  <a:schemeClr val="tx1"/>
                </a:solidFill>
              </a:rPr>
              <a:t> </a:t>
            </a:r>
            <a:r>
              <a:rPr lang="es-ES" u="sng" dirty="0" err="1">
                <a:solidFill>
                  <a:schemeClr val="tx1"/>
                </a:solidFill>
              </a:rPr>
              <a:t>Priorities</a:t>
            </a:r>
            <a:endParaRPr lang="es-ES" u="sng" dirty="0">
              <a:solidFill>
                <a:schemeClr val="tx1"/>
              </a:solidFill>
            </a:endParaRP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6AF4EE7F-A1FD-47F0-B835-9513D88CE1FB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3052731" y="3746242"/>
            <a:ext cx="3289041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10A62912-0D9F-4130-8E08-0184EA3EAFD9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4717081" y="2174032"/>
            <a:ext cx="3173" cy="5015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8A21D107-2C57-4DAC-8F2E-70E77F4BDAF5}"/>
              </a:ext>
            </a:extLst>
          </p:cNvPr>
          <p:cNvCxnSpPr>
            <a:stCxn id="12" idx="2"/>
          </p:cNvCxnSpPr>
          <p:nvPr/>
        </p:nvCxnSpPr>
        <p:spPr>
          <a:xfrm>
            <a:off x="4717081" y="3179405"/>
            <a:ext cx="0" cy="5761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338E4673-8AA0-4CAD-8517-972E4F57069D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3052731" y="2927478"/>
            <a:ext cx="217716" cy="8187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985CE1C-8CD1-4F37-BA06-F5214260CEDC}"/>
              </a:ext>
            </a:extLst>
          </p:cNvPr>
          <p:cNvSpPr txBox="1"/>
          <p:nvPr/>
        </p:nvSpPr>
        <p:spPr>
          <a:xfrm>
            <a:off x="6896812" y="515512"/>
            <a:ext cx="4394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 </a:t>
            </a:r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attention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e-</a:t>
            </a:r>
            <a:r>
              <a:rPr lang="es-ES" dirty="0" err="1"/>
              <a:t>commerce</a:t>
            </a:r>
            <a:r>
              <a:rPr lang="es-ES" dirty="0"/>
              <a:t> </a:t>
            </a:r>
            <a:r>
              <a:rPr lang="es-ES" dirty="0" err="1"/>
              <a:t>website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99481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57</Words>
  <Application>Microsoft Office PowerPoint</Application>
  <PresentationFormat>Panorámica</PresentationFormat>
  <Paragraphs>21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Mónica Cortiñas</dc:creator>
  <cp:lastModifiedBy>Mónica Cortiñas</cp:lastModifiedBy>
  <cp:revision>2</cp:revision>
  <dcterms:created xsi:type="dcterms:W3CDTF">2019-04-30T06:38:20Z</dcterms:created>
  <dcterms:modified xsi:type="dcterms:W3CDTF">2019-04-30T06:41:33Z</dcterms:modified>
</cp:coreProperties>
</file>