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48762-A473-4ADC-90E2-B1045AB9C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D633E9-C435-4749-B1A5-99774FC9D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E0D4E4-B3AA-458D-9859-B04EF477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FD09-D806-4C43-BE13-B87D109E552F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961BA-51D6-4C7C-AF10-E099F678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21ED52-4B8E-45C4-9D42-DA3C270D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3D30-053C-42E7-A62A-FD7B6766B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90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6D7AE-0AE9-4138-AF5E-E176C174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81A0A6-E1D8-4E3E-B5FD-D9EA4FF39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3190A-DC2A-48E2-929A-FA45C2AD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FD09-D806-4C43-BE13-B87D109E552F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7C45D-573C-4534-91C2-C65A2D1B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D14A9-A11F-4AFC-8406-218A151F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3D30-053C-42E7-A62A-FD7B6766B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45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23C10F-847A-4B24-AF11-55F85DF12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2B2A1D-6704-414E-8653-D39AAE06C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69023-19A6-465D-A49C-565F25BC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FD09-D806-4C43-BE13-B87D109E552F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EF2F1E-0501-47C7-87A7-5E4B090C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580943-834E-4940-A63A-B554E566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3D30-053C-42E7-A62A-FD7B6766B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4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6743F-601A-432E-97FF-F22D7FB6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642AD-D8AA-4E49-8C91-FA3AA896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CBB9E1-A663-4081-87BB-D77F65ED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FD09-D806-4C43-BE13-B87D109E552F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F17CD-4BD6-4C75-803F-F815BF50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404B3-7194-4B60-BB0B-EF0B28EE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3D30-053C-42E7-A62A-FD7B6766B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21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71A92-FA9D-48E7-8774-95A2A45B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3CC08C-387E-4E4C-B369-F525AAF6C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10EFA-7754-408E-9069-C8A2E92B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FD09-D806-4C43-BE13-B87D109E552F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DE585C-A357-4164-A445-F42E6502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F89A05-AC9B-4417-A75F-A2C8C929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3D30-053C-42E7-A62A-FD7B6766B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60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91762-088C-4089-AE31-68D64EA3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C17D0-FEA0-4341-A30B-020923EB2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5CEB8C-BD9B-4430-A328-5A6795F56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E4278E-0276-40B8-A51F-30E3E8EC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FD09-D806-4C43-BE13-B87D109E552F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77A179-6C10-4D9C-AF0D-A808231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171A32-58D8-478C-AB00-B21DF43B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3D30-053C-42E7-A62A-FD7B6766B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8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AEB95-4397-4DF5-B19E-245DA8C3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BAFD2B-A29D-422F-A143-183F43AD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4AB558-FC44-40D3-B4DF-BC72284EC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86CAFA-3EF0-481E-A0E7-E12A9C0F0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BC64DF-45C3-4694-A85C-7FD928343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9E5111B-CC90-4A75-92A0-C0F80803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FD09-D806-4C43-BE13-B87D109E552F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6A9A5D-8E81-4069-AEEB-EE9B7F9B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AE4FD0-7C3D-49A7-B759-87ED34D7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3D30-053C-42E7-A62A-FD7B6766B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67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69892-4555-4402-B1EF-F28F6DB6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3186DD9-31C0-4048-9B19-939CF9FB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FD09-D806-4C43-BE13-B87D109E552F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3A0697-59E2-4D9F-9099-86D75AB5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872098-413F-4CD3-8A02-2DC9FF46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3D30-053C-42E7-A62A-FD7B6766B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9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1943B5-7A1B-4A4D-8553-A21E544C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FD09-D806-4C43-BE13-B87D109E552F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3F268C-6480-4771-84ED-D3A2EA69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5285DA-E6CE-4C99-8845-CBBF0ED4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3D30-053C-42E7-A62A-FD7B6766B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47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F8F76-E835-490F-BF27-274BF30E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7E8F5-994C-4749-9906-5BA503449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DAA33D-8619-44E2-9D89-A6B2F811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F5FE3A-2908-4245-84C9-48190651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FD09-D806-4C43-BE13-B87D109E552F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A625DD-844C-40FA-A5B3-9E07AC12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DE3D93-65A5-4325-8E9E-A2A3EBA3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3D30-053C-42E7-A62A-FD7B6766B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851FB-2E2E-40DC-BE8F-0376EEE3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DA78F5-5A75-478B-A1D1-E987AD263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EDF842-E268-45B3-8CEE-7A0E4EF31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3A841F-F479-43F3-8509-61F56367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FD09-D806-4C43-BE13-B87D109E552F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4F0778-4B59-45CD-B280-7FC1FEA8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AF59AA-539B-46A0-9805-A6890F81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3D30-053C-42E7-A62A-FD7B6766B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88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C98713-21A4-4B4D-9809-386D95A4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42B5ED-A40A-4276-AF21-1A43C0562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18E153-6B23-40A8-A718-0537C45ED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FD09-D806-4C43-BE13-B87D109E552F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9DD3C1-A935-4F3F-B8C3-A963CBB0D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3F8D45-7D91-4877-BF37-662A6F6D2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3D30-053C-42E7-A62A-FD7B6766B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98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8A48A-DCEF-4849-8A69-0D9324BB4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DEBC2D-1026-43CB-A663-9B4E998AF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ED346B-D8AD-4BC9-A1BA-878959B4D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04" y="0"/>
            <a:ext cx="9400591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9336E24-BE80-4D77-B84F-644876099733}"/>
              </a:ext>
            </a:extLst>
          </p:cNvPr>
          <p:cNvSpPr/>
          <p:nvPr/>
        </p:nvSpPr>
        <p:spPr>
          <a:xfrm>
            <a:off x="1422400" y="74645"/>
            <a:ext cx="9347200" cy="16116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EC0EF9-27AD-4F0E-8D99-92EA4775B971}"/>
              </a:ext>
            </a:extLst>
          </p:cNvPr>
          <p:cNvSpPr txBox="1"/>
          <p:nvPr/>
        </p:nvSpPr>
        <p:spPr>
          <a:xfrm>
            <a:off x="1707502" y="315723"/>
            <a:ext cx="614271" cy="369332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sz="1600" dirty="0"/>
              <a:t>AOIA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7540530-586F-4928-9FFD-C049865D1640}"/>
              </a:ext>
            </a:extLst>
          </p:cNvPr>
          <p:cNvSpPr/>
          <p:nvPr/>
        </p:nvSpPr>
        <p:spPr>
          <a:xfrm>
            <a:off x="1422400" y="1943343"/>
            <a:ext cx="2253861" cy="34124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D62DB63-DA76-4F9E-99DC-467A3168FDC7}"/>
              </a:ext>
            </a:extLst>
          </p:cNvPr>
          <p:cNvSpPr txBox="1"/>
          <p:nvPr/>
        </p:nvSpPr>
        <p:spPr>
          <a:xfrm>
            <a:off x="3035559" y="1943343"/>
            <a:ext cx="614271" cy="23676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sz="1600" dirty="0"/>
              <a:t>AOIB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45254C-A91F-4070-B1EC-F3B839A49552}"/>
              </a:ext>
            </a:extLst>
          </p:cNvPr>
          <p:cNvSpPr txBox="1"/>
          <p:nvPr/>
        </p:nvSpPr>
        <p:spPr>
          <a:xfrm>
            <a:off x="5161389" y="1943343"/>
            <a:ext cx="651582" cy="236760"/>
          </a:xfrm>
          <a:prstGeom prst="rect">
            <a:avLst/>
          </a:prstGeom>
          <a:solidFill>
            <a:srgbClr val="FF0000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AOIC</a:t>
            </a:r>
            <a:endParaRPr lang="es-ES" sz="16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554937D-1A73-4686-927D-E62140911895}"/>
              </a:ext>
            </a:extLst>
          </p:cNvPr>
          <p:cNvSpPr/>
          <p:nvPr/>
        </p:nvSpPr>
        <p:spPr>
          <a:xfrm>
            <a:off x="3794452" y="1909035"/>
            <a:ext cx="6693156" cy="41651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19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</dc:creator>
  <cp:lastModifiedBy>Mónica Cortiñas</cp:lastModifiedBy>
  <cp:revision>4</cp:revision>
  <dcterms:created xsi:type="dcterms:W3CDTF">2019-04-09T07:55:21Z</dcterms:created>
  <dcterms:modified xsi:type="dcterms:W3CDTF">2019-05-08T08:48:34Z</dcterms:modified>
</cp:coreProperties>
</file>