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936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45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6896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235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927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060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8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5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8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9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2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84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44545" y="141516"/>
            <a:ext cx="8825658" cy="2523308"/>
          </a:xfrm>
        </p:spPr>
        <p:txBody>
          <a:bodyPr/>
          <a:lstStyle/>
          <a:p>
            <a:r>
              <a:rPr lang="es-CO" sz="4000" b="1" dirty="0" err="1"/>
              <a:t>Predicting</a:t>
            </a:r>
            <a:r>
              <a:rPr lang="es-CO" sz="4000" b="1" dirty="0"/>
              <a:t> a </a:t>
            </a:r>
            <a:r>
              <a:rPr lang="es-CO" sz="4000" b="1" dirty="0" err="1"/>
              <a:t>Biological</a:t>
            </a:r>
            <a:r>
              <a:rPr lang="es-CO" sz="4000" b="1" dirty="0"/>
              <a:t> Response</a:t>
            </a:r>
            <a:br>
              <a:rPr lang="es-CO" sz="4000" b="1" dirty="0"/>
            </a:br>
            <a:r>
              <a:rPr lang="es-CO" sz="4000" b="1" dirty="0" err="1"/>
              <a:t>Boehringer</a:t>
            </a:r>
            <a:r>
              <a:rPr lang="es-CO" sz="4000" b="1" dirty="0"/>
              <a:t> </a:t>
            </a:r>
            <a:r>
              <a:rPr lang="es-CO" sz="4000" b="1" dirty="0" err="1"/>
              <a:t>Ingelheim</a:t>
            </a:r>
            <a:r>
              <a:rPr lang="es-CO" sz="4000" b="1" dirty="0"/>
              <a:t/>
            </a:r>
            <a:br>
              <a:rPr lang="es-CO" sz="4000" b="1" dirty="0"/>
            </a:br>
            <a:r>
              <a:rPr lang="es-CO" sz="2800" b="1" dirty="0"/>
              <a:t>Mónica Tatiana </a:t>
            </a:r>
            <a:r>
              <a:rPr lang="es-CO" sz="2800" b="1" dirty="0" err="1"/>
              <a:t>Gutierrez</a:t>
            </a:r>
            <a:r>
              <a:rPr lang="es-CO" sz="2800" b="1" dirty="0"/>
              <a:t> </a:t>
            </a:r>
            <a:r>
              <a:rPr lang="es-CO" sz="2800" b="1" dirty="0" err="1"/>
              <a:t>Ballen</a:t>
            </a:r>
            <a:r>
              <a:rPr lang="es-CO" sz="2800" b="1" dirty="0"/>
              <a:t/>
            </a:r>
            <a:br>
              <a:rPr lang="es-CO" sz="2800" b="1" dirty="0"/>
            </a:br>
            <a:endParaRPr lang="es-CO" sz="2800" dirty="0"/>
          </a:p>
        </p:txBody>
      </p:sp>
      <p:sp>
        <p:nvSpPr>
          <p:cNvPr id="4" name="Rectángulo 3"/>
          <p:cNvSpPr/>
          <p:nvPr/>
        </p:nvSpPr>
        <p:spPr>
          <a:xfrm>
            <a:off x="1831703" y="2664824"/>
            <a:ext cx="90514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El objetivo de la competencia es ayudar a construir el mejor modelo posible para que se </a:t>
            </a:r>
            <a:r>
              <a:rPr lang="es-CO" dirty="0" smtClean="0"/>
              <a:t>pueda relacionar </a:t>
            </a:r>
            <a:r>
              <a:rPr lang="es-CO" dirty="0"/>
              <a:t>la información molecular, con una respuesta biológica real. La "respuesta biológica" es un término genérico que significa que se observa un cambio en los organismos debido a la presencia de las moléculas.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0416" y="266482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Objetivo: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831703" y="4142152"/>
            <a:ext cx="90514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Cada fila de la base de datos en este conjunto de datos representa una molécula. La primera columna contiene datos experimentales que describen una respuesta biológica real; se vio que la molécula provocaba esta respuesta (1), o no (0). Las columnas restantes representan descriptores moleculares (d1 a d1776), estas son propiedades calculadas que pueden capturar algunas de las características de la molécula, por ejemplo, tamaño, forma o constitución elemental.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00416" y="414215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Descripción 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De la base: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AutoShape 2" descr="Resultado de imagen para molecula"/>
          <p:cNvSpPr>
            <a:spLocks noChangeAspect="1" noChangeArrowheads="1"/>
          </p:cNvSpPr>
          <p:nvPr/>
        </p:nvSpPr>
        <p:spPr bwMode="auto">
          <a:xfrm>
            <a:off x="155575" y="-1531938"/>
            <a:ext cx="33337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Resultado de imagen para molecula"/>
          <p:cNvSpPr>
            <a:spLocks noChangeAspect="1" noChangeArrowheads="1"/>
          </p:cNvSpPr>
          <p:nvPr/>
        </p:nvSpPr>
        <p:spPr bwMode="auto">
          <a:xfrm>
            <a:off x="1170124" y="-1379538"/>
            <a:ext cx="33337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04" y="908107"/>
            <a:ext cx="1983251" cy="10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2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Procesamiento de datos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425901"/>
            <a:ext cx="9274790" cy="4195481"/>
          </a:xfrm>
        </p:spPr>
        <p:txBody>
          <a:bodyPr/>
          <a:lstStyle/>
          <a:p>
            <a:r>
              <a:rPr lang="es-CO" dirty="0" smtClean="0"/>
              <a:t>Reducción de la dimensionalidad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PCA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ISOMAP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MLEE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LTSA</a:t>
            </a:r>
          </a:p>
          <a:p>
            <a:r>
              <a:rPr lang="es-CO" dirty="0" smtClean="0"/>
              <a:t>Log </a:t>
            </a:r>
            <a:r>
              <a:rPr lang="es-CO" dirty="0" err="1" smtClean="0"/>
              <a:t>Loss</a:t>
            </a:r>
            <a:endParaRPr lang="es-CO" dirty="0" smtClean="0"/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28" y="4811757"/>
            <a:ext cx="4629150" cy="809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019" y="3588954"/>
            <a:ext cx="2785561" cy="20324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19" y="1364941"/>
            <a:ext cx="2766815" cy="18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0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Selección de los modelos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8637" y="2111569"/>
            <a:ext cx="4126881" cy="2603862"/>
          </a:xfrm>
        </p:spPr>
        <p:txBody>
          <a:bodyPr/>
          <a:lstStyle/>
          <a:p>
            <a:r>
              <a:rPr lang="es-CO" dirty="0" smtClean="0"/>
              <a:t>Regresión </a:t>
            </a:r>
            <a:r>
              <a:rPr lang="es-CO" dirty="0"/>
              <a:t>logística</a:t>
            </a:r>
          </a:p>
          <a:p>
            <a:r>
              <a:rPr lang="es-CO" dirty="0" smtClean="0"/>
              <a:t>Árboles </a:t>
            </a:r>
            <a:r>
              <a:rPr lang="es-CO" dirty="0"/>
              <a:t>de decisión</a:t>
            </a:r>
          </a:p>
          <a:p>
            <a:r>
              <a:rPr lang="es-CO" dirty="0" err="1" smtClean="0"/>
              <a:t>Naive</a:t>
            </a:r>
            <a:r>
              <a:rPr lang="es-CO" dirty="0" smtClean="0"/>
              <a:t> </a:t>
            </a:r>
            <a:r>
              <a:rPr lang="es-CO" dirty="0" err="1"/>
              <a:t>Bayes</a:t>
            </a:r>
            <a:endParaRPr lang="es-CO" dirty="0"/>
          </a:p>
          <a:p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/>
              <a:t>Forest</a:t>
            </a:r>
            <a:r>
              <a:rPr lang="es-CO" dirty="0"/>
              <a:t> 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Ensamble de modelos</a:t>
            </a:r>
          </a:p>
          <a:p>
            <a:endParaRPr lang="es-C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43" y="1369808"/>
            <a:ext cx="4253934" cy="40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66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177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Predicting a Biological Response Boehringer Ingelheim Mónica Tatiana Gutierrez Ballen </vt:lpstr>
      <vt:lpstr>Procesamiento de datos </vt:lpstr>
      <vt:lpstr>Selección de los modelos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admicf</dc:creator>
  <cp:lastModifiedBy>admicf</cp:lastModifiedBy>
  <cp:revision>5</cp:revision>
  <dcterms:created xsi:type="dcterms:W3CDTF">2018-06-25T03:42:50Z</dcterms:created>
  <dcterms:modified xsi:type="dcterms:W3CDTF">2018-06-25T03:56:58Z</dcterms:modified>
</cp:coreProperties>
</file>