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011CE-FF40-4109-972F-9FA2FD2A452D}" v="13" dt="2021-04-16T07:36:59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Kadwe" userId="bf8b126c44e0262d" providerId="LiveId" clId="{60A011CE-FF40-4109-972F-9FA2FD2A452D}"/>
    <pc:docChg chg="undo custSel addSld delSld modSld">
      <pc:chgData name="Monica Kadwe" userId="bf8b126c44e0262d" providerId="LiveId" clId="{60A011CE-FF40-4109-972F-9FA2FD2A452D}" dt="2021-04-16T07:49:20.050" v="670" actId="20577"/>
      <pc:docMkLst>
        <pc:docMk/>
      </pc:docMkLst>
      <pc:sldChg chg="modSp mod">
        <pc:chgData name="Monica Kadwe" userId="bf8b126c44e0262d" providerId="LiveId" clId="{60A011CE-FF40-4109-972F-9FA2FD2A452D}" dt="2021-04-16T07:35:52.219" v="607" actId="207"/>
        <pc:sldMkLst>
          <pc:docMk/>
          <pc:sldMk cId="786488810" sldId="256"/>
        </pc:sldMkLst>
        <pc:spChg chg="mod">
          <ac:chgData name="Monica Kadwe" userId="bf8b126c44e0262d" providerId="LiveId" clId="{60A011CE-FF40-4109-972F-9FA2FD2A452D}" dt="2021-04-16T07:35:52.219" v="607" actId="207"/>
          <ac:spMkLst>
            <pc:docMk/>
            <pc:sldMk cId="786488810" sldId="256"/>
            <ac:spMk id="2" creationId="{4A5B3BD4-8868-45FF-A61B-43AEC8323C63}"/>
          </ac:spMkLst>
        </pc:spChg>
        <pc:spChg chg="mod">
          <ac:chgData name="Monica Kadwe" userId="bf8b126c44e0262d" providerId="LiveId" clId="{60A011CE-FF40-4109-972F-9FA2FD2A452D}" dt="2021-04-16T07:12:27.234" v="522"/>
          <ac:spMkLst>
            <pc:docMk/>
            <pc:sldMk cId="786488810" sldId="256"/>
            <ac:spMk id="3" creationId="{1BBF74D7-509F-4321-A4E1-7DEEE8B92C04}"/>
          </ac:spMkLst>
        </pc:spChg>
      </pc:sldChg>
      <pc:sldChg chg="modSp del mod modShow">
        <pc:chgData name="Monica Kadwe" userId="bf8b126c44e0262d" providerId="LiveId" clId="{60A011CE-FF40-4109-972F-9FA2FD2A452D}" dt="2021-04-16T07:26:30.874" v="580" actId="2696"/>
        <pc:sldMkLst>
          <pc:docMk/>
          <pc:sldMk cId="1055918998" sldId="257"/>
        </pc:sldMkLst>
        <pc:spChg chg="mod">
          <ac:chgData name="Monica Kadwe" userId="bf8b126c44e0262d" providerId="LiveId" clId="{60A011CE-FF40-4109-972F-9FA2FD2A452D}" dt="2021-04-16T07:12:27.234" v="522"/>
          <ac:spMkLst>
            <pc:docMk/>
            <pc:sldMk cId="1055918998" sldId="257"/>
            <ac:spMk id="2" creationId="{A49E8F8C-FB85-44BE-B23D-8A0B59C77710}"/>
          </ac:spMkLst>
        </pc:spChg>
        <pc:spChg chg="mod">
          <ac:chgData name="Monica Kadwe" userId="bf8b126c44e0262d" providerId="LiveId" clId="{60A011CE-FF40-4109-972F-9FA2FD2A452D}" dt="2021-04-16T07:12:27.432" v="524" actId="27636"/>
          <ac:spMkLst>
            <pc:docMk/>
            <pc:sldMk cId="1055918998" sldId="257"/>
            <ac:spMk id="3" creationId="{85D606C2-9A98-4BEE-914F-36FC774FFF0A}"/>
          </ac:spMkLst>
        </pc:spChg>
      </pc:sldChg>
      <pc:sldChg chg="modSp del mod">
        <pc:chgData name="Monica Kadwe" userId="bf8b126c44e0262d" providerId="LiveId" clId="{60A011CE-FF40-4109-972F-9FA2FD2A452D}" dt="2021-04-16T07:32:47.944" v="598" actId="2696"/>
        <pc:sldMkLst>
          <pc:docMk/>
          <pc:sldMk cId="1339274" sldId="258"/>
        </pc:sldMkLst>
        <pc:spChg chg="mod">
          <ac:chgData name="Monica Kadwe" userId="bf8b126c44e0262d" providerId="LiveId" clId="{60A011CE-FF40-4109-972F-9FA2FD2A452D}" dt="2021-04-16T07:08:54.524" v="500" actId="14100"/>
          <ac:spMkLst>
            <pc:docMk/>
            <pc:sldMk cId="1339274" sldId="258"/>
            <ac:spMk id="2" creationId="{46BE8794-CB20-4B52-963E-953705E06587}"/>
          </ac:spMkLst>
        </pc:spChg>
        <pc:spChg chg="mod">
          <ac:chgData name="Monica Kadwe" userId="bf8b126c44e0262d" providerId="LiveId" clId="{60A011CE-FF40-4109-972F-9FA2FD2A452D}" dt="2021-04-16T07:12:27.234" v="522"/>
          <ac:spMkLst>
            <pc:docMk/>
            <pc:sldMk cId="1339274" sldId="258"/>
            <ac:spMk id="3" creationId="{EEE4B755-02C2-46E4-A11A-AEC31442C2ED}"/>
          </ac:spMkLst>
        </pc:spChg>
      </pc:sldChg>
      <pc:sldChg chg="addSp delSp modSp mod">
        <pc:chgData name="Monica Kadwe" userId="bf8b126c44e0262d" providerId="LiveId" clId="{60A011CE-FF40-4109-972F-9FA2FD2A452D}" dt="2021-04-16T07:35:38.069" v="603" actId="207"/>
        <pc:sldMkLst>
          <pc:docMk/>
          <pc:sldMk cId="2379067972" sldId="259"/>
        </pc:sldMkLst>
        <pc:spChg chg="mod">
          <ac:chgData name="Monica Kadwe" userId="bf8b126c44e0262d" providerId="LiveId" clId="{60A011CE-FF40-4109-972F-9FA2FD2A452D}" dt="2021-04-16T07:32:20.265" v="592" actId="1076"/>
          <ac:spMkLst>
            <pc:docMk/>
            <pc:sldMk cId="2379067972" sldId="259"/>
            <ac:spMk id="2" creationId="{ACF90C1C-2DD3-47F9-AA40-3E22A8131EE9}"/>
          </ac:spMkLst>
        </pc:spChg>
        <pc:spChg chg="mod">
          <ac:chgData name="Monica Kadwe" userId="bf8b126c44e0262d" providerId="LiveId" clId="{60A011CE-FF40-4109-972F-9FA2FD2A452D}" dt="2021-04-16T07:32:21.984" v="593" actId="1076"/>
          <ac:spMkLst>
            <pc:docMk/>
            <pc:sldMk cId="2379067972" sldId="259"/>
            <ac:spMk id="3" creationId="{938BCABF-6830-4DCA-8435-27E667D9DF85}"/>
          </ac:spMkLst>
        </pc:spChg>
        <pc:spChg chg="add del mod">
          <ac:chgData name="Monica Kadwe" userId="bf8b126c44e0262d" providerId="LiveId" clId="{60A011CE-FF40-4109-972F-9FA2FD2A452D}" dt="2021-04-15T22:50:45.597" v="81"/>
          <ac:spMkLst>
            <pc:docMk/>
            <pc:sldMk cId="2379067972" sldId="259"/>
            <ac:spMk id="4" creationId="{F74C35C5-E34C-45E0-9770-F116B372A6F9}"/>
          </ac:spMkLst>
        </pc:spChg>
        <pc:spChg chg="add del mod">
          <ac:chgData name="Monica Kadwe" userId="bf8b126c44e0262d" providerId="LiveId" clId="{60A011CE-FF40-4109-972F-9FA2FD2A452D}" dt="2021-04-15T22:50:45.597" v="81"/>
          <ac:spMkLst>
            <pc:docMk/>
            <pc:sldMk cId="2379067972" sldId="259"/>
            <ac:spMk id="5" creationId="{5D63154E-E4F1-4D48-B985-59671EBD10FB}"/>
          </ac:spMkLst>
        </pc:spChg>
        <pc:spChg chg="add mod">
          <ac:chgData name="Monica Kadwe" userId="bf8b126c44e0262d" providerId="LiveId" clId="{60A011CE-FF40-4109-972F-9FA2FD2A452D}" dt="2021-04-16T07:32:24.132" v="594" actId="1076"/>
          <ac:spMkLst>
            <pc:docMk/>
            <pc:sldMk cId="2379067972" sldId="259"/>
            <ac:spMk id="6" creationId="{FE744331-2DC4-436A-9DD0-2CA3D5671688}"/>
          </ac:spMkLst>
        </pc:spChg>
        <pc:spChg chg="add mod">
          <ac:chgData name="Monica Kadwe" userId="bf8b126c44e0262d" providerId="LiveId" clId="{60A011CE-FF40-4109-972F-9FA2FD2A452D}" dt="2021-04-16T07:27:54.756" v="588"/>
          <ac:spMkLst>
            <pc:docMk/>
            <pc:sldMk cId="2379067972" sldId="259"/>
            <ac:spMk id="7" creationId="{CD6708DA-B7D9-4C13-80FD-DEEE249206E1}"/>
          </ac:spMkLst>
        </pc:spChg>
        <pc:spChg chg="add mod">
          <ac:chgData name="Monica Kadwe" userId="bf8b126c44e0262d" providerId="LiveId" clId="{60A011CE-FF40-4109-972F-9FA2FD2A452D}" dt="2021-04-16T07:32:34.734" v="597" actId="1076"/>
          <ac:spMkLst>
            <pc:docMk/>
            <pc:sldMk cId="2379067972" sldId="259"/>
            <ac:spMk id="8" creationId="{221202B0-DA90-46AC-A9EF-3F0F6615BAA2}"/>
          </ac:spMkLst>
        </pc:spChg>
        <pc:spChg chg="add mod">
          <ac:chgData name="Monica Kadwe" userId="bf8b126c44e0262d" providerId="LiveId" clId="{60A011CE-FF40-4109-972F-9FA2FD2A452D}" dt="2021-04-16T07:32:30.689" v="596" actId="1076"/>
          <ac:spMkLst>
            <pc:docMk/>
            <pc:sldMk cId="2379067972" sldId="259"/>
            <ac:spMk id="9" creationId="{E3C78EF0-5BAC-4A4E-9017-6F5BA00CB556}"/>
          </ac:spMkLst>
        </pc:spChg>
        <pc:spChg chg="add mod">
          <ac:chgData name="Monica Kadwe" userId="bf8b126c44e0262d" providerId="LiveId" clId="{60A011CE-FF40-4109-972F-9FA2FD2A452D}" dt="2021-04-16T07:35:38.069" v="603" actId="207"/>
          <ac:spMkLst>
            <pc:docMk/>
            <pc:sldMk cId="2379067972" sldId="259"/>
            <ac:spMk id="10" creationId="{56F892FC-826D-47D1-AB3A-18E46912E9B5}"/>
          </ac:spMkLst>
        </pc:spChg>
      </pc:sldChg>
      <pc:sldChg chg="addSp delSp modSp mod">
        <pc:chgData name="Monica Kadwe" userId="bf8b126c44e0262d" providerId="LiveId" clId="{60A011CE-FF40-4109-972F-9FA2FD2A452D}" dt="2021-04-16T07:37:30.128" v="613" actId="208"/>
        <pc:sldMkLst>
          <pc:docMk/>
          <pc:sldMk cId="3938277790" sldId="260"/>
        </pc:sldMkLst>
        <pc:spChg chg="del mod">
          <ac:chgData name="Monica Kadwe" userId="bf8b126c44e0262d" providerId="LiveId" clId="{60A011CE-FF40-4109-972F-9FA2FD2A452D}" dt="2021-04-15T22:50:40.317" v="79" actId="21"/>
          <ac:spMkLst>
            <pc:docMk/>
            <pc:sldMk cId="3938277790" sldId="260"/>
            <ac:spMk id="2" creationId="{FB46D38D-495F-4C4D-91A2-47D969ADDCF9}"/>
          </ac:spMkLst>
        </pc:spChg>
        <pc:spChg chg="del mod">
          <ac:chgData name="Monica Kadwe" userId="bf8b126c44e0262d" providerId="LiveId" clId="{60A011CE-FF40-4109-972F-9FA2FD2A452D}" dt="2021-04-15T22:50:40.317" v="79" actId="21"/>
          <ac:spMkLst>
            <pc:docMk/>
            <pc:sldMk cId="3938277790" sldId="260"/>
            <ac:spMk id="3" creationId="{B09C0176-ED1E-4488-A15D-6C7E912F22B5}"/>
          </ac:spMkLst>
        </pc:spChg>
        <pc:spChg chg="add del mod">
          <ac:chgData name="Monica Kadwe" userId="bf8b126c44e0262d" providerId="LiveId" clId="{60A011CE-FF40-4109-972F-9FA2FD2A452D}" dt="2021-04-16T07:09:54.158" v="505" actId="478"/>
          <ac:spMkLst>
            <pc:docMk/>
            <pc:sldMk cId="3938277790" sldId="260"/>
            <ac:spMk id="5" creationId="{F3A18408-9826-48B6-A4CB-8B79C5CA7808}"/>
          </ac:spMkLst>
        </pc:spChg>
        <pc:spChg chg="add mod">
          <ac:chgData name="Monica Kadwe" userId="bf8b126c44e0262d" providerId="LiveId" clId="{60A011CE-FF40-4109-972F-9FA2FD2A452D}" dt="2021-04-16T07:14:17.917" v="543" actId="207"/>
          <ac:spMkLst>
            <pc:docMk/>
            <pc:sldMk cId="3938277790" sldId="260"/>
            <ac:spMk id="6" creationId="{B20CD970-D074-4899-A7E9-1EF83F36E42B}"/>
          </ac:spMkLst>
        </pc:spChg>
        <pc:spChg chg="add mod">
          <ac:chgData name="Monica Kadwe" userId="bf8b126c44e0262d" providerId="LiveId" clId="{60A011CE-FF40-4109-972F-9FA2FD2A452D}" dt="2021-04-16T07:13:04.755" v="528" actId="1076"/>
          <ac:spMkLst>
            <pc:docMk/>
            <pc:sldMk cId="3938277790" sldId="260"/>
            <ac:spMk id="7" creationId="{F5CA2B58-D1C1-4B43-BBBF-D7E30A575486}"/>
          </ac:spMkLst>
        </pc:spChg>
        <pc:picChg chg="add mod">
          <ac:chgData name="Monica Kadwe" userId="bf8b126c44e0262d" providerId="LiveId" clId="{60A011CE-FF40-4109-972F-9FA2FD2A452D}" dt="2021-04-16T07:37:30.128" v="613" actId="208"/>
          <ac:picMkLst>
            <pc:docMk/>
            <pc:sldMk cId="3938277790" sldId="260"/>
            <ac:picMk id="3" creationId="{2D3167EC-CE05-4728-AC8B-45D4123FBFC5}"/>
          </ac:picMkLst>
        </pc:picChg>
      </pc:sldChg>
      <pc:sldChg chg="addSp delSp modSp del mod">
        <pc:chgData name="Monica Kadwe" userId="bf8b126c44e0262d" providerId="LiveId" clId="{60A011CE-FF40-4109-972F-9FA2FD2A452D}" dt="2021-04-15T23:18:51.712" v="408" actId="2696"/>
        <pc:sldMkLst>
          <pc:docMk/>
          <pc:sldMk cId="549945447" sldId="261"/>
        </pc:sldMkLst>
        <pc:spChg chg="del mod">
          <ac:chgData name="Monica Kadwe" userId="bf8b126c44e0262d" providerId="LiveId" clId="{60A011CE-FF40-4109-972F-9FA2FD2A452D}" dt="2021-04-15T22:51:24.156" v="96" actId="21"/>
          <ac:spMkLst>
            <pc:docMk/>
            <pc:sldMk cId="549945447" sldId="261"/>
            <ac:spMk id="2" creationId="{101460CD-05C3-4308-8228-BB8A6D92E537}"/>
          </ac:spMkLst>
        </pc:spChg>
        <pc:spChg chg="del mod">
          <ac:chgData name="Monica Kadwe" userId="bf8b126c44e0262d" providerId="LiveId" clId="{60A011CE-FF40-4109-972F-9FA2FD2A452D}" dt="2021-04-15T22:51:24.156" v="96" actId="21"/>
          <ac:spMkLst>
            <pc:docMk/>
            <pc:sldMk cId="549945447" sldId="261"/>
            <ac:spMk id="3" creationId="{CFD4BA7F-0859-4983-89C9-6C704EEE283B}"/>
          </ac:spMkLst>
        </pc:spChg>
        <pc:spChg chg="add mod">
          <ac:chgData name="Monica Kadwe" userId="bf8b126c44e0262d" providerId="LiveId" clId="{60A011CE-FF40-4109-972F-9FA2FD2A452D}" dt="2021-04-15T22:51:24.156" v="96" actId="21"/>
          <ac:spMkLst>
            <pc:docMk/>
            <pc:sldMk cId="549945447" sldId="261"/>
            <ac:spMk id="5" creationId="{CE23A7DA-852A-4FCB-89E1-111061A628A5}"/>
          </ac:spMkLst>
        </pc:spChg>
        <pc:spChg chg="add mod">
          <ac:chgData name="Monica Kadwe" userId="bf8b126c44e0262d" providerId="LiveId" clId="{60A011CE-FF40-4109-972F-9FA2FD2A452D}" dt="2021-04-15T22:51:24.156" v="96" actId="21"/>
          <ac:spMkLst>
            <pc:docMk/>
            <pc:sldMk cId="549945447" sldId="261"/>
            <ac:spMk id="7" creationId="{D61C8815-17FD-44C2-AC78-663E625684CE}"/>
          </ac:spMkLst>
        </pc:spChg>
      </pc:sldChg>
      <pc:sldChg chg="modSp new mod">
        <pc:chgData name="Monica Kadwe" userId="bf8b126c44e0262d" providerId="LiveId" clId="{60A011CE-FF40-4109-972F-9FA2FD2A452D}" dt="2021-04-16T07:45:39.665" v="648" actId="20577"/>
        <pc:sldMkLst>
          <pc:docMk/>
          <pc:sldMk cId="4144561353" sldId="262"/>
        </pc:sldMkLst>
        <pc:spChg chg="mod">
          <ac:chgData name="Monica Kadwe" userId="bf8b126c44e0262d" providerId="LiveId" clId="{60A011CE-FF40-4109-972F-9FA2FD2A452D}" dt="2021-04-16T07:12:27.234" v="522"/>
          <ac:spMkLst>
            <pc:docMk/>
            <pc:sldMk cId="4144561353" sldId="262"/>
            <ac:spMk id="2" creationId="{EB434370-645B-4B4C-806C-1346428C76A8}"/>
          </ac:spMkLst>
        </pc:spChg>
        <pc:spChg chg="mod">
          <ac:chgData name="Monica Kadwe" userId="bf8b126c44e0262d" providerId="LiveId" clId="{60A011CE-FF40-4109-972F-9FA2FD2A452D}" dt="2021-04-16T07:45:39.665" v="648" actId="20577"/>
          <ac:spMkLst>
            <pc:docMk/>
            <pc:sldMk cId="4144561353" sldId="262"/>
            <ac:spMk id="3" creationId="{467E87B3-C517-4803-9EE2-C01D42E38AE0}"/>
          </ac:spMkLst>
        </pc:spChg>
      </pc:sldChg>
      <pc:sldChg chg="addSp delSp modSp new mod">
        <pc:chgData name="Monica Kadwe" userId="bf8b126c44e0262d" providerId="LiveId" clId="{60A011CE-FF40-4109-972F-9FA2FD2A452D}" dt="2021-04-16T07:49:20.050" v="670" actId="20577"/>
        <pc:sldMkLst>
          <pc:docMk/>
          <pc:sldMk cId="1969011322" sldId="263"/>
        </pc:sldMkLst>
        <pc:spChg chg="del mod">
          <ac:chgData name="Monica Kadwe" userId="bf8b126c44e0262d" providerId="LiveId" clId="{60A011CE-FF40-4109-972F-9FA2FD2A452D}" dt="2021-04-16T07:14:05.257" v="539" actId="478"/>
          <ac:spMkLst>
            <pc:docMk/>
            <pc:sldMk cId="1969011322" sldId="263"/>
            <ac:spMk id="2" creationId="{1E0BAD17-C381-4643-A7AD-8D346BA1C34B}"/>
          </ac:spMkLst>
        </pc:spChg>
        <pc:spChg chg="mod">
          <ac:chgData name="Monica Kadwe" userId="bf8b126c44e0262d" providerId="LiveId" clId="{60A011CE-FF40-4109-972F-9FA2FD2A452D}" dt="2021-04-16T07:49:20.050" v="670" actId="20577"/>
          <ac:spMkLst>
            <pc:docMk/>
            <pc:sldMk cId="1969011322" sldId="263"/>
            <ac:spMk id="3" creationId="{D81B8AD6-6665-41F3-B352-6534B3D4C5BA}"/>
          </ac:spMkLst>
        </pc:spChg>
        <pc:spChg chg="add del mod">
          <ac:chgData name="Monica Kadwe" userId="bf8b126c44e0262d" providerId="LiveId" clId="{60A011CE-FF40-4109-972F-9FA2FD2A452D}" dt="2021-04-16T07:13:41.899" v="531"/>
          <ac:spMkLst>
            <pc:docMk/>
            <pc:sldMk cId="1969011322" sldId="263"/>
            <ac:spMk id="4" creationId="{C87DF5A4-EDFE-4A32-AD1A-93419634C91E}"/>
          </ac:spMkLst>
        </pc:spChg>
        <pc:spChg chg="add del mod">
          <ac:chgData name="Monica Kadwe" userId="bf8b126c44e0262d" providerId="LiveId" clId="{60A011CE-FF40-4109-972F-9FA2FD2A452D}" dt="2021-04-16T07:14:08.487" v="540" actId="478"/>
          <ac:spMkLst>
            <pc:docMk/>
            <pc:sldMk cId="1969011322" sldId="263"/>
            <ac:spMk id="6" creationId="{21E0A669-F146-494E-8F51-8DFDE7BD27A4}"/>
          </ac:spMkLst>
        </pc:spChg>
        <pc:spChg chg="add mod">
          <ac:chgData name="Monica Kadwe" userId="bf8b126c44e0262d" providerId="LiveId" clId="{60A011CE-FF40-4109-972F-9FA2FD2A452D}" dt="2021-04-16T07:14:14.888" v="542" actId="207"/>
          <ac:spMkLst>
            <pc:docMk/>
            <pc:sldMk cId="1969011322" sldId="263"/>
            <ac:spMk id="7" creationId="{0E750BC7-2CA7-4A27-BBCB-79B2B22FE765}"/>
          </ac:spMkLst>
        </pc:spChg>
      </pc:sldChg>
      <pc:sldChg chg="addSp delSp modSp new mod">
        <pc:chgData name="Monica Kadwe" userId="bf8b126c44e0262d" providerId="LiveId" clId="{60A011CE-FF40-4109-972F-9FA2FD2A452D}" dt="2021-04-16T07:35:41.524" v="604" actId="207"/>
        <pc:sldMkLst>
          <pc:docMk/>
          <pc:sldMk cId="4008738566" sldId="264"/>
        </pc:sldMkLst>
        <pc:spChg chg="del">
          <ac:chgData name="Monica Kadwe" userId="bf8b126c44e0262d" providerId="LiveId" clId="{60A011CE-FF40-4109-972F-9FA2FD2A452D}" dt="2021-04-16T07:34:53.731" v="601" actId="478"/>
          <ac:spMkLst>
            <pc:docMk/>
            <pc:sldMk cId="4008738566" sldId="264"/>
            <ac:spMk id="2" creationId="{1F5D83AA-1113-4EE2-963C-72D0F4A99947}"/>
          </ac:spMkLst>
        </pc:spChg>
        <pc:spChg chg="del">
          <ac:chgData name="Monica Kadwe" userId="bf8b126c44e0262d" providerId="LiveId" clId="{60A011CE-FF40-4109-972F-9FA2FD2A452D}" dt="2021-04-16T07:34:46.907" v="600"/>
          <ac:spMkLst>
            <pc:docMk/>
            <pc:sldMk cId="4008738566" sldId="264"/>
            <ac:spMk id="3" creationId="{2C1CCBCE-C5CC-4A40-B486-EFF3BAB4AA27}"/>
          </ac:spMkLst>
        </pc:spChg>
        <pc:spChg chg="add mod">
          <ac:chgData name="Monica Kadwe" userId="bf8b126c44e0262d" providerId="LiveId" clId="{60A011CE-FF40-4109-972F-9FA2FD2A452D}" dt="2021-04-16T07:35:41.524" v="604" actId="207"/>
          <ac:spMkLst>
            <pc:docMk/>
            <pc:sldMk cId="4008738566" sldId="264"/>
            <ac:spMk id="5" creationId="{03C3B792-C890-47CD-B4C0-424CCDDFD5B7}"/>
          </ac:spMkLst>
        </pc:spChg>
        <pc:picChg chg="add mod">
          <ac:chgData name="Monica Kadwe" userId="bf8b126c44e0262d" providerId="LiveId" clId="{60A011CE-FF40-4109-972F-9FA2FD2A452D}" dt="2021-04-16T07:34:46.907" v="600"/>
          <ac:picMkLst>
            <pc:docMk/>
            <pc:sldMk cId="4008738566" sldId="264"/>
            <ac:picMk id="1026" creationId="{345D4A3B-2DC8-458B-9E7A-3CF42AF604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0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4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8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6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6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09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6D44B5-8115-4000-8BC1-42B7F18DF3C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19B343A-9D07-476D-9EDE-0954E3D20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53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Superintelligence-Dangers-Strategies-Nick-Bostrom/dp/15012277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3BD4-8868-45FF-A61B-43AEC8323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87" y="2682296"/>
            <a:ext cx="11471565" cy="130925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When should humans overrule AI?</a:t>
            </a:r>
            <a:br>
              <a:rPr lang="en-GB" b="0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</a:b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F74D7-509F-4321-A4E1-7DEEE8B9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Monica</a:t>
            </a:r>
          </a:p>
        </p:txBody>
      </p:sp>
    </p:spTree>
    <p:extLst>
      <p:ext uri="{BB962C8B-B14F-4D97-AF65-F5344CB8AC3E}">
        <p14:creationId xmlns:p14="http://schemas.microsoft.com/office/powerpoint/2010/main" val="7864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0C1C-2DD3-47F9-AA40-3E22A813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195" y="3401736"/>
            <a:ext cx="3165794" cy="91440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sz="1800" b="1" i="0" cap="none" dirty="0">
                <a:solidFill>
                  <a:srgbClr val="151517"/>
                </a:solidFill>
                <a:effectLst/>
                <a:latin typeface="Lato"/>
              </a:rPr>
              <a:t>Artificial General Intelligence</a:t>
            </a:r>
            <a:r>
              <a:rPr lang="en-GB" sz="1800" b="0" i="0" cap="none" dirty="0">
                <a:solidFill>
                  <a:srgbClr val="151517"/>
                </a:solidFill>
                <a:effectLst/>
                <a:latin typeface="Lato"/>
              </a:rPr>
              <a:t> </a:t>
            </a:r>
            <a:r>
              <a:rPr lang="en-GB" sz="1800" b="0" i="0" dirty="0">
                <a:solidFill>
                  <a:srgbClr val="151517"/>
                </a:solidFill>
                <a:effectLst/>
                <a:latin typeface="Lato"/>
              </a:rPr>
              <a:t>(AGI)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CABF-6830-4DCA-8435-27E667D9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69" y="3010231"/>
            <a:ext cx="3415018" cy="2375501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151517"/>
                </a:solidFill>
                <a:effectLst/>
                <a:latin typeface="Lato"/>
              </a:rPr>
              <a:t>Has a narrow range of abilities;</a:t>
            </a:r>
          </a:p>
          <a:p>
            <a:r>
              <a:rPr lang="en-GB" sz="1600" b="0" i="0" dirty="0">
                <a:solidFill>
                  <a:srgbClr val="151517"/>
                </a:solidFill>
                <a:effectLst/>
                <a:latin typeface="Lato"/>
              </a:rPr>
              <a:t>Operate under a narrow set </a:t>
            </a:r>
            <a:r>
              <a:rPr lang="en-GB" sz="1200" b="0" i="0" dirty="0">
                <a:solidFill>
                  <a:srgbClr val="151517"/>
                </a:solidFill>
                <a:effectLst/>
                <a:latin typeface="Lato"/>
              </a:rPr>
              <a:t>of</a:t>
            </a:r>
            <a:r>
              <a:rPr lang="en-GB" sz="1600" b="0" i="0" dirty="0">
                <a:solidFill>
                  <a:srgbClr val="151517"/>
                </a:solidFill>
                <a:effectLst/>
                <a:latin typeface="Lato"/>
              </a:rPr>
              <a:t> constraints and limitations</a:t>
            </a:r>
          </a:p>
          <a:p>
            <a:r>
              <a:rPr lang="en-GB" sz="1600" b="0" i="0" dirty="0" err="1">
                <a:solidFill>
                  <a:srgbClr val="151517"/>
                </a:solidFill>
                <a:effectLst/>
                <a:latin typeface="Lato"/>
              </a:rPr>
              <a:t>Eg</a:t>
            </a:r>
            <a:r>
              <a:rPr lang="en-GB" sz="1600" b="0" i="0" dirty="0">
                <a:solidFill>
                  <a:srgbClr val="151517"/>
                </a:solidFill>
                <a:effectLst/>
                <a:latin typeface="Lato"/>
              </a:rPr>
              <a:t>: Siri , Image / facial recognition software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744331-2DC4-436A-9DD0-2CA3D5671688}"/>
              </a:ext>
            </a:extLst>
          </p:cNvPr>
          <p:cNvSpPr txBox="1">
            <a:spLocks/>
          </p:cNvSpPr>
          <p:nvPr/>
        </p:nvSpPr>
        <p:spPr>
          <a:xfrm>
            <a:off x="557169" y="2286205"/>
            <a:ext cx="3415018" cy="660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151517"/>
                </a:solidFill>
                <a:latin typeface="Lato"/>
              </a:rPr>
              <a:t>Artificial Narrow Intelligence</a:t>
            </a:r>
            <a:r>
              <a:rPr lang="en-GB" sz="2000" dirty="0">
                <a:solidFill>
                  <a:srgbClr val="151517"/>
                </a:solidFill>
                <a:latin typeface="Lato"/>
              </a:rPr>
              <a:t> (ANI)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6708DA-B7D9-4C13-80FD-DEEE249206E1}"/>
              </a:ext>
            </a:extLst>
          </p:cNvPr>
          <p:cNvSpPr txBox="1">
            <a:spLocks/>
          </p:cNvSpPr>
          <p:nvPr/>
        </p:nvSpPr>
        <p:spPr>
          <a:xfrm>
            <a:off x="4677910" y="4380655"/>
            <a:ext cx="3165795" cy="2167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151517"/>
                </a:solidFill>
                <a:latin typeface="Lato"/>
              </a:rPr>
              <a:t>Is on par with human capabilities</a:t>
            </a:r>
          </a:p>
          <a:p>
            <a:r>
              <a:rPr lang="en-GB" sz="1600" dirty="0">
                <a:solidFill>
                  <a:srgbClr val="151517"/>
                </a:solidFill>
                <a:latin typeface="Lato"/>
              </a:rPr>
              <a:t>AGI can think, understand, and act in a way that is indistinguishable from that of a human in any given situation.</a:t>
            </a:r>
          </a:p>
          <a:p>
            <a:r>
              <a:rPr lang="en-GB" sz="1600" dirty="0" err="1">
                <a:solidFill>
                  <a:srgbClr val="151517"/>
                </a:solidFill>
                <a:latin typeface="Lato"/>
              </a:rPr>
              <a:t>Eg</a:t>
            </a:r>
            <a:r>
              <a:rPr lang="en-GB" sz="1600" dirty="0">
                <a:solidFill>
                  <a:srgbClr val="151517"/>
                </a:solidFill>
                <a:latin typeface="Lato"/>
              </a:rPr>
              <a:t>: Self-driving cars</a:t>
            </a:r>
            <a:endParaRPr lang="en-GB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1202B0-DA90-46AC-A9EF-3F0F6615BAA2}"/>
              </a:ext>
            </a:extLst>
          </p:cNvPr>
          <p:cNvSpPr txBox="1">
            <a:spLocks/>
          </p:cNvSpPr>
          <p:nvPr/>
        </p:nvSpPr>
        <p:spPr>
          <a:xfrm>
            <a:off x="8539997" y="2082027"/>
            <a:ext cx="3314350" cy="7925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151517"/>
                </a:solidFill>
                <a:latin typeface="Lato"/>
              </a:rPr>
              <a:t>Artificial Superintelligence</a:t>
            </a:r>
            <a:r>
              <a:rPr lang="en-GB" sz="2000" dirty="0">
                <a:solidFill>
                  <a:srgbClr val="151517"/>
                </a:solidFill>
                <a:latin typeface="Lato"/>
              </a:rPr>
              <a:t> (ASI)</a:t>
            </a:r>
            <a:endParaRPr lang="en-GB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C78EF0-5BAC-4A4E-9017-6F5BA00CB556}"/>
              </a:ext>
            </a:extLst>
          </p:cNvPr>
          <p:cNvSpPr txBox="1">
            <a:spLocks/>
          </p:cNvSpPr>
          <p:nvPr/>
        </p:nvSpPr>
        <p:spPr>
          <a:xfrm>
            <a:off x="8539997" y="2931333"/>
            <a:ext cx="3314350" cy="17984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151517"/>
                </a:solidFill>
                <a:latin typeface="Lato"/>
              </a:rPr>
              <a:t>Artificial super intelligence (ASI), is the hypothetical AI that doesn’t just mimic or understand human intelligence and behaviour; ASI is where machines become self-aware and surpass the capacity of human intelligence and ability.</a:t>
            </a:r>
            <a:endParaRPr lang="en-GB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F892FC-826D-47D1-AB3A-18E46912E9B5}"/>
              </a:ext>
            </a:extLst>
          </p:cNvPr>
          <p:cNvSpPr txBox="1">
            <a:spLocks/>
          </p:cNvSpPr>
          <p:nvPr/>
        </p:nvSpPr>
        <p:spPr>
          <a:xfrm>
            <a:off x="4601013" y="362648"/>
            <a:ext cx="29200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Types of AI</a:t>
            </a:r>
          </a:p>
        </p:txBody>
      </p:sp>
    </p:spTree>
    <p:extLst>
      <p:ext uri="{BB962C8B-B14F-4D97-AF65-F5344CB8AC3E}">
        <p14:creationId xmlns:p14="http://schemas.microsoft.com/office/powerpoint/2010/main" val="23790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captioned">
            <a:extLst>
              <a:ext uri="{FF2B5EF4-FFF2-40B4-BE49-F238E27FC236}">
                <a16:creationId xmlns:a16="http://schemas.microsoft.com/office/drawing/2014/main" id="{345D4A3B-2DC8-458B-9E7A-3CF42AF604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69" y="201136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C3B792-C890-47CD-B4C0-424CCDDFD5B7}"/>
              </a:ext>
            </a:extLst>
          </p:cNvPr>
          <p:cNvSpPr txBox="1">
            <a:spLocks/>
          </p:cNvSpPr>
          <p:nvPr/>
        </p:nvSpPr>
        <p:spPr>
          <a:xfrm>
            <a:off x="4601013" y="362648"/>
            <a:ext cx="29200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Types of AI</a:t>
            </a:r>
          </a:p>
        </p:txBody>
      </p:sp>
    </p:spTree>
    <p:extLst>
      <p:ext uri="{BB962C8B-B14F-4D97-AF65-F5344CB8AC3E}">
        <p14:creationId xmlns:p14="http://schemas.microsoft.com/office/powerpoint/2010/main" val="40087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CA2B58-D1C1-4B43-BBBF-D7E30A57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695"/>
            <a:ext cx="10515600" cy="35317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Lethal autonomous weapon system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(radiation treatment )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Autonomous system to remain under meaningful human control – guidance control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- make a plan/decide and execute it.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can’t think like a human being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well-being of the public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0" i="0" dirty="0">
              <a:solidFill>
                <a:srgbClr val="3E3D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CD970-D074-4899-A7E9-1EF83F36E42B}"/>
              </a:ext>
            </a:extLst>
          </p:cNvPr>
          <p:cNvSpPr txBox="1"/>
          <p:nvPr/>
        </p:nvSpPr>
        <p:spPr>
          <a:xfrm>
            <a:off x="1033943" y="612288"/>
            <a:ext cx="1014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When should humans overrule AI?</a:t>
            </a:r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167EC-CE05-4728-AC8B-45D4123F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14" y="4152123"/>
            <a:ext cx="4535713" cy="186612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382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8AD6-6665-41F3-B352-6534B3D4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equires using judgment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on-the-fly (Boeing </a:t>
            </a:r>
            <a:r>
              <a:rPr lang="en-GB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737 crash)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redicting the future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instability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might impact the rights of citizens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decisions are biased (garbage in garbage out)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Human Machine Interface (HMI) is a key matter to the co-sharing arrangement.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should only use algorithms as long as we can trust humans to overrule them when necessary – Hannah Fry.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50BC7-2CA7-4A27-BBCB-79B2B22FE765}"/>
              </a:ext>
            </a:extLst>
          </p:cNvPr>
          <p:cNvSpPr txBox="1"/>
          <p:nvPr/>
        </p:nvSpPr>
        <p:spPr>
          <a:xfrm>
            <a:off x="1033943" y="612288"/>
            <a:ext cx="1014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When should humans overrule AI?</a:t>
            </a:r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1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4370-645B-4B4C-806C-1346428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87B3-C517-4803-9EE2-C01D42E3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51517"/>
                </a:solidFill>
                <a:effectLst/>
                <a:latin typeface="Lato"/>
              </a:rPr>
              <a:t>In his book </a:t>
            </a:r>
            <a:r>
              <a:rPr lang="en-GB" b="1" i="0" u="none" strike="noStrike" dirty="0">
                <a:solidFill>
                  <a:srgbClr val="5B0FD3"/>
                </a:solidFill>
                <a:effectLst/>
                <a:latin typeface="Lato"/>
                <a:hlinkClick r:id="rId2"/>
              </a:rPr>
              <a:t>Superintelligence</a:t>
            </a:r>
            <a:r>
              <a:rPr lang="en-GB" b="0" i="0" dirty="0">
                <a:solidFill>
                  <a:srgbClr val="151517"/>
                </a:solidFill>
                <a:effectLst/>
                <a:latin typeface="Lato"/>
              </a:rPr>
              <a:t>, Nick Bostrom begins with </a:t>
            </a:r>
          </a:p>
          <a:p>
            <a:pPr marL="0" indent="0">
              <a:buNone/>
            </a:pPr>
            <a:endParaRPr lang="en-GB" dirty="0">
              <a:solidFill>
                <a:srgbClr val="151517"/>
              </a:solidFill>
              <a:latin typeface="Lato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151517"/>
                </a:solidFill>
                <a:effectLst/>
                <a:latin typeface="Lato"/>
              </a:rPr>
              <a:t>“The Unfinished Fable of the Sparrows.”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151517"/>
                </a:solidFill>
                <a:effectLst/>
                <a:latin typeface="Lato"/>
              </a:rPr>
              <a:t>Basically, some sparrows decided they wanted a pet owl. Most sparrows thought the idea was awesome, but one was sceptical, voicing concern about how the sparrows could control an owl. This concern was dismissed in a “we’ll deal with that problem when it’s a problem” matter.</a:t>
            </a:r>
          </a:p>
          <a:p>
            <a:pPr marL="0" indent="0">
              <a:buNone/>
            </a:pPr>
            <a:endParaRPr lang="en-GB" dirty="0">
              <a:solidFill>
                <a:srgbClr val="151517"/>
              </a:solidFill>
              <a:latin typeface="Lato"/>
            </a:endParaRPr>
          </a:p>
          <a:p>
            <a:pPr marL="0" indent="0">
              <a:buNone/>
            </a:pPr>
            <a:endParaRPr lang="en-GB" dirty="0">
              <a:solidFill>
                <a:srgbClr val="151517"/>
              </a:solidFill>
              <a:latin typeface="Lato"/>
            </a:endParaRPr>
          </a:p>
          <a:p>
            <a:pPr marL="0" indent="0">
              <a:buNone/>
            </a:pPr>
            <a:r>
              <a:rPr lang="en-GB" dirty="0">
                <a:solidFill>
                  <a:srgbClr val="151517"/>
                </a:solidFill>
                <a:latin typeface="Lato"/>
              </a:rPr>
              <a:t>			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561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448</TotalTime>
  <Words>328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Corbel</vt:lpstr>
      <vt:lpstr>Helvetica Neue</vt:lpstr>
      <vt:lpstr>Lato</vt:lpstr>
      <vt:lpstr>Wingdings</vt:lpstr>
      <vt:lpstr>Banded</vt:lpstr>
      <vt:lpstr>When should humans overrule AI? </vt:lpstr>
      <vt:lpstr>Artificial General Intelligence (AGI)</vt:lpstr>
      <vt:lpstr>PowerPoint Presentation</vt:lpstr>
      <vt:lpstr>PowerPoint Presentation</vt:lpstr>
      <vt:lpstr>PowerPoint Presentation</vt:lpstr>
      <vt:lpstr>Interesting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Kadwe</dc:creator>
  <cp:lastModifiedBy>Monica Kadwe</cp:lastModifiedBy>
  <cp:revision>5</cp:revision>
  <dcterms:created xsi:type="dcterms:W3CDTF">2021-04-15T17:10:35Z</dcterms:created>
  <dcterms:modified xsi:type="dcterms:W3CDTF">2021-04-16T07:49:32Z</dcterms:modified>
</cp:coreProperties>
</file>