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ica Kadwe" userId="bf8b126c44e0262d" providerId="LiveId" clId="{E6FB05AF-3DFC-4094-A855-E4B7B37C8FB6}"/>
    <pc:docChg chg="modSld">
      <pc:chgData name="Monica Kadwe" userId="bf8b126c44e0262d" providerId="LiveId" clId="{E6FB05AF-3DFC-4094-A855-E4B7B37C8FB6}" dt="2021-06-08T08:24:48.890" v="0" actId="20577"/>
      <pc:docMkLst>
        <pc:docMk/>
      </pc:docMkLst>
      <pc:sldChg chg="modSp mod">
        <pc:chgData name="Monica Kadwe" userId="bf8b126c44e0262d" providerId="LiveId" clId="{E6FB05AF-3DFC-4094-A855-E4B7B37C8FB6}" dt="2021-06-08T08:24:48.890" v="0" actId="20577"/>
        <pc:sldMkLst>
          <pc:docMk/>
          <pc:sldMk cId="4072013245" sldId="256"/>
        </pc:sldMkLst>
        <pc:spChg chg="mod">
          <ac:chgData name="Monica Kadwe" userId="bf8b126c44e0262d" providerId="LiveId" clId="{E6FB05AF-3DFC-4094-A855-E4B7B37C8FB6}" dt="2021-06-08T08:24:48.890" v="0" actId="20577"/>
          <ac:spMkLst>
            <pc:docMk/>
            <pc:sldMk cId="4072013245" sldId="256"/>
            <ac:spMk id="2" creationId="{CC1B8608-2FB2-4EC2-98BC-5738F4A2F88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BE9F1-2432-439E-A482-55DD29E8F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807A3-CDC0-43CE-B3A0-79F1A07CC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F8100-3A31-40D2-8E0B-618C74A48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8E0F-7D0C-417C-B5D9-4B5B4C3ED005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C5471-2412-4FD7-935E-748A825AF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8C747-E664-4BFE-BA8E-8C508E4A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D1A8-2EAC-4BD7-9984-0968B8470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17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C6D11-5395-42B2-A3D1-90576E113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2860C-398F-43A8-B36B-524AD5BA0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0DDAD-49F6-41A6-A8B7-EE649B5F4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8E0F-7D0C-417C-B5D9-4B5B4C3ED005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D33CE-A08B-4975-B024-EFC2903BD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1696F-6D1D-4765-B7DF-2FB8A5FA5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D1A8-2EAC-4BD7-9984-0968B8470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428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98A652-5138-4347-BECE-40BCB2098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ACBF35-4942-42A7-9A3F-1DF113853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34AC8-183D-4EE4-9A23-4EE95B640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8E0F-7D0C-417C-B5D9-4B5B4C3ED005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1FAA-1D98-42BB-9C21-60FA026AA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43527-AB3E-406A-932D-668326D42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D1A8-2EAC-4BD7-9984-0968B8470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589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E12D3-9EEA-4C7F-9F35-99D78C67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493FB-A6BC-4216-A792-00C774900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9CC06-A445-428D-96A4-CA4161CCC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8E0F-7D0C-417C-B5D9-4B5B4C3ED005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BE739-CE35-40D4-9598-F00C34433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7A59C-B572-486F-9D63-41BB97902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D1A8-2EAC-4BD7-9984-0968B8470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830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2A2A4-AFBA-472D-BDBA-074E30BCB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DB69D-EED5-4CDB-A88E-86F2D1BD4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70C33-0A81-4D70-8FC8-0ACB40769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8E0F-7D0C-417C-B5D9-4B5B4C3ED005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A5A11-FC6F-4A8C-ADC7-3FADB445F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7D581-2176-4896-8CCE-76D54310A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D1A8-2EAC-4BD7-9984-0968B8470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842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A290D-99BE-427F-8390-7590EADEE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AD400-FB53-456F-B05D-7A14D77CD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31532-2FF1-4A81-BC03-45D15F596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E7008-BB52-48E9-B49E-E18D419B9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8E0F-7D0C-417C-B5D9-4B5B4C3ED005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ED5FA-ACEC-4147-99FE-9A00138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04894-D029-4203-9957-308DD888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D1A8-2EAC-4BD7-9984-0968B8470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604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6B8A3-5801-4450-B00C-F4B653A54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9D173-C68E-4E15-AA1E-01A6CB540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4B25D0-4A73-4BDA-9D9D-0C917D2AC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5F769C-801C-4631-B222-4BB5B640E1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38CED5-41CA-4857-ADE5-B4DB1C3E15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D81BF2-7975-45C8-89E2-81831CC14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8E0F-7D0C-417C-B5D9-4B5B4C3ED005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50F2F0-BFCE-42E9-9C7D-17B7DC485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B1D7EF-BC1A-4C03-8BF8-FD09DDC0A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D1A8-2EAC-4BD7-9984-0968B8470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00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E9BBA-4907-49D6-8CC1-C078F9DC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8E0489-704C-4079-A171-F7495D376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8E0F-7D0C-417C-B5D9-4B5B4C3ED005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217B12-67C2-47B2-B0C4-0544BADF4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2C51E4-AAA6-4A92-8203-921E01B1C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D1A8-2EAC-4BD7-9984-0968B8470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565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D19199-33D6-43D8-B789-949DB8A4A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8E0F-7D0C-417C-B5D9-4B5B4C3ED005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5A8CF0-D3BA-4525-B55C-FE6942AFE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26342-AA1A-48E8-991F-FC960105B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D1A8-2EAC-4BD7-9984-0968B8470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55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CC71C-F502-4BEB-9C8F-248F97D6B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E9E1E-82FA-4A09-A5BE-5D01467BB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358772-2DE5-4466-A885-36A607D2D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31369-057B-4E82-BD9D-27D782AE6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8E0F-7D0C-417C-B5D9-4B5B4C3ED005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EAB12-11DE-48DC-A423-84EEB1035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F1627-B370-4C02-9EA7-87B7BA392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D1A8-2EAC-4BD7-9984-0968B8470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53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60C38-09A1-4354-AD10-0BAF443E5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B5035A-2142-4245-B409-F6B026ABDE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8BED8-4821-4D00-9063-84AF307FD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DAED7-6082-424A-ADB4-C172D4584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8E0F-7D0C-417C-B5D9-4B5B4C3ED005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9F704-C8EA-4A36-A7AE-284C4353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85EBC-2ACE-41A0-A511-80D69033E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D1A8-2EAC-4BD7-9984-0968B8470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195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E7E1E9-595D-438F-8D69-75DB66701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7B5E0-0BCF-448F-B49B-0AA4DA82D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6A6E2-4611-4165-B671-56A8A9112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88E0F-7D0C-417C-B5D9-4B5B4C3ED005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D5617-186A-4DA9-A43D-98E6C6790E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DC74F-2BDF-4F42-98DF-35CA607FE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6D1A8-2EAC-4BD7-9984-0968B8470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356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eople.idsia.ch/~juergen/blues/IDSIA-07-02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B8608-2FB2-4EC2-98BC-5738F4A2F8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Neural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EE0794-E31A-4C67-9CB9-FEE49EAF56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Monica Kadwe</a:t>
            </a:r>
          </a:p>
        </p:txBody>
      </p:sp>
    </p:spTree>
    <p:extLst>
      <p:ext uri="{BB962C8B-B14F-4D97-AF65-F5344CB8AC3E}">
        <p14:creationId xmlns:p14="http://schemas.microsoft.com/office/powerpoint/2010/main" val="4072013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41D190-56D2-417D-A008-0EEF30DDE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377" y="238591"/>
            <a:ext cx="9570586" cy="638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311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2" name="Rectangle 72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3" name="Group 74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6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Rectangle 79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0572B0-326E-4FE8-A118-E036DFB40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Classification &amp; Clustering</a:t>
            </a:r>
          </a:p>
        </p:txBody>
      </p:sp>
      <p:sp>
        <p:nvSpPr>
          <p:cNvPr id="1037" name="Content Placeholder 1029">
            <a:extLst>
              <a:ext uri="{FF2B5EF4-FFF2-40B4-BE49-F238E27FC236}">
                <a16:creationId xmlns:a16="http://schemas.microsoft.com/office/drawing/2014/main" id="{A83A9545-5BC6-421A-8911-9C3C77562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1119" y="2268532"/>
            <a:ext cx="7562078" cy="5535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Methods of pattern identification used in machine learning</a:t>
            </a:r>
          </a:p>
          <a:p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B91144-6DED-42E6-BAC0-ED38DCB8838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00098" y="3241817"/>
            <a:ext cx="3826626" cy="2291192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ontent Placeholder 1029">
            <a:extLst>
              <a:ext uri="{FF2B5EF4-FFF2-40B4-BE49-F238E27FC236}">
                <a16:creationId xmlns:a16="http://schemas.microsoft.com/office/drawing/2014/main" id="{BC39C4EC-AC35-4CA9-961E-14E1C8340483}"/>
              </a:ext>
            </a:extLst>
          </p:cNvPr>
          <p:cNvSpPr txBox="1">
            <a:spLocks/>
          </p:cNvSpPr>
          <p:nvPr/>
        </p:nvSpPr>
        <p:spPr>
          <a:xfrm>
            <a:off x="1529032" y="3044255"/>
            <a:ext cx="2384175" cy="2946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u="sng" dirty="0"/>
              <a:t>Classification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Labelled data</a:t>
            </a:r>
          </a:p>
          <a:p>
            <a:pPr marL="0" indent="0">
              <a:buNone/>
            </a:pPr>
            <a:r>
              <a:rPr lang="en-US" sz="1600" dirty="0"/>
              <a:t>Train data</a:t>
            </a:r>
          </a:p>
          <a:p>
            <a:pPr marL="0" indent="0">
              <a:buNone/>
            </a:pPr>
            <a:r>
              <a:rPr lang="en-US" sz="1600" dirty="0"/>
              <a:t>Test new data</a:t>
            </a:r>
          </a:p>
          <a:p>
            <a:pPr marL="0" indent="0">
              <a:buNone/>
            </a:pPr>
            <a:r>
              <a:rPr lang="en-US" sz="1600" dirty="0"/>
              <a:t>Regression</a:t>
            </a:r>
          </a:p>
        </p:txBody>
      </p:sp>
      <p:sp>
        <p:nvSpPr>
          <p:cNvPr id="21" name="Content Placeholder 1029">
            <a:extLst>
              <a:ext uri="{FF2B5EF4-FFF2-40B4-BE49-F238E27FC236}">
                <a16:creationId xmlns:a16="http://schemas.microsoft.com/office/drawing/2014/main" id="{A7C89073-C07A-441C-B15F-77F6E945DBB3}"/>
              </a:ext>
            </a:extLst>
          </p:cNvPr>
          <p:cNvSpPr txBox="1">
            <a:spLocks/>
          </p:cNvSpPr>
          <p:nvPr/>
        </p:nvSpPr>
        <p:spPr>
          <a:xfrm>
            <a:off x="8713615" y="3117851"/>
            <a:ext cx="2384175" cy="2946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u="sng" dirty="0"/>
              <a:t>Clustering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Algorithm to identify patterns in the data</a:t>
            </a:r>
          </a:p>
          <a:p>
            <a:pPr marL="0" indent="0">
              <a:buNone/>
            </a:pPr>
            <a:r>
              <a:rPr lang="en-US" sz="1600" dirty="0"/>
              <a:t>Makes data cluster</a:t>
            </a:r>
          </a:p>
          <a:p>
            <a:pPr marL="0" indent="0">
              <a:buNone/>
            </a:pPr>
            <a:r>
              <a:rPr lang="en-US" sz="1600" dirty="0"/>
              <a:t>No expert information </a:t>
            </a:r>
          </a:p>
        </p:txBody>
      </p:sp>
    </p:spTree>
    <p:extLst>
      <p:ext uri="{BB962C8B-B14F-4D97-AF65-F5344CB8AC3E}">
        <p14:creationId xmlns:p14="http://schemas.microsoft.com/office/powerpoint/2010/main" val="3731955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C8C8B-75CC-4EA0-86D0-33C19F641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Neural Network?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C430E-7668-4421-AA30-DE827AFCD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Deep Learning</a:t>
            </a:r>
          </a:p>
          <a:p>
            <a:r>
              <a:rPr lang="en-GB" dirty="0"/>
              <a:t>Inspired by human brain</a:t>
            </a:r>
          </a:p>
          <a:p>
            <a:r>
              <a:rPr lang="en-GB" dirty="0"/>
              <a:t>Layers and </a:t>
            </a:r>
            <a:r>
              <a:rPr lang="en-GB" sz="2400" b="0" i="0" dirty="0" err="1">
                <a:solidFill>
                  <a:srgbClr val="191919"/>
                </a:solidFill>
                <a:effectLst/>
                <a:latin typeface="Open Sans" panose="020B0606030504020204" pitchFamily="34" charset="0"/>
              </a:rPr>
              <a:t>perceptrons</a:t>
            </a:r>
            <a:endParaRPr lang="en-GB" sz="2400" dirty="0"/>
          </a:p>
          <a:p>
            <a:r>
              <a:rPr lang="en-GB" dirty="0"/>
              <a:t>Channels</a:t>
            </a:r>
          </a:p>
          <a:p>
            <a:r>
              <a:rPr lang="en-GB" dirty="0"/>
              <a:t>Weight</a:t>
            </a:r>
          </a:p>
          <a:p>
            <a:r>
              <a:rPr lang="en-GB" dirty="0"/>
              <a:t>Forward and Backward propagation</a:t>
            </a:r>
          </a:p>
          <a:p>
            <a:r>
              <a:rPr lang="en-GB" dirty="0"/>
              <a:t>Take hours to months to train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FBB96C-D942-4C5F-BA94-ABF7D24DC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413" y="1027906"/>
            <a:ext cx="4096717" cy="23930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5FD596-E29A-422F-A63B-AA40F2C7D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452" y="4001294"/>
            <a:ext cx="4059364" cy="239305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0A0082E-3F01-427F-9BB0-FBEBEA5EA077}"/>
              </a:ext>
            </a:extLst>
          </p:cNvPr>
          <p:cNvCxnSpPr>
            <a:cxnSpLocks/>
          </p:cNvCxnSpPr>
          <p:nvPr/>
        </p:nvCxnSpPr>
        <p:spPr>
          <a:xfrm>
            <a:off x="9158134" y="2734811"/>
            <a:ext cx="1" cy="11315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86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5B6B6-6FEC-422A-85B2-90E837817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74ABC-CB38-46C1-9AEC-BC985E059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272406" cy="4351338"/>
          </a:xfrm>
        </p:spPr>
        <p:txBody>
          <a:bodyPr>
            <a:normAutofit/>
          </a:bodyPr>
          <a:lstStyle/>
          <a:p>
            <a:r>
              <a:rPr lang="en-GB" sz="2000" dirty="0"/>
              <a:t>Artificial Neural Network (ANN)</a:t>
            </a:r>
          </a:p>
          <a:p>
            <a:endParaRPr lang="en-GB" sz="2000" dirty="0"/>
          </a:p>
          <a:p>
            <a:endParaRPr lang="en-GB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41EE73D-5B83-4BCC-B1AC-12316FFDD1C2}"/>
              </a:ext>
            </a:extLst>
          </p:cNvPr>
          <p:cNvSpPr txBox="1">
            <a:spLocks/>
          </p:cNvSpPr>
          <p:nvPr/>
        </p:nvSpPr>
        <p:spPr>
          <a:xfrm>
            <a:off x="4279086" y="1825625"/>
            <a:ext cx="32724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Convolutional Neural Network (CNN)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D8AAE4-831D-40FD-9DA9-A19A5EFA7A27}"/>
              </a:ext>
            </a:extLst>
          </p:cNvPr>
          <p:cNvSpPr txBox="1">
            <a:spLocks/>
          </p:cNvSpPr>
          <p:nvPr/>
        </p:nvSpPr>
        <p:spPr>
          <a:xfrm>
            <a:off x="7886351" y="1825625"/>
            <a:ext cx="32724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Recurrent Neural Network (RCN)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496D3E-5155-475A-97A8-67D208862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01" y="2776826"/>
            <a:ext cx="2900363" cy="21669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90BDD6-0CCF-4431-9F13-7E553E58B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700" y="2658594"/>
            <a:ext cx="3766651" cy="2685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309021-CACF-4F5D-B0EB-7F36ACF89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2139" y="3041145"/>
            <a:ext cx="2549932" cy="216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250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B24-01AF-4E2A-82D4-97227AE9B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of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E18D6-577A-4A8D-9B0A-E5DBC24D6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Facial Recognition – age estimation</a:t>
            </a:r>
          </a:p>
          <a:p>
            <a:r>
              <a:rPr lang="en-GB" dirty="0"/>
              <a:t>Forecasting</a:t>
            </a:r>
          </a:p>
          <a:p>
            <a:r>
              <a:rPr lang="en-GB" dirty="0"/>
              <a:t>Music composition – 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https://people.idsia.ch/~juergen/blues/IDSIA-07-02.pdf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6206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AD3F0-1542-4EF1-8465-3830363C1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809" y="2766218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0736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116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Open Sans</vt:lpstr>
      <vt:lpstr>Office Theme</vt:lpstr>
      <vt:lpstr>Neural Network</vt:lpstr>
      <vt:lpstr>PowerPoint Presentation</vt:lpstr>
      <vt:lpstr>Classification &amp; Clustering</vt:lpstr>
      <vt:lpstr>What is Neural Network?</vt:lpstr>
      <vt:lpstr>Types of Neural Network</vt:lpstr>
      <vt:lpstr>Application of Neural Network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</dc:title>
  <dc:creator>Monica Kadwe</dc:creator>
  <cp:lastModifiedBy>Monica Kadwe</cp:lastModifiedBy>
  <cp:revision>9</cp:revision>
  <dcterms:created xsi:type="dcterms:W3CDTF">2021-06-07T20:02:54Z</dcterms:created>
  <dcterms:modified xsi:type="dcterms:W3CDTF">2021-06-08T08:24:54Z</dcterms:modified>
</cp:coreProperties>
</file>