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64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4E4F0F-6608-4994-9196-F29F5D89C48B}">
          <p14:sldIdLst>
            <p14:sldId id="256"/>
            <p14:sldId id="262"/>
            <p14:sldId id="261"/>
            <p14:sldId id="257"/>
            <p14:sldId id="264"/>
            <p14:sldId id="258"/>
            <p14:sldId id="259"/>
            <p14:sldId id="26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F5AF3-F7D9-42CD-9975-37ED31DDBE51}" v="31" dt="2021-06-18T03:46:29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Kadwe" userId="bf8b126c44e0262d" providerId="LiveId" clId="{9EDF5AF3-F7D9-42CD-9975-37ED31DDBE51}"/>
    <pc:docChg chg="undo custSel addSld modSld sldOrd modSection">
      <pc:chgData name="Monica Kadwe" userId="bf8b126c44e0262d" providerId="LiveId" clId="{9EDF5AF3-F7D9-42CD-9975-37ED31DDBE51}" dt="2021-06-18T04:03:02.107" v="494" actId="20577"/>
      <pc:docMkLst>
        <pc:docMk/>
      </pc:docMkLst>
      <pc:sldChg chg="modSp mod">
        <pc:chgData name="Monica Kadwe" userId="bf8b126c44e0262d" providerId="LiveId" clId="{9EDF5AF3-F7D9-42CD-9975-37ED31DDBE51}" dt="2021-06-18T03:46:29.506" v="323"/>
        <pc:sldMkLst>
          <pc:docMk/>
          <pc:sldMk cId="1064769349" sldId="256"/>
        </pc:sldMkLst>
        <pc:spChg chg="mod">
          <ac:chgData name="Monica Kadwe" userId="bf8b126c44e0262d" providerId="LiveId" clId="{9EDF5AF3-F7D9-42CD-9975-37ED31DDBE51}" dt="2021-06-18T03:46:29.506" v="323"/>
          <ac:spMkLst>
            <pc:docMk/>
            <pc:sldMk cId="1064769349" sldId="256"/>
            <ac:spMk id="2" creationId="{2370CF6C-C23B-4FAA-8E4A-4DA23D6A327D}"/>
          </ac:spMkLst>
        </pc:spChg>
        <pc:spChg chg="mod">
          <ac:chgData name="Monica Kadwe" userId="bf8b126c44e0262d" providerId="LiveId" clId="{9EDF5AF3-F7D9-42CD-9975-37ED31DDBE51}" dt="2021-06-18T03:40:32.477" v="267" actId="1076"/>
          <ac:spMkLst>
            <pc:docMk/>
            <pc:sldMk cId="1064769349" sldId="256"/>
            <ac:spMk id="3" creationId="{FF59CC36-A425-4C2A-8AE3-00F6D0218364}"/>
          </ac:spMkLst>
        </pc:spChg>
      </pc:sldChg>
      <pc:sldChg chg="modSp mod ord">
        <pc:chgData name="Monica Kadwe" userId="bf8b126c44e0262d" providerId="LiveId" clId="{9EDF5AF3-F7D9-42CD-9975-37ED31DDBE51}" dt="2021-06-18T03:46:29.506" v="323"/>
        <pc:sldMkLst>
          <pc:docMk/>
          <pc:sldMk cId="1888627926" sldId="257"/>
        </pc:sldMkLst>
        <pc:spChg chg="mod">
          <ac:chgData name="Monica Kadwe" userId="bf8b126c44e0262d" providerId="LiveId" clId="{9EDF5AF3-F7D9-42CD-9975-37ED31DDBE51}" dt="2021-06-18T03:46:29.506" v="323"/>
          <ac:spMkLst>
            <pc:docMk/>
            <pc:sldMk cId="1888627926" sldId="257"/>
            <ac:spMk id="2" creationId="{0A9C9591-5AEF-42C4-A220-D96E0F4145E9}"/>
          </ac:spMkLst>
        </pc:spChg>
        <pc:spChg chg="mod">
          <ac:chgData name="Monica Kadwe" userId="bf8b126c44e0262d" providerId="LiveId" clId="{9EDF5AF3-F7D9-42CD-9975-37ED31DDBE51}" dt="2021-06-18T03:46:29.506" v="323"/>
          <ac:spMkLst>
            <pc:docMk/>
            <pc:sldMk cId="1888627926" sldId="257"/>
            <ac:spMk id="3" creationId="{3E03D767-967E-4DC8-9C2E-1E8742A172AF}"/>
          </ac:spMkLst>
        </pc:spChg>
      </pc:sldChg>
      <pc:sldChg chg="addSp delSp modSp mod">
        <pc:chgData name="Monica Kadwe" userId="bf8b126c44e0262d" providerId="LiveId" clId="{9EDF5AF3-F7D9-42CD-9975-37ED31DDBE51}" dt="2021-06-18T03:46:29.506" v="323"/>
        <pc:sldMkLst>
          <pc:docMk/>
          <pc:sldMk cId="624781286" sldId="258"/>
        </pc:sldMkLst>
        <pc:spChg chg="mod">
          <ac:chgData name="Monica Kadwe" userId="bf8b126c44e0262d" providerId="LiveId" clId="{9EDF5AF3-F7D9-42CD-9975-37ED31DDBE51}" dt="2021-06-18T03:46:29.506" v="323"/>
          <ac:spMkLst>
            <pc:docMk/>
            <pc:sldMk cId="624781286" sldId="258"/>
            <ac:spMk id="2" creationId="{9AF4752E-554E-411E-8A7B-F77623CDEDDD}"/>
          </ac:spMkLst>
        </pc:spChg>
        <pc:spChg chg="del">
          <ac:chgData name="Monica Kadwe" userId="bf8b126c44e0262d" providerId="LiveId" clId="{9EDF5AF3-F7D9-42CD-9975-37ED31DDBE51}" dt="2021-06-18T02:22:37.644" v="97"/>
          <ac:spMkLst>
            <pc:docMk/>
            <pc:sldMk cId="624781286" sldId="258"/>
            <ac:spMk id="3" creationId="{99553E8F-D00D-47E0-8878-9FE81C22CAB0}"/>
          </ac:spMkLst>
        </pc:spChg>
        <pc:spChg chg="add del">
          <ac:chgData name="Monica Kadwe" userId="bf8b126c44e0262d" providerId="LiveId" clId="{9EDF5AF3-F7D9-42CD-9975-37ED31DDBE51}" dt="2021-06-18T02:42:12.828" v="130"/>
          <ac:spMkLst>
            <pc:docMk/>
            <pc:sldMk cId="624781286" sldId="258"/>
            <ac:spMk id="6" creationId="{BA7DD631-8327-4E45-B94C-44F6C572B0E5}"/>
          </ac:spMkLst>
        </pc:spChg>
        <pc:spChg chg="add del mod">
          <ac:chgData name="Monica Kadwe" userId="bf8b126c44e0262d" providerId="LiveId" clId="{9EDF5AF3-F7D9-42CD-9975-37ED31DDBE51}" dt="2021-06-18T02:42:37.969" v="138" actId="478"/>
          <ac:spMkLst>
            <pc:docMk/>
            <pc:sldMk cId="624781286" sldId="258"/>
            <ac:spMk id="8" creationId="{99EAB1EC-3B02-4309-9EE0-19B84649B41E}"/>
          </ac:spMkLst>
        </pc:spChg>
        <pc:spChg chg="add del">
          <ac:chgData name="Monica Kadwe" userId="bf8b126c44e0262d" providerId="LiveId" clId="{9EDF5AF3-F7D9-42CD-9975-37ED31DDBE51}" dt="2021-06-18T02:42:37.510" v="137"/>
          <ac:spMkLst>
            <pc:docMk/>
            <pc:sldMk cId="624781286" sldId="258"/>
            <ac:spMk id="9" creationId="{DCA94A96-773F-44B6-9E6B-1A22698FEC92}"/>
          </ac:spMkLst>
        </pc:spChg>
        <pc:spChg chg="add">
          <ac:chgData name="Monica Kadwe" userId="bf8b126c44e0262d" providerId="LiveId" clId="{9EDF5AF3-F7D9-42CD-9975-37ED31DDBE51}" dt="2021-06-18T02:42:41.842" v="140"/>
          <ac:spMkLst>
            <pc:docMk/>
            <pc:sldMk cId="624781286" sldId="258"/>
            <ac:spMk id="11" creationId="{CE5B83A6-7867-49F6-BC27-2FBB28EE9626}"/>
          </ac:spMkLst>
        </pc:spChg>
        <pc:spChg chg="add del mod">
          <ac:chgData name="Monica Kadwe" userId="bf8b126c44e0262d" providerId="LiveId" clId="{9EDF5AF3-F7D9-42CD-9975-37ED31DDBE51}" dt="2021-06-18T02:42:46.555" v="142"/>
          <ac:spMkLst>
            <pc:docMk/>
            <pc:sldMk cId="624781286" sldId="258"/>
            <ac:spMk id="12" creationId="{D476CAF6-E83A-4009-A87C-462E6A4FA741}"/>
          </ac:spMkLst>
        </pc:spChg>
        <pc:picChg chg="add del mod">
          <ac:chgData name="Monica Kadwe" userId="bf8b126c44e0262d" providerId="LiveId" clId="{9EDF5AF3-F7D9-42CD-9975-37ED31DDBE51}" dt="2021-06-18T02:42:37.969" v="138" actId="478"/>
          <ac:picMkLst>
            <pc:docMk/>
            <pc:sldMk cId="624781286" sldId="258"/>
            <ac:picMk id="4" creationId="{9334F071-EAED-4D70-B123-CA93521035BB}"/>
          </ac:picMkLst>
        </pc:picChg>
        <pc:picChg chg="add del mod">
          <ac:chgData name="Monica Kadwe" userId="bf8b126c44e0262d" providerId="LiveId" clId="{9EDF5AF3-F7D9-42CD-9975-37ED31DDBE51}" dt="2021-06-18T02:42:40.874" v="139" actId="478"/>
          <ac:picMkLst>
            <pc:docMk/>
            <pc:sldMk cId="624781286" sldId="258"/>
            <ac:picMk id="5" creationId="{2E33680B-3E6A-443F-9328-1547E36F289F}"/>
          </ac:picMkLst>
        </pc:picChg>
        <pc:picChg chg="add del mod">
          <ac:chgData name="Monica Kadwe" userId="bf8b126c44e0262d" providerId="LiveId" clId="{9EDF5AF3-F7D9-42CD-9975-37ED31DDBE51}" dt="2021-06-18T02:42:36.907" v="136"/>
          <ac:picMkLst>
            <pc:docMk/>
            <pc:sldMk cId="624781286" sldId="258"/>
            <ac:picMk id="10" creationId="{7D79B21D-9542-4E52-A662-A023CF948767}"/>
          </ac:picMkLst>
        </pc:picChg>
        <pc:picChg chg="add mod">
          <ac:chgData name="Monica Kadwe" userId="bf8b126c44e0262d" providerId="LiveId" clId="{9EDF5AF3-F7D9-42CD-9975-37ED31DDBE51}" dt="2021-06-18T02:42:51.561" v="144" actId="1076"/>
          <ac:picMkLst>
            <pc:docMk/>
            <pc:sldMk cId="624781286" sldId="258"/>
            <ac:picMk id="13" creationId="{67A4E4CB-2C38-4990-A23A-B23D3501C6FC}"/>
          </ac:picMkLst>
        </pc:picChg>
      </pc:sldChg>
      <pc:sldChg chg="addSp delSp modSp mod">
        <pc:chgData name="Monica Kadwe" userId="bf8b126c44e0262d" providerId="LiveId" clId="{9EDF5AF3-F7D9-42CD-9975-37ED31DDBE51}" dt="2021-06-18T03:56:55.001" v="467" actId="1076"/>
        <pc:sldMkLst>
          <pc:docMk/>
          <pc:sldMk cId="2750955179" sldId="259"/>
        </pc:sldMkLst>
        <pc:spChg chg="mod">
          <ac:chgData name="Monica Kadwe" userId="bf8b126c44e0262d" providerId="LiveId" clId="{9EDF5AF3-F7D9-42CD-9975-37ED31DDBE51}" dt="2021-06-18T03:46:29.506" v="323"/>
          <ac:spMkLst>
            <pc:docMk/>
            <pc:sldMk cId="2750955179" sldId="259"/>
            <ac:spMk id="2" creationId="{1860E26B-9299-4C29-A357-4519AE594653}"/>
          </ac:spMkLst>
        </pc:spChg>
        <pc:spChg chg="del">
          <ac:chgData name="Monica Kadwe" userId="bf8b126c44e0262d" providerId="LiveId" clId="{9EDF5AF3-F7D9-42CD-9975-37ED31DDBE51}" dt="2021-06-18T02:24:35.051" v="99"/>
          <ac:spMkLst>
            <pc:docMk/>
            <pc:sldMk cId="2750955179" sldId="259"/>
            <ac:spMk id="3" creationId="{9E2A7AB0-809B-497E-8432-6C1E7A2C1019}"/>
          </ac:spMkLst>
        </pc:spChg>
        <pc:spChg chg="add del mod">
          <ac:chgData name="Monica Kadwe" userId="bf8b126c44e0262d" providerId="LiveId" clId="{9EDF5AF3-F7D9-42CD-9975-37ED31DDBE51}" dt="2021-06-18T02:30:50.915" v="108"/>
          <ac:spMkLst>
            <pc:docMk/>
            <pc:sldMk cId="2750955179" sldId="259"/>
            <ac:spMk id="7" creationId="{F9999F43-425D-4259-AE0D-E42F52125756}"/>
          </ac:spMkLst>
        </pc:spChg>
        <pc:spChg chg="add del mod">
          <ac:chgData name="Monica Kadwe" userId="bf8b126c44e0262d" providerId="LiveId" clId="{9EDF5AF3-F7D9-42CD-9975-37ED31DDBE51}" dt="2021-06-18T02:44:42.855" v="147"/>
          <ac:spMkLst>
            <pc:docMk/>
            <pc:sldMk cId="2750955179" sldId="259"/>
            <ac:spMk id="14" creationId="{0CFC493A-5AE0-43C1-BAC2-CF4C564DDB8C}"/>
          </ac:spMkLst>
        </pc:spChg>
        <pc:spChg chg="add">
          <ac:chgData name="Monica Kadwe" userId="bf8b126c44e0262d" providerId="LiveId" clId="{9EDF5AF3-F7D9-42CD-9975-37ED31DDBE51}" dt="2021-06-18T02:44:37.070" v="146"/>
          <ac:spMkLst>
            <pc:docMk/>
            <pc:sldMk cId="2750955179" sldId="259"/>
            <ac:spMk id="15" creationId="{084E42E3-57DC-49CA-B245-E263C64EC761}"/>
          </ac:spMkLst>
        </pc:spChg>
        <pc:spChg chg="add del mod">
          <ac:chgData name="Monica Kadwe" userId="bf8b126c44e0262d" providerId="LiveId" clId="{9EDF5AF3-F7D9-42CD-9975-37ED31DDBE51}" dt="2021-06-18T02:44:47.545" v="148"/>
          <ac:spMkLst>
            <pc:docMk/>
            <pc:sldMk cId="2750955179" sldId="259"/>
            <ac:spMk id="16" creationId="{88414A09-766B-4C79-85B3-B4FEF61F56D1}"/>
          </ac:spMkLst>
        </pc:spChg>
        <pc:spChg chg="add mod">
          <ac:chgData name="Monica Kadwe" userId="bf8b126c44e0262d" providerId="LiveId" clId="{9EDF5AF3-F7D9-42CD-9975-37ED31DDBE51}" dt="2021-06-18T03:56:47.209" v="464" actId="1076"/>
          <ac:spMkLst>
            <pc:docMk/>
            <pc:sldMk cId="2750955179" sldId="259"/>
            <ac:spMk id="19" creationId="{0F249155-ED3F-4B5B-A6A3-9AB69C26508C}"/>
          </ac:spMkLst>
        </pc:spChg>
        <pc:spChg chg="add mod">
          <ac:chgData name="Monica Kadwe" userId="bf8b126c44e0262d" providerId="LiveId" clId="{9EDF5AF3-F7D9-42CD-9975-37ED31DDBE51}" dt="2021-06-18T03:56:52.290" v="466" actId="14100"/>
          <ac:spMkLst>
            <pc:docMk/>
            <pc:sldMk cId="2750955179" sldId="259"/>
            <ac:spMk id="20" creationId="{D4FA075B-6D99-4FE1-8B0F-62D90F618C8F}"/>
          </ac:spMkLst>
        </pc:spChg>
        <pc:picChg chg="add del mod">
          <ac:chgData name="Monica Kadwe" userId="bf8b126c44e0262d" providerId="LiveId" clId="{9EDF5AF3-F7D9-42CD-9975-37ED31DDBE51}" dt="2021-06-18T02:27:53.465" v="105" actId="21"/>
          <ac:picMkLst>
            <pc:docMk/>
            <pc:sldMk cId="2750955179" sldId="259"/>
            <ac:picMk id="4" creationId="{194610BF-1A29-4295-9DD0-36C0C175AB53}"/>
          </ac:picMkLst>
        </pc:picChg>
        <pc:picChg chg="add del mod">
          <ac:chgData name="Monica Kadwe" userId="bf8b126c44e0262d" providerId="LiveId" clId="{9EDF5AF3-F7D9-42CD-9975-37ED31DDBE51}" dt="2021-06-18T02:32:47.682" v="117" actId="478"/>
          <ac:picMkLst>
            <pc:docMk/>
            <pc:sldMk cId="2750955179" sldId="259"/>
            <ac:picMk id="5" creationId="{CA3CF98E-A34F-4FA7-8D66-5FD3092EBE21}"/>
          </ac:picMkLst>
        </pc:picChg>
        <pc:picChg chg="add del mod">
          <ac:chgData name="Monica Kadwe" userId="bf8b126c44e0262d" providerId="LiveId" clId="{9EDF5AF3-F7D9-42CD-9975-37ED31DDBE51}" dt="2021-06-18T02:44:36.268" v="145" actId="478"/>
          <ac:picMkLst>
            <pc:docMk/>
            <pc:sldMk cId="2750955179" sldId="259"/>
            <ac:picMk id="8" creationId="{82BF8E7D-FF6E-4245-A86D-65D42E98458E}"/>
          </ac:picMkLst>
        </pc:picChg>
        <pc:picChg chg="add del mod">
          <ac:chgData name="Monica Kadwe" userId="bf8b126c44e0262d" providerId="LiveId" clId="{9EDF5AF3-F7D9-42CD-9975-37ED31DDBE51}" dt="2021-06-18T02:38:43.140" v="123" actId="478"/>
          <ac:picMkLst>
            <pc:docMk/>
            <pc:sldMk cId="2750955179" sldId="259"/>
            <ac:picMk id="9" creationId="{54D004E4-E025-4D39-B74C-18F7A0F6DCA1}"/>
          </ac:picMkLst>
        </pc:picChg>
        <pc:picChg chg="add del mod">
          <ac:chgData name="Monica Kadwe" userId="bf8b126c44e0262d" providerId="LiveId" clId="{9EDF5AF3-F7D9-42CD-9975-37ED31DDBE51}" dt="2021-06-18T02:38:25.843" v="119" actId="478"/>
          <ac:picMkLst>
            <pc:docMk/>
            <pc:sldMk cId="2750955179" sldId="259"/>
            <ac:picMk id="10" creationId="{A012276C-5DBF-412D-B0B4-ECD46527C39F}"/>
          </ac:picMkLst>
        </pc:picChg>
        <pc:picChg chg="add del mod">
          <ac:chgData name="Monica Kadwe" userId="bf8b126c44e0262d" providerId="LiveId" clId="{9EDF5AF3-F7D9-42CD-9975-37ED31DDBE51}" dt="2021-06-18T03:55:58.103" v="451" actId="478"/>
          <ac:picMkLst>
            <pc:docMk/>
            <pc:sldMk cId="2750955179" sldId="259"/>
            <ac:picMk id="11" creationId="{1C602252-13A4-47EC-81D0-31A33E3611B3}"/>
          </ac:picMkLst>
        </pc:picChg>
        <pc:picChg chg="add mod">
          <ac:chgData name="Monica Kadwe" userId="bf8b126c44e0262d" providerId="LiveId" clId="{9EDF5AF3-F7D9-42CD-9975-37ED31DDBE51}" dt="2021-06-18T03:56:55.001" v="467" actId="1076"/>
          <ac:picMkLst>
            <pc:docMk/>
            <pc:sldMk cId="2750955179" sldId="259"/>
            <ac:picMk id="12" creationId="{EE5F1A5C-B395-41FB-B05B-11233CAB55D2}"/>
          </ac:picMkLst>
        </pc:picChg>
        <pc:picChg chg="add mod">
          <ac:chgData name="Monica Kadwe" userId="bf8b126c44e0262d" providerId="LiveId" clId="{9EDF5AF3-F7D9-42CD-9975-37ED31DDBE51}" dt="2021-06-18T03:56:45.947" v="463" actId="1076"/>
          <ac:picMkLst>
            <pc:docMk/>
            <pc:sldMk cId="2750955179" sldId="259"/>
            <ac:picMk id="17" creationId="{2CE8193B-5CF6-478A-92A5-EC71E81D0D07}"/>
          </ac:picMkLst>
        </pc:picChg>
      </pc:sldChg>
      <pc:sldChg chg="addSp delSp modSp mod">
        <pc:chgData name="Monica Kadwe" userId="bf8b126c44e0262d" providerId="LiveId" clId="{9EDF5AF3-F7D9-42CD-9975-37ED31DDBE51}" dt="2021-06-18T03:58:50.589" v="473" actId="14100"/>
        <pc:sldMkLst>
          <pc:docMk/>
          <pc:sldMk cId="1050529829" sldId="260"/>
        </pc:sldMkLst>
        <pc:spChg chg="mod">
          <ac:chgData name="Monica Kadwe" userId="bf8b126c44e0262d" providerId="LiveId" clId="{9EDF5AF3-F7D9-42CD-9975-37ED31DDBE51}" dt="2021-06-18T03:46:29.506" v="323"/>
          <ac:spMkLst>
            <pc:docMk/>
            <pc:sldMk cId="1050529829" sldId="260"/>
            <ac:spMk id="2" creationId="{A1432654-BA87-4EB9-B7DB-F5C58DE3D9E9}"/>
          </ac:spMkLst>
        </pc:spChg>
        <pc:spChg chg="del">
          <ac:chgData name="Monica Kadwe" userId="bf8b126c44e0262d" providerId="LiveId" clId="{9EDF5AF3-F7D9-42CD-9975-37ED31DDBE51}" dt="2021-06-18T02:46:14.754" v="150"/>
          <ac:spMkLst>
            <pc:docMk/>
            <pc:sldMk cId="1050529829" sldId="260"/>
            <ac:spMk id="3" creationId="{3C3DAA66-CD3B-4C63-A670-8B0D564CF96F}"/>
          </ac:spMkLst>
        </pc:spChg>
        <pc:spChg chg="add mod">
          <ac:chgData name="Monica Kadwe" userId="bf8b126c44e0262d" providerId="LiveId" clId="{9EDF5AF3-F7D9-42CD-9975-37ED31DDBE51}" dt="2021-06-18T03:58:50.589" v="473" actId="14100"/>
          <ac:spMkLst>
            <pc:docMk/>
            <pc:sldMk cId="1050529829" sldId="260"/>
            <ac:spMk id="7" creationId="{22753235-54C7-42AB-ADFE-1804FAB431A7}"/>
          </ac:spMkLst>
        </pc:spChg>
        <pc:spChg chg="add mod">
          <ac:chgData name="Monica Kadwe" userId="bf8b126c44e0262d" providerId="LiveId" clId="{9EDF5AF3-F7D9-42CD-9975-37ED31DDBE51}" dt="2021-06-18T03:58:27.383" v="468" actId="478"/>
          <ac:spMkLst>
            <pc:docMk/>
            <pc:sldMk cId="1050529829" sldId="260"/>
            <ac:spMk id="10" creationId="{C8BCCF94-D3DC-4C3A-BA64-CE5E08F91780}"/>
          </ac:spMkLst>
        </pc:spChg>
        <pc:picChg chg="add del mod">
          <ac:chgData name="Monica Kadwe" userId="bf8b126c44e0262d" providerId="LiveId" clId="{9EDF5AF3-F7D9-42CD-9975-37ED31DDBE51}" dt="2021-06-18T03:58:27.383" v="468" actId="478"/>
          <ac:picMkLst>
            <pc:docMk/>
            <pc:sldMk cId="1050529829" sldId="260"/>
            <ac:picMk id="4" creationId="{2CB9557D-E5E8-4CCE-9780-4D5820B9ECEC}"/>
          </ac:picMkLst>
        </pc:picChg>
        <pc:picChg chg="add mod">
          <ac:chgData name="Monica Kadwe" userId="bf8b126c44e0262d" providerId="LiveId" clId="{9EDF5AF3-F7D9-42CD-9975-37ED31DDBE51}" dt="2021-06-18T03:58:41.029" v="471" actId="1076"/>
          <ac:picMkLst>
            <pc:docMk/>
            <pc:sldMk cId="1050529829" sldId="260"/>
            <ac:picMk id="5" creationId="{472F47C1-09EE-449B-AD0D-8BA2225DC72D}"/>
          </ac:picMkLst>
        </pc:picChg>
        <pc:picChg chg="add mod">
          <ac:chgData name="Monica Kadwe" userId="bf8b126c44e0262d" providerId="LiveId" clId="{9EDF5AF3-F7D9-42CD-9975-37ED31DDBE51}" dt="2021-06-18T03:58:37.195" v="470" actId="1076"/>
          <ac:picMkLst>
            <pc:docMk/>
            <pc:sldMk cId="1050529829" sldId="260"/>
            <ac:picMk id="6" creationId="{5D595CC9-89D9-45C6-8B61-A9B4BCC131F2}"/>
          </ac:picMkLst>
        </pc:picChg>
        <pc:picChg chg="add mod">
          <ac:chgData name="Monica Kadwe" userId="bf8b126c44e0262d" providerId="LiveId" clId="{9EDF5AF3-F7D9-42CD-9975-37ED31DDBE51}" dt="2021-06-18T03:58:45.979" v="472" actId="1076"/>
          <ac:picMkLst>
            <pc:docMk/>
            <pc:sldMk cId="1050529829" sldId="260"/>
            <ac:picMk id="8" creationId="{5561C7B8-6917-4C31-8DA3-B1845A190C64}"/>
          </ac:picMkLst>
        </pc:picChg>
      </pc:sldChg>
      <pc:sldChg chg="modSp new mod">
        <pc:chgData name="Monica Kadwe" userId="bf8b126c44e0262d" providerId="LiveId" clId="{9EDF5AF3-F7D9-42CD-9975-37ED31DDBE51}" dt="2021-06-18T03:46:29.657" v="325" actId="27636"/>
        <pc:sldMkLst>
          <pc:docMk/>
          <pc:sldMk cId="1670651974" sldId="261"/>
        </pc:sldMkLst>
        <pc:spChg chg="mod">
          <ac:chgData name="Monica Kadwe" userId="bf8b126c44e0262d" providerId="LiveId" clId="{9EDF5AF3-F7D9-42CD-9975-37ED31DDBE51}" dt="2021-06-18T03:46:29.506" v="323"/>
          <ac:spMkLst>
            <pc:docMk/>
            <pc:sldMk cId="1670651974" sldId="261"/>
            <ac:spMk id="2" creationId="{31B449FD-1224-416C-8A4B-8DA9F51E1E4D}"/>
          </ac:spMkLst>
        </pc:spChg>
        <pc:spChg chg="mod">
          <ac:chgData name="Monica Kadwe" userId="bf8b126c44e0262d" providerId="LiveId" clId="{9EDF5AF3-F7D9-42CD-9975-37ED31DDBE51}" dt="2021-06-18T03:46:29.657" v="325" actId="27636"/>
          <ac:spMkLst>
            <pc:docMk/>
            <pc:sldMk cId="1670651974" sldId="261"/>
            <ac:spMk id="3" creationId="{E821D4CE-0A4A-4003-A2D6-922A0F89B17E}"/>
          </ac:spMkLst>
        </pc:spChg>
      </pc:sldChg>
      <pc:sldChg chg="addSp modSp new mod ord">
        <pc:chgData name="Monica Kadwe" userId="bf8b126c44e0262d" providerId="LiveId" clId="{9EDF5AF3-F7D9-42CD-9975-37ED31DDBE51}" dt="2021-06-18T03:47:16.931" v="337" actId="1076"/>
        <pc:sldMkLst>
          <pc:docMk/>
          <pc:sldMk cId="3687958822" sldId="262"/>
        </pc:sldMkLst>
        <pc:spChg chg="mod">
          <ac:chgData name="Monica Kadwe" userId="bf8b126c44e0262d" providerId="LiveId" clId="{9EDF5AF3-F7D9-42CD-9975-37ED31DDBE51}" dt="2021-06-18T03:41:12.152" v="268" actId="1076"/>
          <ac:spMkLst>
            <pc:docMk/>
            <pc:sldMk cId="3687958822" sldId="262"/>
            <ac:spMk id="2" creationId="{E002EE4F-225D-44B9-ABD6-3BEF79363329}"/>
          </ac:spMkLst>
        </pc:spChg>
        <pc:spChg chg="mod">
          <ac:chgData name="Monica Kadwe" userId="bf8b126c44e0262d" providerId="LiveId" clId="{9EDF5AF3-F7D9-42CD-9975-37ED31DDBE51}" dt="2021-06-18T03:47:13.070" v="336" actId="403"/>
          <ac:spMkLst>
            <pc:docMk/>
            <pc:sldMk cId="3687958822" sldId="262"/>
            <ac:spMk id="3" creationId="{85FF1A86-E131-4BAF-A5A2-24C1723974FF}"/>
          </ac:spMkLst>
        </pc:spChg>
        <pc:spChg chg="add mod">
          <ac:chgData name="Monica Kadwe" userId="bf8b126c44e0262d" providerId="LiveId" clId="{9EDF5AF3-F7D9-42CD-9975-37ED31DDBE51}" dt="2021-06-18T03:47:16.931" v="337" actId="1076"/>
          <ac:spMkLst>
            <pc:docMk/>
            <pc:sldMk cId="3687958822" sldId="262"/>
            <ac:spMk id="4" creationId="{9029DAB9-5D36-43B6-9848-BBC607377A9F}"/>
          </ac:spMkLst>
        </pc:spChg>
      </pc:sldChg>
      <pc:sldChg chg="addSp delSp modSp new mod">
        <pc:chgData name="Monica Kadwe" userId="bf8b126c44e0262d" providerId="LiveId" clId="{9EDF5AF3-F7D9-42CD-9975-37ED31DDBE51}" dt="2021-06-18T04:03:02.107" v="494" actId="20577"/>
        <pc:sldMkLst>
          <pc:docMk/>
          <pc:sldMk cId="197938488" sldId="263"/>
        </pc:sldMkLst>
        <pc:spChg chg="mod">
          <ac:chgData name="Monica Kadwe" userId="bf8b126c44e0262d" providerId="LiveId" clId="{9EDF5AF3-F7D9-42CD-9975-37ED31DDBE51}" dt="2021-06-18T03:46:29.506" v="323"/>
          <ac:spMkLst>
            <pc:docMk/>
            <pc:sldMk cId="197938488" sldId="263"/>
            <ac:spMk id="2" creationId="{ECD4D88F-C876-4297-9A7C-719A56F0D096}"/>
          </ac:spMkLst>
        </pc:spChg>
        <pc:spChg chg="add del mod">
          <ac:chgData name="Monica Kadwe" userId="bf8b126c44e0262d" providerId="LiveId" clId="{9EDF5AF3-F7D9-42CD-9975-37ED31DDBE51}" dt="2021-06-18T04:03:02.107" v="494" actId="20577"/>
          <ac:spMkLst>
            <pc:docMk/>
            <pc:sldMk cId="197938488" sldId="263"/>
            <ac:spMk id="3" creationId="{FD791DAD-944F-4070-B143-A5D74B023C93}"/>
          </ac:spMkLst>
        </pc:spChg>
        <pc:spChg chg="add del mod">
          <ac:chgData name="Monica Kadwe" userId="bf8b126c44e0262d" providerId="LiveId" clId="{9EDF5AF3-F7D9-42CD-9975-37ED31DDBE51}" dt="2021-06-18T03:37:38.127" v="206"/>
          <ac:spMkLst>
            <pc:docMk/>
            <pc:sldMk cId="197938488" sldId="263"/>
            <ac:spMk id="4" creationId="{67C34B4C-28C3-459F-B138-89F1EF77A0BB}"/>
          </ac:spMkLst>
        </pc:spChg>
      </pc:sldChg>
      <pc:sldChg chg="modSp new mod">
        <pc:chgData name="Monica Kadwe" userId="bf8b126c44e0262d" providerId="LiveId" clId="{9EDF5AF3-F7D9-42CD-9975-37ED31DDBE51}" dt="2021-06-18T03:51:41.833" v="449" actId="20577"/>
        <pc:sldMkLst>
          <pc:docMk/>
          <pc:sldMk cId="425511292" sldId="264"/>
        </pc:sldMkLst>
        <pc:spChg chg="mod">
          <ac:chgData name="Monica Kadwe" userId="bf8b126c44e0262d" providerId="LiveId" clId="{9EDF5AF3-F7D9-42CD-9975-37ED31DDBE51}" dt="2021-06-18T03:51:41.833" v="449" actId="20577"/>
          <ac:spMkLst>
            <pc:docMk/>
            <pc:sldMk cId="425511292" sldId="264"/>
            <ac:spMk id="2" creationId="{F0918FC4-FE56-4F0C-AD87-2BBB5E026419}"/>
          </ac:spMkLst>
        </pc:spChg>
        <pc:spChg chg="mod">
          <ac:chgData name="Monica Kadwe" userId="bf8b126c44e0262d" providerId="LiveId" clId="{9EDF5AF3-F7D9-42CD-9975-37ED31DDBE51}" dt="2021-06-18T03:51:30.684" v="438" actId="20577"/>
          <ac:spMkLst>
            <pc:docMk/>
            <pc:sldMk cId="425511292" sldId="264"/>
            <ac:spMk id="3" creationId="{E2C5849B-41EB-4926-B339-879CD44AED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C4-DD6E-47A9-BBD0-2FD29654E93E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63C2-283F-4D8C-B2B1-3FBF65B3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8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C4-DD6E-47A9-BBD0-2FD29654E93E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63C2-283F-4D8C-B2B1-3FBF65B3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33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E1D57C4-DD6E-47A9-BBD0-2FD29654E93E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DAB63C2-283F-4D8C-B2B1-3FBF65B3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16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C4-DD6E-47A9-BBD0-2FD29654E93E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63C2-283F-4D8C-B2B1-3FBF65B3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19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1D57C4-DD6E-47A9-BBD0-2FD29654E93E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AB63C2-283F-4D8C-B2B1-3FBF65B3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24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C4-DD6E-47A9-BBD0-2FD29654E93E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63C2-283F-4D8C-B2B1-3FBF65B3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9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C4-DD6E-47A9-BBD0-2FD29654E93E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63C2-283F-4D8C-B2B1-3FBF65B3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3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C4-DD6E-47A9-BBD0-2FD29654E93E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63C2-283F-4D8C-B2B1-3FBF65B3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6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C4-DD6E-47A9-BBD0-2FD29654E93E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63C2-283F-4D8C-B2B1-3FBF65B3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0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C4-DD6E-47A9-BBD0-2FD29654E93E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63C2-283F-4D8C-B2B1-3FBF65B3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7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C4-DD6E-47A9-BBD0-2FD29654E93E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63C2-283F-4D8C-B2B1-3FBF65B3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58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E1D57C4-DD6E-47A9-BBD0-2FD29654E93E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DAB63C2-283F-4D8C-B2B1-3FBF65B31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19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ata.nhs.scot/dataset/9f942fdb-e59e-44f5-b534-d6e17229cc7b/resource/652ff726-e676-4a20-abda-435b98dd7bdc/download/geography_codes_and_labels_hb2014_01042019.csv" TargetMode="External"/><Relationship Id="rId2" Type="http://schemas.openxmlformats.org/officeDocument/2006/relationships/hyperlink" Target="https://www.opendata.nhs.scot/dataset/annual-cancer-incid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data.nhs.sco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CF6C-C23B-4FAA-8E4A-4DA23D6A3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Cancer Rates </a:t>
            </a:r>
            <a:b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GB" sz="3600" b="0" i="0" dirty="0">
                <a:solidFill>
                  <a:srgbClr val="333333"/>
                </a:solidFill>
                <a:effectLst/>
                <a:latin typeface="Helvetica Neue"/>
              </a:rPr>
              <a:t>NHS Borders</a:t>
            </a: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9CC36-A425-4C2A-8AE3-00F6D0218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4611"/>
            <a:ext cx="9144000" cy="1655762"/>
          </a:xfrm>
        </p:spPr>
        <p:txBody>
          <a:bodyPr>
            <a:normAutofit/>
          </a:bodyPr>
          <a:lstStyle/>
          <a:p>
            <a:r>
              <a:rPr lang="en-GB" sz="1800" dirty="0"/>
              <a:t>Monica Kadwe</a:t>
            </a:r>
          </a:p>
        </p:txBody>
      </p:sp>
    </p:spTree>
    <p:extLst>
      <p:ext uri="{BB962C8B-B14F-4D97-AF65-F5344CB8AC3E}">
        <p14:creationId xmlns:p14="http://schemas.microsoft.com/office/powerpoint/2010/main" val="106476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EE4F-225D-44B9-ABD6-3BEF7936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14"/>
            <a:ext cx="10515600" cy="1325563"/>
          </a:xfrm>
        </p:spPr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Beating cancer: ambition and action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1A86-E131-4BAF-A5A2-24C17239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6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Scottish Government cancer strategy containing more than 50 actions to improve cancer services across Scotland.</a:t>
            </a:r>
            <a:endParaRPr lang="en-GB" sz="6400" b="1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GB" sz="6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6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aunched in March 2016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GB" sz="6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Commitment to spend £100 million over 5 years to improve the prevention, detection, diagnosis, treatment and aftercare of those affected by cancer. </a:t>
            </a:r>
          </a:p>
          <a:p>
            <a:pPr marL="0" indent="0" algn="l">
              <a:buNone/>
            </a:pPr>
            <a:endParaRPr lang="en-GB" sz="6400" b="1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GB" sz="6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would success look like?</a:t>
            </a:r>
            <a:endParaRPr lang="en-GB" sz="6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6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people surviving cancer for 1, 5 and 10 years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6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Closing the gap in survival rates between Scotland and the best countries in Europe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6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reduction in cancer health inequalities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6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 with cancer and their families feeling involved in decision making and able to make the right decisions for them on the basis of full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6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radical improvement in experience and quality of life, including at the end of life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6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reduction in the growth in the number of people diagnosed with cancer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2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equitable access to services and treatment</a:t>
            </a:r>
          </a:p>
          <a:p>
            <a:pPr marL="0" indent="0">
              <a:buNone/>
            </a:pPr>
            <a:b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9DAB9-5D36-43B6-9848-BBC607377A9F}"/>
              </a:ext>
            </a:extLst>
          </p:cNvPr>
          <p:cNvSpPr/>
          <p:nvPr/>
        </p:nvSpPr>
        <p:spPr>
          <a:xfrm>
            <a:off x="1044087" y="6245399"/>
            <a:ext cx="8548382" cy="4781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5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49FD-1224-416C-8A4B-8DA9F51E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Cancer waiting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D4CE-0A4A-4003-A2D6-922A0F89B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If you're an adult with a newly diagnosed primary cancer type (such as breast, lung, head and neck) your health board should provide treatment within the following time scales: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Within 31 days from when the decision was made to treat your cancer</a:t>
            </a:r>
          </a:p>
          <a:p>
            <a:pPr lvl="1"/>
            <a:r>
              <a:rPr lang="en-GB" dirty="0"/>
              <a:t>Within 62 days from being referred urgently with suspected cancer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These timescales include referrals from national cancer screening programmes.</a:t>
            </a:r>
          </a:p>
          <a:p>
            <a:endParaRPr lang="en-GB" dirty="0"/>
          </a:p>
          <a:p>
            <a:r>
              <a:rPr lang="en-GB" dirty="0"/>
              <a:t>You can ask NHS staff if your cancer treatment is covered by the national waiting standard.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Source: https://www.nhsinform.scot/care-support-and-rights/health-rights/access/accessing-and-using-the-nhs-in-scotland</a:t>
            </a:r>
          </a:p>
        </p:txBody>
      </p:sp>
    </p:spTree>
    <p:extLst>
      <p:ext uri="{BB962C8B-B14F-4D97-AF65-F5344CB8AC3E}">
        <p14:creationId xmlns:p14="http://schemas.microsoft.com/office/powerpoint/2010/main" val="167065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9591-5AEF-42C4-A220-D96E0F41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D767-967E-4DC8-9C2E-1E8742A1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Cancer incidence data - </a:t>
            </a:r>
            <a:r>
              <a:rPr lang="en-GB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2"/>
              </a:rPr>
              <a:t>https://www.opendata.nhs.scot/dataset/annual-cancer-incidence</a:t>
            </a: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Geography health board labels lookup - </a:t>
            </a:r>
            <a:r>
              <a:rPr lang="en-GB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3"/>
              </a:rPr>
              <a:t>https://www.opendata.nhs.scot/dataset/9f942fdb-e59e-44f5-b534-d6e17229cc7b/resource/652ff726-e676-4a20-abda-435b98dd7bdc/download/geography_codes_and_labels_hb2014_01042019.csv</a:t>
            </a: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Source: </a:t>
            </a:r>
            <a:r>
              <a:rPr lang="en-GB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4"/>
              </a:rPr>
              <a:t>https://www.opendata.nhs.scot/</a:t>
            </a: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62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8FC4-FE56-4F0C-AD87-2BBB5E02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849B-41EB-4926-B339-879CD44AE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Incidence by Health Board.csv</a:t>
            </a:r>
          </a:p>
          <a:p>
            <a:r>
              <a:rPr lang="en-GB" dirty="0"/>
              <a:t>Mortality by Health Board.csv</a:t>
            </a:r>
          </a:p>
          <a:p>
            <a:r>
              <a:rPr lang="en-GB" dirty="0"/>
              <a:t>Cancer Wait Time - 31 Day Standard</a:t>
            </a:r>
          </a:p>
          <a:p>
            <a:r>
              <a:rPr lang="en-GB" dirty="0"/>
              <a:t>Cancer Wait Time - 62 Day Standard</a:t>
            </a:r>
          </a:p>
          <a:p>
            <a:r>
              <a:rPr lang="en-GB" dirty="0"/>
              <a:t>NHS Borders- S08000016</a:t>
            </a:r>
          </a:p>
          <a:p>
            <a:r>
              <a:rPr lang="en-GB" dirty="0"/>
              <a:t>All cancer types</a:t>
            </a:r>
          </a:p>
          <a:p>
            <a:r>
              <a:rPr lang="en-GB" dirty="0"/>
              <a:t>Male and Female</a:t>
            </a:r>
          </a:p>
          <a:p>
            <a:r>
              <a:rPr lang="en-GB" dirty="0"/>
              <a:t>2010 - 2021</a:t>
            </a:r>
          </a:p>
        </p:txBody>
      </p:sp>
    </p:spTree>
    <p:extLst>
      <p:ext uri="{BB962C8B-B14F-4D97-AF65-F5344CB8AC3E}">
        <p14:creationId xmlns:p14="http://schemas.microsoft.com/office/powerpoint/2010/main" val="42551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752E-554E-411E-8A7B-F77623CD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observation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4F071-EAED-4D70-B123-CA9352103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39" y="2070005"/>
            <a:ext cx="5334462" cy="3292125"/>
          </a:xfrm>
          <a:prstGeom prst="rect">
            <a:avLst/>
          </a:prstGeom>
        </p:spPr>
      </p:pic>
      <p:sp>
        <p:nvSpPr>
          <p:cNvPr id="11" name="AutoShape 6">
            <a:extLst>
              <a:ext uri="{FF2B5EF4-FFF2-40B4-BE49-F238E27FC236}">
                <a16:creationId xmlns:a16="http://schemas.microsoft.com/office/drawing/2014/main" id="{CE5B83A6-7867-49F6-BC27-2FBB28EE96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A4E4CB-2C38-4990-A23A-B23D3501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359" y="2069306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8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E26B-9299-4C29-A357-4519AE59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observation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CE8193B-5CF6-478A-92A5-EC71E81D0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45" y="1881357"/>
            <a:ext cx="5334462" cy="3292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F1A5C-B395-41FB-B05B-11233CAB5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881356"/>
            <a:ext cx="5334462" cy="3292125"/>
          </a:xfrm>
          <a:prstGeom prst="rect">
            <a:avLst/>
          </a:prstGeom>
        </p:spPr>
      </p:pic>
      <p:sp>
        <p:nvSpPr>
          <p:cNvPr id="15" name="AutoShape 2">
            <a:extLst>
              <a:ext uri="{FF2B5EF4-FFF2-40B4-BE49-F238E27FC236}">
                <a16:creationId xmlns:a16="http://schemas.microsoft.com/office/drawing/2014/main" id="{084E42E3-57DC-49CA-B245-E263C64EC7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249155-ED3F-4B5B-A6A3-9AB69C26508C}"/>
              </a:ext>
            </a:extLst>
          </p:cNvPr>
          <p:cNvSpPr txBox="1"/>
          <p:nvPr/>
        </p:nvSpPr>
        <p:spPr>
          <a:xfrm>
            <a:off x="1441626" y="5251951"/>
            <a:ext cx="26438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/>
              <a:t>Year	</a:t>
            </a:r>
            <a:r>
              <a:rPr lang="en-GB" sz="1000" b="1" dirty="0" err="1"/>
              <a:t>death_count</a:t>
            </a:r>
            <a:endParaRPr lang="en-GB" sz="1000" b="1" dirty="0"/>
          </a:p>
          <a:p>
            <a:r>
              <a:rPr lang="en-GB" sz="1000" dirty="0"/>
              <a:t>2010	358		</a:t>
            </a:r>
          </a:p>
          <a:p>
            <a:r>
              <a:rPr lang="en-GB" sz="1000" dirty="0"/>
              <a:t>2011	323		</a:t>
            </a:r>
          </a:p>
          <a:p>
            <a:r>
              <a:rPr lang="en-GB" sz="1000" dirty="0"/>
              <a:t>2012	352		</a:t>
            </a:r>
          </a:p>
          <a:p>
            <a:r>
              <a:rPr lang="en-GB" sz="1000" dirty="0"/>
              <a:t>2013	382		</a:t>
            </a:r>
          </a:p>
          <a:p>
            <a:r>
              <a:rPr lang="en-GB" sz="1000" dirty="0"/>
              <a:t>2014	353		</a:t>
            </a:r>
          </a:p>
          <a:p>
            <a:r>
              <a:rPr lang="en-GB" sz="1000" dirty="0"/>
              <a:t>2015	389		</a:t>
            </a:r>
          </a:p>
          <a:p>
            <a:r>
              <a:rPr lang="en-GB" sz="1000" dirty="0"/>
              <a:t>2016	365		</a:t>
            </a:r>
          </a:p>
          <a:p>
            <a:r>
              <a:rPr lang="en-GB" sz="1000" dirty="0"/>
              <a:t>2017	406		</a:t>
            </a:r>
          </a:p>
          <a:p>
            <a:r>
              <a:rPr lang="en-GB" sz="1000" dirty="0"/>
              <a:t>2018	447	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FA075B-6D99-4FE1-8B0F-62D90F618C8F}"/>
              </a:ext>
            </a:extLst>
          </p:cNvPr>
          <p:cNvSpPr/>
          <p:nvPr/>
        </p:nvSpPr>
        <p:spPr>
          <a:xfrm>
            <a:off x="1138575" y="5228964"/>
            <a:ext cx="1979801" cy="16312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95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2654-BA87-4EB9-B7DB-F5C58DE3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observation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F47C1-09EE-449B-AD0D-8BA2225D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42" y="1918970"/>
            <a:ext cx="5334462" cy="3292125"/>
          </a:xfrm>
          <a:prstGeom prst="rect">
            <a:avLst/>
          </a:prstGeom>
        </p:spPr>
      </p:pic>
      <p:pic>
        <p:nvPicPr>
          <p:cNvPr id="6" name="Content Placeholder 16">
            <a:extLst>
              <a:ext uri="{FF2B5EF4-FFF2-40B4-BE49-F238E27FC236}">
                <a16:creationId xmlns:a16="http://schemas.microsoft.com/office/drawing/2014/main" id="{5D595CC9-89D9-45C6-8B61-A9B4BCC1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27" y="1885646"/>
            <a:ext cx="5334462" cy="3292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753235-54C7-42AB-ADFE-1804FAB431A7}"/>
              </a:ext>
            </a:extLst>
          </p:cNvPr>
          <p:cNvSpPr/>
          <p:nvPr/>
        </p:nvSpPr>
        <p:spPr>
          <a:xfrm>
            <a:off x="1249957" y="5196625"/>
            <a:ext cx="1979801" cy="16739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61C7B8-6917-4C31-8DA3-B1845A190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85" y="5196625"/>
            <a:ext cx="3432345" cy="165825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BCCF94-D3DC-4C3A-BA64-CE5E08F9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52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D88F-C876-4297-9A7C-719A56F0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91DAD-944F-4070-B143-A5D74B02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cancer treatment waiting times are 'worst ever’(Published26 June 2018) – BBC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(https://www.bbc.co.uk/news/uk-scotland-44564359)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b="0" i="0" dirty="0">
                <a:solidFill>
                  <a:srgbClr val="3F3F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Borders General Hospital cancer centre expansion approved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3F3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(https://www.bbc.co.uk/news/uk-scotland-south-scotland-41239273)</a:t>
            </a:r>
            <a:endParaRPr lang="en-GB" sz="1400" b="0" i="0" dirty="0">
              <a:solidFill>
                <a:srgbClr val="3F3F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Strong Performance in Cancer Waiting Times</a:t>
            </a:r>
          </a:p>
          <a:p>
            <a:pPr marL="0" indent="0">
              <a:buNone/>
            </a:pPr>
            <a:r>
              <a:rPr lang="en-GB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(http://www.nhsborders.scot.nhs.uk/patients-and-visitors/latest-news/2020/december/31/strong-performance-in-cancer-waiting-times/)</a:t>
            </a:r>
          </a:p>
          <a:p>
            <a:pPr algn="l"/>
            <a:r>
              <a:rPr lang="en-GB" sz="1500" b="0" i="0" dirty="0">
                <a:effectLst/>
                <a:latin typeface="Arial" panose="020B0604020202020204" pitchFamily="34" charset="0"/>
              </a:rPr>
              <a:t>Over 97% of eligible patients  - 62-day target. This is well above the average for Scotland as a whole (by ten percentage points).</a:t>
            </a:r>
          </a:p>
          <a:p>
            <a:pPr algn="l"/>
            <a:r>
              <a:rPr lang="en-GB" sz="1500" b="0" i="0" dirty="0">
                <a:effectLst/>
                <a:latin typeface="Arial" panose="020B0604020202020204" pitchFamily="34" charset="0"/>
              </a:rPr>
              <a:t>100% of Borders </a:t>
            </a:r>
            <a:r>
              <a:rPr lang="en-GB" sz="1500" b="0" i="0">
                <a:effectLst/>
                <a:latin typeface="Arial" panose="020B0604020202020204" pitchFamily="34" charset="0"/>
              </a:rPr>
              <a:t>patients  - 31-days </a:t>
            </a:r>
            <a:r>
              <a:rPr lang="en-GB" sz="1500" b="0" i="0" dirty="0">
                <a:effectLst/>
                <a:latin typeface="Arial" panose="020B0604020202020204" pitchFamily="34" charset="0"/>
              </a:rPr>
              <a:t>(from the date of the decision to treat), which is again higher than the average achieved for Scotland as a whole.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38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370</TotalTime>
  <Words>571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Corbel</vt:lpstr>
      <vt:lpstr>Helvetica Neue</vt:lpstr>
      <vt:lpstr>Roboto</vt:lpstr>
      <vt:lpstr>Wingdings</vt:lpstr>
      <vt:lpstr>Banded</vt:lpstr>
      <vt:lpstr>Cancer Rates  NHS Borders</vt:lpstr>
      <vt:lpstr>Beating cancer: ambition and action</vt:lpstr>
      <vt:lpstr>Cancer waiting times</vt:lpstr>
      <vt:lpstr>Dataset Source</vt:lpstr>
      <vt:lpstr>Dataset information</vt:lpstr>
      <vt:lpstr>1st observation</vt:lpstr>
      <vt:lpstr>2nd observation</vt:lpstr>
      <vt:lpstr>3rd observation</vt:lpstr>
      <vt:lpstr>Fact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Rates in the Borders</dc:title>
  <dc:creator>Monica Kadwe</dc:creator>
  <cp:lastModifiedBy>Monica Kadwe</cp:lastModifiedBy>
  <cp:revision>1</cp:revision>
  <dcterms:created xsi:type="dcterms:W3CDTF">2021-06-17T21:52:26Z</dcterms:created>
  <dcterms:modified xsi:type="dcterms:W3CDTF">2021-06-18T04:03:02Z</dcterms:modified>
</cp:coreProperties>
</file>