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E9F1-2432-439E-A482-55DD29E8F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07A3-CDC0-43CE-B3A0-79F1A07C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8100-3A31-40D2-8E0B-618C74A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5471-2412-4FD7-935E-748A82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C747-E664-4BFE-BA8E-8C508E4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6D11-5395-42B2-A3D1-90576E1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860C-398F-43A8-B36B-524AD5BA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DAD-49F6-41A6-A8B7-EE649B5F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33CE-A08B-4975-B024-EFC2903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696F-6D1D-4765-B7DF-2FB8A5FA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2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8A652-5138-4347-BECE-40BCB209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BF35-4942-42A7-9A3F-1DF11385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C8-183D-4EE4-9A23-4EE95B64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1FAA-1D98-42BB-9C21-60FA026A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3527-AB3E-406A-932D-668326D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2D3-9EEA-4C7F-9F35-99D78C67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93FB-A6BC-4216-A792-00C77490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CC06-A445-428D-96A4-CA4161CC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E739-CE35-40D4-9598-F00C3443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A59C-B572-486F-9D63-41BB979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A2A4-AFBA-472D-BDBA-074E30BC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DB69D-EED5-4CDB-A88E-86F2D1BD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0C33-0A81-4D70-8FC8-0ACB4076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5A11-FC6F-4A8C-ADC7-3FADB44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D581-2176-4896-8CCE-76D54310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4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290D-99BE-427F-8390-7590EADE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D400-FB53-456F-B05D-7A14D77CD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31532-2FF1-4A81-BC03-45D15F59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7008-BB52-48E9-B49E-E18D419B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D5FA-ACEC-4147-99FE-9A00138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4894-D029-4203-9957-308DD888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B8A3-5801-4450-B00C-F4B653A5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9D173-C68E-4E15-AA1E-01A6CB54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25D0-4A73-4BDA-9D9D-0C917D2A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F769C-801C-4631-B222-4BB5B640E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8CED5-41CA-4857-ADE5-B4DB1C3E1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81BF2-7975-45C8-89E2-81831CC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F2F0-BFCE-42E9-9C7D-17B7DC4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1D7EF-BC1A-4C03-8BF8-FD09DDC0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9BBA-4907-49D6-8CC1-C078F9DC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E0489-704C-4079-A171-F7495D37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7B12-67C2-47B2-B0C4-0544BADF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51E4-AAA6-4A92-8203-921E01B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19199-33D6-43D8-B789-949DB8A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A8CF0-D3BA-4525-B55C-FE6942AF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6342-AA1A-48E8-991F-FC960105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C71C-F502-4BEB-9C8F-248F97D6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9E1E-82FA-4A09-A5BE-5D01467B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58772-2DE5-4466-A885-36A607D2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31369-057B-4E82-BD9D-27D782AE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AB12-11DE-48DC-A423-84EEB103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1627-B370-4C02-9EA7-87B7BA39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0C38-09A1-4354-AD10-0BAF443E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5035A-2142-4245-B409-F6B026ABD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8BED8-4821-4D00-9063-84AF307F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AED7-6082-424A-ADB4-C172D458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F704-C8EA-4A36-A7AE-284C4353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5EBC-2ACE-41A0-A511-80D69033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7E1E9-595D-438F-8D69-75DB6670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B5E0-0BCF-448F-B49B-0AA4DA8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A6E2-4611-4165-B671-56A8A9112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8E0F-7D0C-417C-B5D9-4B5B4C3ED005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5617-186A-4DA9-A43D-98E6C6790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C74F-2BDF-4F42-98DF-35CA607F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idsia.ch/~juergen/blues/IDSIA-07-0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608-2FB2-4EC2-98BC-5738F4A2F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E0794-E31A-4C67-9CB9-FEE49EAF5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Monica Kadwe</a:t>
            </a:r>
          </a:p>
        </p:txBody>
      </p:sp>
    </p:spTree>
    <p:extLst>
      <p:ext uri="{BB962C8B-B14F-4D97-AF65-F5344CB8AC3E}">
        <p14:creationId xmlns:p14="http://schemas.microsoft.com/office/powerpoint/2010/main" val="407201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1D190-56D2-417D-A008-0EEF30DD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77" y="238591"/>
            <a:ext cx="9570586" cy="63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7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572B0-326E-4FE8-A118-E036DFB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Classification &amp; Clustering</a:t>
            </a:r>
          </a:p>
        </p:txBody>
      </p:sp>
      <p:sp>
        <p:nvSpPr>
          <p:cNvPr id="1037" name="Content Placeholder 1029">
            <a:extLst>
              <a:ext uri="{FF2B5EF4-FFF2-40B4-BE49-F238E27FC236}">
                <a16:creationId xmlns:a16="http://schemas.microsoft.com/office/drawing/2014/main" id="{A83A9545-5BC6-421A-8911-9C3C7756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119" y="2268532"/>
            <a:ext cx="7562078" cy="553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Methods of pattern identification used in machine learning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91144-6DED-42E6-BAC0-ED38DCB883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098" y="3241817"/>
            <a:ext cx="3826626" cy="229119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1029">
            <a:extLst>
              <a:ext uri="{FF2B5EF4-FFF2-40B4-BE49-F238E27FC236}">
                <a16:creationId xmlns:a16="http://schemas.microsoft.com/office/drawing/2014/main" id="{BC39C4EC-AC35-4CA9-961E-14E1C8340483}"/>
              </a:ext>
            </a:extLst>
          </p:cNvPr>
          <p:cNvSpPr txBox="1">
            <a:spLocks/>
          </p:cNvSpPr>
          <p:nvPr/>
        </p:nvSpPr>
        <p:spPr>
          <a:xfrm>
            <a:off x="1529032" y="3044255"/>
            <a:ext cx="2384175" cy="294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Classification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Labelled data</a:t>
            </a:r>
          </a:p>
          <a:p>
            <a:pPr marL="0" indent="0">
              <a:buNone/>
            </a:pPr>
            <a:r>
              <a:rPr lang="en-US" sz="1600" dirty="0"/>
              <a:t>Train data</a:t>
            </a:r>
          </a:p>
          <a:p>
            <a:pPr marL="0" indent="0">
              <a:buNone/>
            </a:pPr>
            <a:r>
              <a:rPr lang="en-US" sz="1600" dirty="0"/>
              <a:t>Test new data</a:t>
            </a:r>
          </a:p>
          <a:p>
            <a:pPr marL="0" indent="0">
              <a:buNone/>
            </a:pPr>
            <a:r>
              <a:rPr lang="en-US" sz="1600" dirty="0"/>
              <a:t>Regression</a:t>
            </a:r>
          </a:p>
        </p:txBody>
      </p:sp>
      <p:sp>
        <p:nvSpPr>
          <p:cNvPr id="21" name="Content Placeholder 1029">
            <a:extLst>
              <a:ext uri="{FF2B5EF4-FFF2-40B4-BE49-F238E27FC236}">
                <a16:creationId xmlns:a16="http://schemas.microsoft.com/office/drawing/2014/main" id="{A7C89073-C07A-441C-B15F-77F6E945DBB3}"/>
              </a:ext>
            </a:extLst>
          </p:cNvPr>
          <p:cNvSpPr txBox="1">
            <a:spLocks/>
          </p:cNvSpPr>
          <p:nvPr/>
        </p:nvSpPr>
        <p:spPr>
          <a:xfrm>
            <a:off x="8713615" y="3117851"/>
            <a:ext cx="2384175" cy="294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Clustering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Algorithm to identify patterns in the data</a:t>
            </a:r>
          </a:p>
          <a:p>
            <a:pPr marL="0" indent="0">
              <a:buNone/>
            </a:pPr>
            <a:r>
              <a:rPr lang="en-US" sz="1600" dirty="0"/>
              <a:t>Makes data cluster</a:t>
            </a:r>
          </a:p>
          <a:p>
            <a:pPr marL="0" indent="0">
              <a:buNone/>
            </a:pPr>
            <a:r>
              <a:rPr lang="en-US" sz="1600" dirty="0"/>
              <a:t>No expert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7319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8C8B-75CC-4EA0-86D0-33C19F64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430E-7668-4421-AA30-DE827AFC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</a:t>
            </a:r>
          </a:p>
          <a:p>
            <a:r>
              <a:rPr lang="en-GB" dirty="0"/>
              <a:t>Inspired by human brain</a:t>
            </a:r>
          </a:p>
          <a:p>
            <a:r>
              <a:rPr lang="en-GB" dirty="0"/>
              <a:t>Layers and </a:t>
            </a:r>
            <a:r>
              <a:rPr lang="en-GB" sz="2400" b="0" i="0" dirty="0" err="1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perceptrons</a:t>
            </a:r>
            <a:endParaRPr lang="en-GB" sz="2400" dirty="0"/>
          </a:p>
          <a:p>
            <a:r>
              <a:rPr lang="en-GB" dirty="0"/>
              <a:t>Channels</a:t>
            </a:r>
          </a:p>
          <a:p>
            <a:r>
              <a:rPr lang="en-GB" dirty="0"/>
              <a:t>Weight</a:t>
            </a:r>
          </a:p>
          <a:p>
            <a:r>
              <a:rPr lang="en-GB" dirty="0"/>
              <a:t>Forward and Backward propagation</a:t>
            </a:r>
          </a:p>
          <a:p>
            <a:r>
              <a:rPr lang="en-GB" dirty="0"/>
              <a:t>Take hours to months to train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BB96C-D942-4C5F-BA94-ABF7D24D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13" y="1027906"/>
            <a:ext cx="4096717" cy="239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FD596-E29A-422F-A63B-AA40F2C7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52" y="4001294"/>
            <a:ext cx="4059364" cy="23930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A0082E-3F01-427F-9BB0-FBEBEA5EA077}"/>
              </a:ext>
            </a:extLst>
          </p:cNvPr>
          <p:cNvCxnSpPr>
            <a:cxnSpLocks/>
          </p:cNvCxnSpPr>
          <p:nvPr/>
        </p:nvCxnSpPr>
        <p:spPr>
          <a:xfrm>
            <a:off x="9158134" y="2734811"/>
            <a:ext cx="1" cy="113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6B6-6FEC-422A-85B2-90E83781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4ABC-CB38-46C1-9AEC-BC985E0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72406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Artificial Neural Network (ANN)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EE73D-5B83-4BCC-B1AC-12316FFDD1C2}"/>
              </a:ext>
            </a:extLst>
          </p:cNvPr>
          <p:cNvSpPr txBox="1">
            <a:spLocks/>
          </p:cNvSpPr>
          <p:nvPr/>
        </p:nvSpPr>
        <p:spPr>
          <a:xfrm>
            <a:off x="4279086" y="1825625"/>
            <a:ext cx="3272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Convolutional Neural Network (CNN)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8AAE4-831D-40FD-9DA9-A19A5EFA7A27}"/>
              </a:ext>
            </a:extLst>
          </p:cNvPr>
          <p:cNvSpPr txBox="1">
            <a:spLocks/>
          </p:cNvSpPr>
          <p:nvPr/>
        </p:nvSpPr>
        <p:spPr>
          <a:xfrm>
            <a:off x="7886351" y="1825625"/>
            <a:ext cx="3272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Recurrent Neural Network (RCN)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96D3E-5155-475A-97A8-67D2088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1" y="2776826"/>
            <a:ext cx="2900363" cy="216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0BDD6-0CCF-4431-9F13-7E553E58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00" y="2658594"/>
            <a:ext cx="3766651" cy="268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09021-CACF-4F5D-B0EB-7F36ACF8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39" y="3041145"/>
            <a:ext cx="254993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B24-01AF-4E2A-82D4-97227AE9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18D6-577A-4A8D-9B0A-E5DBC24D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Facial Recognition – age estimation</a:t>
            </a:r>
          </a:p>
          <a:p>
            <a:r>
              <a:rPr lang="en-GB" dirty="0"/>
              <a:t>Forecasting</a:t>
            </a:r>
          </a:p>
          <a:p>
            <a:r>
              <a:rPr lang="en-GB" dirty="0"/>
              <a:t>Music composition –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https://people.idsia.ch/~juergen/blues/IDSIA-07-02.pdf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0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D3F0-1542-4EF1-8465-3830363C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7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Neural Networks</vt:lpstr>
      <vt:lpstr>PowerPoint Presentation</vt:lpstr>
      <vt:lpstr>Classification &amp; Clustering</vt:lpstr>
      <vt:lpstr>What is Neural Network?</vt:lpstr>
      <vt:lpstr>Types of Neural Network</vt:lpstr>
      <vt:lpstr>Application of Neural Network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Monica Kadwe</dc:creator>
  <cp:lastModifiedBy>Monica Kadwe</cp:lastModifiedBy>
  <cp:revision>9</cp:revision>
  <dcterms:created xsi:type="dcterms:W3CDTF">2021-06-07T20:02:54Z</dcterms:created>
  <dcterms:modified xsi:type="dcterms:W3CDTF">2021-06-08T01:01:05Z</dcterms:modified>
</cp:coreProperties>
</file>