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9" r:id="rId13"/>
    <p:sldId id="288" r:id="rId14"/>
    <p:sldId id="273" r:id="rId15"/>
    <p:sldId id="274" r:id="rId16"/>
    <p:sldId id="275" r:id="rId17"/>
    <p:sldId id="276" r:id="rId18"/>
    <p:sldId id="289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90" r:id="rId31"/>
    <p:sldId id="271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A094B73-430A-4D3A-A8F5-4E5BBFEC4222}" v="44" dt="2025-07-24T08:48:05.8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ELIN RONICA.J" userId="fcf7be6f6627a37b" providerId="LiveId" clId="{AA094B73-430A-4D3A-A8F5-4E5BBFEC4222}"/>
    <pc:docChg chg="undo redo custSel addSld delSld modSld">
      <pc:chgData name="JOSELIN RONICA.J" userId="fcf7be6f6627a37b" providerId="LiveId" clId="{AA094B73-430A-4D3A-A8F5-4E5BBFEC4222}" dt="2025-07-25T07:59:30.149" v="838" actId="20577"/>
      <pc:docMkLst>
        <pc:docMk/>
      </pc:docMkLst>
      <pc:sldChg chg="modSp mod">
        <pc:chgData name="JOSELIN RONICA.J" userId="fcf7be6f6627a37b" providerId="LiveId" clId="{AA094B73-430A-4D3A-A8F5-4E5BBFEC4222}" dt="2025-07-20T08:37:43.576" v="4" actId="207"/>
        <pc:sldMkLst>
          <pc:docMk/>
          <pc:sldMk cId="0" sldId="256"/>
        </pc:sldMkLst>
        <pc:spChg chg="mod">
          <ac:chgData name="JOSELIN RONICA.J" userId="fcf7be6f6627a37b" providerId="LiveId" clId="{AA094B73-430A-4D3A-A8F5-4E5BBFEC4222}" dt="2025-07-20T08:37:05.125" v="0" actId="2711"/>
          <ac:spMkLst>
            <pc:docMk/>
            <pc:sldMk cId="0" sldId="256"/>
            <ac:spMk id="2" creationId="{00000000-0000-0000-0000-000000000000}"/>
          </ac:spMkLst>
        </pc:spChg>
        <pc:spChg chg="mod">
          <ac:chgData name="JOSELIN RONICA.J" userId="fcf7be6f6627a37b" providerId="LiveId" clId="{AA094B73-430A-4D3A-A8F5-4E5BBFEC4222}" dt="2025-07-20T08:37:43.576" v="4" actId="207"/>
          <ac:spMkLst>
            <pc:docMk/>
            <pc:sldMk cId="0" sldId="256"/>
            <ac:spMk id="3" creationId="{00000000-0000-0000-0000-000000000000}"/>
          </ac:spMkLst>
        </pc:spChg>
      </pc:sldChg>
      <pc:sldChg chg="modSp mod">
        <pc:chgData name="JOSELIN RONICA.J" userId="fcf7be6f6627a37b" providerId="LiveId" clId="{AA094B73-430A-4D3A-A8F5-4E5BBFEC4222}" dt="2025-07-21T04:45:41.853" v="646" actId="20577"/>
        <pc:sldMkLst>
          <pc:docMk/>
          <pc:sldMk cId="0" sldId="257"/>
        </pc:sldMkLst>
        <pc:spChg chg="mod">
          <ac:chgData name="JOSELIN RONICA.J" userId="fcf7be6f6627a37b" providerId="LiveId" clId="{AA094B73-430A-4D3A-A8F5-4E5BBFEC4222}" dt="2025-07-20T08:38:04.285" v="6" actId="2711"/>
          <ac:spMkLst>
            <pc:docMk/>
            <pc:sldMk cId="0" sldId="257"/>
            <ac:spMk id="2" creationId="{00000000-0000-0000-0000-000000000000}"/>
          </ac:spMkLst>
        </pc:spChg>
        <pc:spChg chg="mod">
          <ac:chgData name="JOSELIN RONICA.J" userId="fcf7be6f6627a37b" providerId="LiveId" clId="{AA094B73-430A-4D3A-A8F5-4E5BBFEC4222}" dt="2025-07-21T04:45:41.853" v="646" actId="20577"/>
          <ac:spMkLst>
            <pc:docMk/>
            <pc:sldMk cId="0" sldId="257"/>
            <ac:spMk id="3" creationId="{00000000-0000-0000-0000-000000000000}"/>
          </ac:spMkLst>
        </pc:spChg>
      </pc:sldChg>
      <pc:sldChg chg="modSp mod">
        <pc:chgData name="JOSELIN RONICA.J" userId="fcf7be6f6627a37b" providerId="LiveId" clId="{AA094B73-430A-4D3A-A8F5-4E5BBFEC4222}" dt="2025-07-20T08:41:26.444" v="80" actId="2711"/>
        <pc:sldMkLst>
          <pc:docMk/>
          <pc:sldMk cId="0" sldId="258"/>
        </pc:sldMkLst>
        <pc:spChg chg="mod">
          <ac:chgData name="JOSELIN RONICA.J" userId="fcf7be6f6627a37b" providerId="LiveId" clId="{AA094B73-430A-4D3A-A8F5-4E5BBFEC4222}" dt="2025-07-20T08:41:19.988" v="79" actId="2711"/>
          <ac:spMkLst>
            <pc:docMk/>
            <pc:sldMk cId="0" sldId="258"/>
            <ac:spMk id="2" creationId="{00000000-0000-0000-0000-000000000000}"/>
          </ac:spMkLst>
        </pc:spChg>
        <pc:spChg chg="mod">
          <ac:chgData name="JOSELIN RONICA.J" userId="fcf7be6f6627a37b" providerId="LiveId" clId="{AA094B73-430A-4D3A-A8F5-4E5BBFEC4222}" dt="2025-07-20T08:41:26.444" v="80" actId="2711"/>
          <ac:spMkLst>
            <pc:docMk/>
            <pc:sldMk cId="0" sldId="258"/>
            <ac:spMk id="3" creationId="{00000000-0000-0000-0000-000000000000}"/>
          </ac:spMkLst>
        </pc:spChg>
      </pc:sldChg>
      <pc:sldChg chg="modSp mod">
        <pc:chgData name="JOSELIN RONICA.J" userId="fcf7be6f6627a37b" providerId="LiveId" clId="{AA094B73-430A-4D3A-A8F5-4E5BBFEC4222}" dt="2025-07-20T08:44:07.232" v="116" actId="2711"/>
        <pc:sldMkLst>
          <pc:docMk/>
          <pc:sldMk cId="0" sldId="259"/>
        </pc:sldMkLst>
        <pc:spChg chg="mod">
          <ac:chgData name="JOSELIN RONICA.J" userId="fcf7be6f6627a37b" providerId="LiveId" clId="{AA094B73-430A-4D3A-A8F5-4E5BBFEC4222}" dt="2025-07-20T08:42:01.080" v="81" actId="2711"/>
          <ac:spMkLst>
            <pc:docMk/>
            <pc:sldMk cId="0" sldId="259"/>
            <ac:spMk id="2" creationId="{00000000-0000-0000-0000-000000000000}"/>
          </ac:spMkLst>
        </pc:spChg>
        <pc:spChg chg="mod">
          <ac:chgData name="JOSELIN RONICA.J" userId="fcf7be6f6627a37b" providerId="LiveId" clId="{AA094B73-430A-4D3A-A8F5-4E5BBFEC4222}" dt="2025-07-20T08:44:07.232" v="116" actId="2711"/>
          <ac:spMkLst>
            <pc:docMk/>
            <pc:sldMk cId="0" sldId="259"/>
            <ac:spMk id="3" creationId="{00000000-0000-0000-0000-000000000000}"/>
          </ac:spMkLst>
        </pc:spChg>
      </pc:sldChg>
      <pc:sldChg chg="modSp mod">
        <pc:chgData name="JOSELIN RONICA.J" userId="fcf7be6f6627a37b" providerId="LiveId" clId="{AA094B73-430A-4D3A-A8F5-4E5BBFEC4222}" dt="2025-07-20T08:50:09.008" v="139" actId="20577"/>
        <pc:sldMkLst>
          <pc:docMk/>
          <pc:sldMk cId="0" sldId="260"/>
        </pc:sldMkLst>
        <pc:spChg chg="mod">
          <ac:chgData name="JOSELIN RONICA.J" userId="fcf7be6f6627a37b" providerId="LiveId" clId="{AA094B73-430A-4D3A-A8F5-4E5BBFEC4222}" dt="2025-07-20T08:49:01.699" v="118" actId="2711"/>
          <ac:spMkLst>
            <pc:docMk/>
            <pc:sldMk cId="0" sldId="260"/>
            <ac:spMk id="2" creationId="{00000000-0000-0000-0000-000000000000}"/>
          </ac:spMkLst>
        </pc:spChg>
        <pc:spChg chg="mod">
          <ac:chgData name="JOSELIN RONICA.J" userId="fcf7be6f6627a37b" providerId="LiveId" clId="{AA094B73-430A-4D3A-A8F5-4E5BBFEC4222}" dt="2025-07-20T08:50:09.008" v="139" actId="20577"/>
          <ac:spMkLst>
            <pc:docMk/>
            <pc:sldMk cId="0" sldId="260"/>
            <ac:spMk id="3" creationId="{00000000-0000-0000-0000-000000000000}"/>
          </ac:spMkLst>
        </pc:spChg>
      </pc:sldChg>
      <pc:sldChg chg="modSp mod">
        <pc:chgData name="JOSELIN RONICA.J" userId="fcf7be6f6627a37b" providerId="LiveId" clId="{AA094B73-430A-4D3A-A8F5-4E5BBFEC4222}" dt="2025-07-20T08:51:20.447" v="145" actId="255"/>
        <pc:sldMkLst>
          <pc:docMk/>
          <pc:sldMk cId="0" sldId="261"/>
        </pc:sldMkLst>
        <pc:spChg chg="mod">
          <ac:chgData name="JOSELIN RONICA.J" userId="fcf7be6f6627a37b" providerId="LiveId" clId="{AA094B73-430A-4D3A-A8F5-4E5BBFEC4222}" dt="2025-07-20T08:50:57.452" v="140" actId="2711"/>
          <ac:spMkLst>
            <pc:docMk/>
            <pc:sldMk cId="0" sldId="261"/>
            <ac:spMk id="2" creationId="{00000000-0000-0000-0000-000000000000}"/>
          </ac:spMkLst>
        </pc:spChg>
        <pc:spChg chg="mod">
          <ac:chgData name="JOSELIN RONICA.J" userId="fcf7be6f6627a37b" providerId="LiveId" clId="{AA094B73-430A-4D3A-A8F5-4E5BBFEC4222}" dt="2025-07-20T08:51:20.447" v="145" actId="255"/>
          <ac:spMkLst>
            <pc:docMk/>
            <pc:sldMk cId="0" sldId="261"/>
            <ac:spMk id="3" creationId="{00000000-0000-0000-0000-000000000000}"/>
          </ac:spMkLst>
        </pc:spChg>
      </pc:sldChg>
      <pc:sldChg chg="modSp mod">
        <pc:chgData name="JOSELIN RONICA.J" userId="fcf7be6f6627a37b" providerId="LiveId" clId="{AA094B73-430A-4D3A-A8F5-4E5BBFEC4222}" dt="2025-07-20T08:51:42.199" v="149" actId="20577"/>
        <pc:sldMkLst>
          <pc:docMk/>
          <pc:sldMk cId="0" sldId="262"/>
        </pc:sldMkLst>
        <pc:spChg chg="mod">
          <ac:chgData name="JOSELIN RONICA.J" userId="fcf7be6f6627a37b" providerId="LiveId" clId="{AA094B73-430A-4D3A-A8F5-4E5BBFEC4222}" dt="2025-07-20T08:51:30.538" v="146" actId="2711"/>
          <ac:spMkLst>
            <pc:docMk/>
            <pc:sldMk cId="0" sldId="262"/>
            <ac:spMk id="2" creationId="{00000000-0000-0000-0000-000000000000}"/>
          </ac:spMkLst>
        </pc:spChg>
        <pc:spChg chg="mod">
          <ac:chgData name="JOSELIN RONICA.J" userId="fcf7be6f6627a37b" providerId="LiveId" clId="{AA094B73-430A-4D3A-A8F5-4E5BBFEC4222}" dt="2025-07-20T08:51:42.199" v="149" actId="20577"/>
          <ac:spMkLst>
            <pc:docMk/>
            <pc:sldMk cId="0" sldId="262"/>
            <ac:spMk id="3" creationId="{00000000-0000-0000-0000-000000000000}"/>
          </ac:spMkLst>
        </pc:spChg>
      </pc:sldChg>
      <pc:sldChg chg="modSp mod">
        <pc:chgData name="JOSELIN RONICA.J" userId="fcf7be6f6627a37b" providerId="LiveId" clId="{AA094B73-430A-4D3A-A8F5-4E5BBFEC4222}" dt="2025-07-21T04:49:42.809" v="714" actId="2711"/>
        <pc:sldMkLst>
          <pc:docMk/>
          <pc:sldMk cId="0" sldId="263"/>
        </pc:sldMkLst>
        <pc:spChg chg="mod">
          <ac:chgData name="JOSELIN RONICA.J" userId="fcf7be6f6627a37b" providerId="LiveId" clId="{AA094B73-430A-4D3A-A8F5-4E5BBFEC4222}" dt="2025-07-21T04:49:34.311" v="713" actId="2711"/>
          <ac:spMkLst>
            <pc:docMk/>
            <pc:sldMk cId="0" sldId="263"/>
            <ac:spMk id="2" creationId="{00000000-0000-0000-0000-000000000000}"/>
          </ac:spMkLst>
        </pc:spChg>
        <pc:spChg chg="mod">
          <ac:chgData name="JOSELIN RONICA.J" userId="fcf7be6f6627a37b" providerId="LiveId" clId="{AA094B73-430A-4D3A-A8F5-4E5BBFEC4222}" dt="2025-07-21T04:49:42.809" v="714" actId="2711"/>
          <ac:spMkLst>
            <pc:docMk/>
            <pc:sldMk cId="0" sldId="263"/>
            <ac:spMk id="3" creationId="{00000000-0000-0000-0000-000000000000}"/>
          </ac:spMkLst>
        </pc:spChg>
      </pc:sldChg>
      <pc:sldChg chg="modSp mod">
        <pc:chgData name="JOSELIN RONICA.J" userId="fcf7be6f6627a37b" providerId="LiveId" clId="{AA094B73-430A-4D3A-A8F5-4E5BBFEC4222}" dt="2025-07-21T04:49:14.219" v="711" actId="20577"/>
        <pc:sldMkLst>
          <pc:docMk/>
          <pc:sldMk cId="0" sldId="264"/>
        </pc:sldMkLst>
        <pc:spChg chg="mod">
          <ac:chgData name="JOSELIN RONICA.J" userId="fcf7be6f6627a37b" providerId="LiveId" clId="{AA094B73-430A-4D3A-A8F5-4E5BBFEC4222}" dt="2025-07-21T04:49:14.219" v="711" actId="20577"/>
          <ac:spMkLst>
            <pc:docMk/>
            <pc:sldMk cId="0" sldId="264"/>
            <ac:spMk id="2" creationId="{00000000-0000-0000-0000-000000000000}"/>
          </ac:spMkLst>
        </pc:spChg>
        <pc:spChg chg="mod">
          <ac:chgData name="JOSELIN RONICA.J" userId="fcf7be6f6627a37b" providerId="LiveId" clId="{AA094B73-430A-4D3A-A8F5-4E5BBFEC4222}" dt="2025-07-21T04:49:00.149" v="682" actId="6549"/>
          <ac:spMkLst>
            <pc:docMk/>
            <pc:sldMk cId="0" sldId="264"/>
            <ac:spMk id="3" creationId="{00000000-0000-0000-0000-000000000000}"/>
          </ac:spMkLst>
        </pc:spChg>
      </pc:sldChg>
      <pc:sldChg chg="modSp del mod">
        <pc:chgData name="JOSELIN RONICA.J" userId="fcf7be6f6627a37b" providerId="LiveId" clId="{AA094B73-430A-4D3A-A8F5-4E5BBFEC4222}" dt="2025-07-21T04:49:20.338" v="712" actId="47"/>
        <pc:sldMkLst>
          <pc:docMk/>
          <pc:sldMk cId="0" sldId="265"/>
        </pc:sldMkLst>
      </pc:sldChg>
      <pc:sldChg chg="modSp mod">
        <pc:chgData name="JOSELIN RONICA.J" userId="fcf7be6f6627a37b" providerId="LiveId" clId="{AA094B73-430A-4D3A-A8F5-4E5BBFEC4222}" dt="2025-07-20T09:26:48.539" v="446" actId="2711"/>
        <pc:sldMkLst>
          <pc:docMk/>
          <pc:sldMk cId="0" sldId="266"/>
        </pc:sldMkLst>
        <pc:spChg chg="mod">
          <ac:chgData name="JOSELIN RONICA.J" userId="fcf7be6f6627a37b" providerId="LiveId" clId="{AA094B73-430A-4D3A-A8F5-4E5BBFEC4222}" dt="2025-07-20T09:26:48.539" v="446" actId="2711"/>
          <ac:spMkLst>
            <pc:docMk/>
            <pc:sldMk cId="0" sldId="266"/>
            <ac:spMk id="2" creationId="{00000000-0000-0000-0000-000000000000}"/>
          </ac:spMkLst>
        </pc:spChg>
        <pc:spChg chg="mod">
          <ac:chgData name="JOSELIN RONICA.J" userId="fcf7be6f6627a37b" providerId="LiveId" clId="{AA094B73-430A-4D3A-A8F5-4E5BBFEC4222}" dt="2025-07-20T09:26:41.387" v="445" actId="14"/>
          <ac:spMkLst>
            <pc:docMk/>
            <pc:sldMk cId="0" sldId="266"/>
            <ac:spMk id="3" creationId="{00000000-0000-0000-0000-000000000000}"/>
          </ac:spMkLst>
        </pc:spChg>
      </pc:sldChg>
      <pc:sldChg chg="modSp mod">
        <pc:chgData name="JOSELIN RONICA.J" userId="fcf7be6f6627a37b" providerId="LiveId" clId="{AA094B73-430A-4D3A-A8F5-4E5BBFEC4222}" dt="2025-07-21T04:51:15.144" v="725" actId="5793"/>
        <pc:sldMkLst>
          <pc:docMk/>
          <pc:sldMk cId="0" sldId="267"/>
        </pc:sldMkLst>
        <pc:spChg chg="mod">
          <ac:chgData name="JOSELIN RONICA.J" userId="fcf7be6f6627a37b" providerId="LiveId" clId="{AA094B73-430A-4D3A-A8F5-4E5BBFEC4222}" dt="2025-07-21T04:47:36.005" v="659" actId="255"/>
          <ac:spMkLst>
            <pc:docMk/>
            <pc:sldMk cId="0" sldId="267"/>
            <ac:spMk id="2" creationId="{00000000-0000-0000-0000-000000000000}"/>
          </ac:spMkLst>
        </pc:spChg>
        <pc:spChg chg="mod">
          <ac:chgData name="JOSELIN RONICA.J" userId="fcf7be6f6627a37b" providerId="LiveId" clId="{AA094B73-430A-4D3A-A8F5-4E5BBFEC4222}" dt="2025-07-21T04:51:15.144" v="725" actId="5793"/>
          <ac:spMkLst>
            <pc:docMk/>
            <pc:sldMk cId="0" sldId="267"/>
            <ac:spMk id="3" creationId="{00000000-0000-0000-0000-000000000000}"/>
          </ac:spMkLst>
        </pc:spChg>
      </pc:sldChg>
      <pc:sldChg chg="modSp del mod">
        <pc:chgData name="JOSELIN RONICA.J" userId="fcf7be6f6627a37b" providerId="LiveId" clId="{AA094B73-430A-4D3A-A8F5-4E5BBFEC4222}" dt="2025-07-21T04:50:12.789" v="715" actId="47"/>
        <pc:sldMkLst>
          <pc:docMk/>
          <pc:sldMk cId="0" sldId="268"/>
        </pc:sldMkLst>
      </pc:sldChg>
      <pc:sldChg chg="modSp mod">
        <pc:chgData name="JOSELIN RONICA.J" userId="fcf7be6f6627a37b" providerId="LiveId" clId="{AA094B73-430A-4D3A-A8F5-4E5BBFEC4222}" dt="2025-07-20T09:17:10.900" v="403" actId="2711"/>
        <pc:sldMkLst>
          <pc:docMk/>
          <pc:sldMk cId="0" sldId="269"/>
        </pc:sldMkLst>
        <pc:spChg chg="mod">
          <ac:chgData name="JOSELIN RONICA.J" userId="fcf7be6f6627a37b" providerId="LiveId" clId="{AA094B73-430A-4D3A-A8F5-4E5BBFEC4222}" dt="2025-07-20T09:17:10.900" v="403" actId="2711"/>
          <ac:spMkLst>
            <pc:docMk/>
            <pc:sldMk cId="0" sldId="269"/>
            <ac:spMk id="2" creationId="{00000000-0000-0000-0000-000000000000}"/>
          </ac:spMkLst>
        </pc:spChg>
        <pc:spChg chg="mod">
          <ac:chgData name="JOSELIN RONICA.J" userId="fcf7be6f6627a37b" providerId="LiveId" clId="{AA094B73-430A-4D3A-A8F5-4E5BBFEC4222}" dt="2025-07-20T09:17:10.900" v="403" actId="2711"/>
          <ac:spMkLst>
            <pc:docMk/>
            <pc:sldMk cId="0" sldId="269"/>
            <ac:spMk id="3" creationId="{00000000-0000-0000-0000-000000000000}"/>
          </ac:spMkLst>
        </pc:spChg>
      </pc:sldChg>
      <pc:sldChg chg="del">
        <pc:chgData name="JOSELIN RONICA.J" userId="fcf7be6f6627a37b" providerId="LiveId" clId="{AA094B73-430A-4D3A-A8F5-4E5BBFEC4222}" dt="2025-07-20T09:17:36.708" v="404" actId="47"/>
        <pc:sldMkLst>
          <pc:docMk/>
          <pc:sldMk cId="0" sldId="270"/>
        </pc:sldMkLst>
      </pc:sldChg>
      <pc:sldChg chg="modSp mod">
        <pc:chgData name="JOSELIN RONICA.J" userId="fcf7be6f6627a37b" providerId="LiveId" clId="{AA094B73-430A-4D3A-A8F5-4E5BBFEC4222}" dt="2025-07-25T07:59:30.149" v="838" actId="20577"/>
        <pc:sldMkLst>
          <pc:docMk/>
          <pc:sldMk cId="0" sldId="271"/>
        </pc:sldMkLst>
        <pc:spChg chg="mod">
          <ac:chgData name="JOSELIN RONICA.J" userId="fcf7be6f6627a37b" providerId="LiveId" clId="{AA094B73-430A-4D3A-A8F5-4E5BBFEC4222}" dt="2025-07-20T09:25:59.849" v="440" actId="2711"/>
          <ac:spMkLst>
            <pc:docMk/>
            <pc:sldMk cId="0" sldId="271"/>
            <ac:spMk id="2" creationId="{00000000-0000-0000-0000-000000000000}"/>
          </ac:spMkLst>
        </pc:spChg>
        <pc:spChg chg="mod">
          <ac:chgData name="JOSELIN RONICA.J" userId="fcf7be6f6627a37b" providerId="LiveId" clId="{AA094B73-430A-4D3A-A8F5-4E5BBFEC4222}" dt="2025-07-25T07:59:30.149" v="838" actId="20577"/>
          <ac:spMkLst>
            <pc:docMk/>
            <pc:sldMk cId="0" sldId="271"/>
            <ac:spMk id="3" creationId="{00000000-0000-0000-0000-000000000000}"/>
          </ac:spMkLst>
        </pc:spChg>
      </pc:sldChg>
      <pc:sldChg chg="modSp del mod">
        <pc:chgData name="JOSELIN RONICA.J" userId="fcf7be6f6627a37b" providerId="LiveId" clId="{AA094B73-430A-4D3A-A8F5-4E5BBFEC4222}" dt="2025-07-20T09:27:25.338" v="449" actId="47"/>
        <pc:sldMkLst>
          <pc:docMk/>
          <pc:sldMk cId="0" sldId="272"/>
        </pc:sldMkLst>
      </pc:sldChg>
      <pc:sldChg chg="addSp delSp modSp new mod">
        <pc:chgData name="JOSELIN RONICA.J" userId="fcf7be6f6627a37b" providerId="LiveId" clId="{AA094B73-430A-4D3A-A8F5-4E5BBFEC4222}" dt="2025-07-21T04:52:08.849" v="737" actId="1076"/>
        <pc:sldMkLst>
          <pc:docMk/>
          <pc:sldMk cId="3986857946" sldId="273"/>
        </pc:sldMkLst>
        <pc:spChg chg="mod">
          <ac:chgData name="JOSELIN RONICA.J" userId="fcf7be6f6627a37b" providerId="LiveId" clId="{AA094B73-430A-4D3A-A8F5-4E5BBFEC4222}" dt="2025-07-21T04:51:56.900" v="736" actId="2711"/>
          <ac:spMkLst>
            <pc:docMk/>
            <pc:sldMk cId="3986857946" sldId="273"/>
            <ac:spMk id="2" creationId="{12153EF6-106C-590E-E872-B2827A11BACD}"/>
          </ac:spMkLst>
        </pc:spChg>
        <pc:picChg chg="add mod">
          <ac:chgData name="JOSELIN RONICA.J" userId="fcf7be6f6627a37b" providerId="LiveId" clId="{AA094B73-430A-4D3A-A8F5-4E5BBFEC4222}" dt="2025-07-21T04:52:08.849" v="737" actId="1076"/>
          <ac:picMkLst>
            <pc:docMk/>
            <pc:sldMk cId="3986857946" sldId="273"/>
            <ac:picMk id="11" creationId="{FD3BB98C-EE78-F33C-7FAE-7AD3FC33F1E5}"/>
          </ac:picMkLst>
        </pc:picChg>
      </pc:sldChg>
      <pc:sldChg chg="addSp delSp modSp new mod">
        <pc:chgData name="JOSELIN RONICA.J" userId="fcf7be6f6627a37b" providerId="LiveId" clId="{AA094B73-430A-4D3A-A8F5-4E5BBFEC4222}" dt="2025-07-21T04:52:34.880" v="771" actId="2711"/>
        <pc:sldMkLst>
          <pc:docMk/>
          <pc:sldMk cId="3812248431" sldId="274"/>
        </pc:sldMkLst>
        <pc:spChg chg="mod">
          <ac:chgData name="JOSELIN RONICA.J" userId="fcf7be6f6627a37b" providerId="LiveId" clId="{AA094B73-430A-4D3A-A8F5-4E5BBFEC4222}" dt="2025-07-21T04:52:34.880" v="771" actId="2711"/>
          <ac:spMkLst>
            <pc:docMk/>
            <pc:sldMk cId="3812248431" sldId="274"/>
            <ac:spMk id="2" creationId="{A0D49180-9AB9-89E5-AB6C-E9DE07B38A4F}"/>
          </ac:spMkLst>
        </pc:spChg>
        <pc:picChg chg="add mod">
          <ac:chgData name="JOSELIN RONICA.J" userId="fcf7be6f6627a37b" providerId="LiveId" clId="{AA094B73-430A-4D3A-A8F5-4E5BBFEC4222}" dt="2025-07-21T04:52:16.732" v="738" actId="1076"/>
          <ac:picMkLst>
            <pc:docMk/>
            <pc:sldMk cId="3812248431" sldId="274"/>
            <ac:picMk id="5" creationId="{B8A226D9-E647-6130-468F-C88FA7DC3FFB}"/>
          </ac:picMkLst>
        </pc:picChg>
      </pc:sldChg>
      <pc:sldChg chg="addSp delSp modSp new mod">
        <pc:chgData name="JOSELIN RONICA.J" userId="fcf7be6f6627a37b" providerId="LiveId" clId="{AA094B73-430A-4D3A-A8F5-4E5BBFEC4222}" dt="2025-07-21T04:53:02.985" v="793" actId="2711"/>
        <pc:sldMkLst>
          <pc:docMk/>
          <pc:sldMk cId="2386890348" sldId="275"/>
        </pc:sldMkLst>
        <pc:spChg chg="mod">
          <ac:chgData name="JOSELIN RONICA.J" userId="fcf7be6f6627a37b" providerId="LiveId" clId="{AA094B73-430A-4D3A-A8F5-4E5BBFEC4222}" dt="2025-07-21T04:53:02.985" v="793" actId="2711"/>
          <ac:spMkLst>
            <pc:docMk/>
            <pc:sldMk cId="2386890348" sldId="275"/>
            <ac:spMk id="2" creationId="{B5C32F0E-1329-A64B-C368-91BD7D9903E7}"/>
          </ac:spMkLst>
        </pc:spChg>
        <pc:picChg chg="add mod">
          <ac:chgData name="JOSELIN RONICA.J" userId="fcf7be6f6627a37b" providerId="LiveId" clId="{AA094B73-430A-4D3A-A8F5-4E5BBFEC4222}" dt="2025-07-20T09:22:03.113" v="422" actId="14100"/>
          <ac:picMkLst>
            <pc:docMk/>
            <pc:sldMk cId="2386890348" sldId="275"/>
            <ac:picMk id="5" creationId="{97054C4D-B222-7B7C-2A2E-0BAA907081D2}"/>
          </ac:picMkLst>
        </pc:picChg>
      </pc:sldChg>
      <pc:sldChg chg="addSp delSp modSp new mod">
        <pc:chgData name="JOSELIN RONICA.J" userId="fcf7be6f6627a37b" providerId="LiveId" clId="{AA094B73-430A-4D3A-A8F5-4E5BBFEC4222}" dt="2025-07-21T04:53:23.396" v="817" actId="2711"/>
        <pc:sldMkLst>
          <pc:docMk/>
          <pc:sldMk cId="1869364575" sldId="276"/>
        </pc:sldMkLst>
        <pc:spChg chg="mod">
          <ac:chgData name="JOSELIN RONICA.J" userId="fcf7be6f6627a37b" providerId="LiveId" clId="{AA094B73-430A-4D3A-A8F5-4E5BBFEC4222}" dt="2025-07-21T04:53:23.396" v="817" actId="2711"/>
          <ac:spMkLst>
            <pc:docMk/>
            <pc:sldMk cId="1869364575" sldId="276"/>
            <ac:spMk id="2" creationId="{2742FFE1-0A8D-05DF-75B2-C3EDB3DE9DB0}"/>
          </ac:spMkLst>
        </pc:spChg>
        <pc:picChg chg="add mod">
          <ac:chgData name="JOSELIN RONICA.J" userId="fcf7be6f6627a37b" providerId="LiveId" clId="{AA094B73-430A-4D3A-A8F5-4E5BBFEC4222}" dt="2025-07-21T04:53:09.681" v="794" actId="1076"/>
          <ac:picMkLst>
            <pc:docMk/>
            <pc:sldMk cId="1869364575" sldId="276"/>
            <ac:picMk id="5" creationId="{779A2AEB-F939-1EA4-E659-35DA46F8B7D2}"/>
          </ac:picMkLst>
        </pc:picChg>
      </pc:sldChg>
      <pc:sldChg chg="addSp delSp modSp new mod">
        <pc:chgData name="JOSELIN RONICA.J" userId="fcf7be6f6627a37b" providerId="LiveId" clId="{AA094B73-430A-4D3A-A8F5-4E5BBFEC4222}" dt="2025-07-24T08:35:21.760" v="819" actId="931"/>
        <pc:sldMkLst>
          <pc:docMk/>
          <pc:sldMk cId="2891348929" sldId="277"/>
        </pc:sldMkLst>
        <pc:spChg chg="mod">
          <ac:chgData name="JOSELIN RONICA.J" userId="fcf7be6f6627a37b" providerId="LiveId" clId="{AA094B73-430A-4D3A-A8F5-4E5BBFEC4222}" dt="2025-07-21T02:56:59.125" v="552" actId="255"/>
          <ac:spMkLst>
            <pc:docMk/>
            <pc:sldMk cId="2891348929" sldId="277"/>
            <ac:spMk id="2" creationId="{5E68C832-2B81-8CAF-EB1F-458CA1242093}"/>
          </ac:spMkLst>
        </pc:spChg>
        <pc:spChg chg="add del mod">
          <ac:chgData name="JOSELIN RONICA.J" userId="fcf7be6f6627a37b" providerId="LiveId" clId="{AA094B73-430A-4D3A-A8F5-4E5BBFEC4222}" dt="2025-07-24T08:35:21.760" v="819" actId="931"/>
          <ac:spMkLst>
            <pc:docMk/>
            <pc:sldMk cId="2891348929" sldId="277"/>
            <ac:spMk id="4" creationId="{5E31D2FA-98E8-C636-922C-A301ACBE177B}"/>
          </ac:spMkLst>
        </pc:spChg>
        <pc:picChg chg="add del mod">
          <ac:chgData name="JOSELIN RONICA.J" userId="fcf7be6f6627a37b" providerId="LiveId" clId="{AA094B73-430A-4D3A-A8F5-4E5BBFEC4222}" dt="2025-07-24T08:35:03.771" v="818" actId="478"/>
          <ac:picMkLst>
            <pc:docMk/>
            <pc:sldMk cId="2891348929" sldId="277"/>
            <ac:picMk id="5" creationId="{1CF401CC-6A6E-9AE4-6725-2549C58188A0}"/>
          </ac:picMkLst>
        </pc:picChg>
        <pc:picChg chg="add mod">
          <ac:chgData name="JOSELIN RONICA.J" userId="fcf7be6f6627a37b" providerId="LiveId" clId="{AA094B73-430A-4D3A-A8F5-4E5BBFEC4222}" dt="2025-07-24T08:35:21.760" v="819" actId="931"/>
          <ac:picMkLst>
            <pc:docMk/>
            <pc:sldMk cId="2891348929" sldId="277"/>
            <ac:picMk id="7" creationId="{D6863FF3-DD96-6F19-A7E1-9D88BF067659}"/>
          </ac:picMkLst>
        </pc:picChg>
      </pc:sldChg>
      <pc:sldChg chg="addSp delSp modSp new mod">
        <pc:chgData name="JOSELIN RONICA.J" userId="fcf7be6f6627a37b" providerId="LiveId" clId="{AA094B73-430A-4D3A-A8F5-4E5BBFEC4222}" dt="2025-07-24T08:35:34.019" v="821" actId="931"/>
        <pc:sldMkLst>
          <pc:docMk/>
          <pc:sldMk cId="1177636905" sldId="278"/>
        </pc:sldMkLst>
        <pc:spChg chg="mod">
          <ac:chgData name="JOSELIN RONICA.J" userId="fcf7be6f6627a37b" providerId="LiveId" clId="{AA094B73-430A-4D3A-A8F5-4E5BBFEC4222}" dt="2025-07-21T02:59:09.555" v="557" actId="1076"/>
          <ac:spMkLst>
            <pc:docMk/>
            <pc:sldMk cId="1177636905" sldId="278"/>
            <ac:spMk id="2" creationId="{0F8C1BAD-8D9E-632A-36B9-5FF73CFDA0F2}"/>
          </ac:spMkLst>
        </pc:spChg>
        <pc:spChg chg="add del mod">
          <ac:chgData name="JOSELIN RONICA.J" userId="fcf7be6f6627a37b" providerId="LiveId" clId="{AA094B73-430A-4D3A-A8F5-4E5BBFEC4222}" dt="2025-07-24T08:35:34.019" v="821" actId="931"/>
          <ac:spMkLst>
            <pc:docMk/>
            <pc:sldMk cId="1177636905" sldId="278"/>
            <ac:spMk id="4" creationId="{A0505608-6914-D908-0652-0EFC9C0F6C06}"/>
          </ac:spMkLst>
        </pc:spChg>
        <pc:picChg chg="add del mod">
          <ac:chgData name="JOSELIN RONICA.J" userId="fcf7be6f6627a37b" providerId="LiveId" clId="{AA094B73-430A-4D3A-A8F5-4E5BBFEC4222}" dt="2025-07-24T08:35:27.487" v="820" actId="478"/>
          <ac:picMkLst>
            <pc:docMk/>
            <pc:sldMk cId="1177636905" sldId="278"/>
            <ac:picMk id="5" creationId="{A22C6FC8-60A4-4C70-11D9-25ECCBB12317}"/>
          </ac:picMkLst>
        </pc:picChg>
        <pc:picChg chg="add mod">
          <ac:chgData name="JOSELIN RONICA.J" userId="fcf7be6f6627a37b" providerId="LiveId" clId="{AA094B73-430A-4D3A-A8F5-4E5BBFEC4222}" dt="2025-07-24T08:35:34.019" v="821" actId="931"/>
          <ac:picMkLst>
            <pc:docMk/>
            <pc:sldMk cId="1177636905" sldId="278"/>
            <ac:picMk id="7" creationId="{9F98FEA1-3C3B-FF73-A431-5465F5BD48C9}"/>
          </ac:picMkLst>
        </pc:picChg>
      </pc:sldChg>
      <pc:sldChg chg="addSp delSp modSp new mod">
        <pc:chgData name="JOSELIN RONICA.J" userId="fcf7be6f6627a37b" providerId="LiveId" clId="{AA094B73-430A-4D3A-A8F5-4E5BBFEC4222}" dt="2025-07-24T08:47:11.222" v="823" actId="931"/>
        <pc:sldMkLst>
          <pc:docMk/>
          <pc:sldMk cId="3440644996" sldId="279"/>
        </pc:sldMkLst>
        <pc:spChg chg="mod">
          <ac:chgData name="JOSELIN RONICA.J" userId="fcf7be6f6627a37b" providerId="LiveId" clId="{AA094B73-430A-4D3A-A8F5-4E5BBFEC4222}" dt="2025-07-21T03:01:07.533" v="562" actId="255"/>
          <ac:spMkLst>
            <pc:docMk/>
            <pc:sldMk cId="3440644996" sldId="279"/>
            <ac:spMk id="2" creationId="{AC4E4F40-F48A-292B-99C7-E79C2DF7D691}"/>
          </ac:spMkLst>
        </pc:spChg>
        <pc:spChg chg="add del mod">
          <ac:chgData name="JOSELIN RONICA.J" userId="fcf7be6f6627a37b" providerId="LiveId" clId="{AA094B73-430A-4D3A-A8F5-4E5BBFEC4222}" dt="2025-07-24T08:47:11.222" v="823" actId="931"/>
          <ac:spMkLst>
            <pc:docMk/>
            <pc:sldMk cId="3440644996" sldId="279"/>
            <ac:spMk id="4" creationId="{7E360293-2205-C5B9-89A5-EF5E5599857F}"/>
          </ac:spMkLst>
        </pc:spChg>
        <pc:picChg chg="add del mod">
          <ac:chgData name="JOSELIN RONICA.J" userId="fcf7be6f6627a37b" providerId="LiveId" clId="{AA094B73-430A-4D3A-A8F5-4E5BBFEC4222}" dt="2025-07-24T08:46:45.548" v="822" actId="478"/>
          <ac:picMkLst>
            <pc:docMk/>
            <pc:sldMk cId="3440644996" sldId="279"/>
            <ac:picMk id="5" creationId="{BD37F04A-21C4-4AFA-07F5-00DF1A6D021E}"/>
          </ac:picMkLst>
        </pc:picChg>
        <pc:picChg chg="add mod">
          <ac:chgData name="JOSELIN RONICA.J" userId="fcf7be6f6627a37b" providerId="LiveId" clId="{AA094B73-430A-4D3A-A8F5-4E5BBFEC4222}" dt="2025-07-24T08:47:11.222" v="823" actId="931"/>
          <ac:picMkLst>
            <pc:docMk/>
            <pc:sldMk cId="3440644996" sldId="279"/>
            <ac:picMk id="7" creationId="{CC872209-545D-B9D0-E99A-7D5BFCF4D210}"/>
          </ac:picMkLst>
        </pc:picChg>
      </pc:sldChg>
      <pc:sldChg chg="addSp delSp modSp new mod">
        <pc:chgData name="JOSELIN RONICA.J" userId="fcf7be6f6627a37b" providerId="LiveId" clId="{AA094B73-430A-4D3A-A8F5-4E5BBFEC4222}" dt="2025-07-24T08:47:28.695" v="825" actId="931"/>
        <pc:sldMkLst>
          <pc:docMk/>
          <pc:sldMk cId="1703625037" sldId="280"/>
        </pc:sldMkLst>
        <pc:spChg chg="mod">
          <ac:chgData name="JOSELIN RONICA.J" userId="fcf7be6f6627a37b" providerId="LiveId" clId="{AA094B73-430A-4D3A-A8F5-4E5BBFEC4222}" dt="2025-07-21T04:20:34.606" v="568" actId="20577"/>
          <ac:spMkLst>
            <pc:docMk/>
            <pc:sldMk cId="1703625037" sldId="280"/>
            <ac:spMk id="2" creationId="{DA9CD600-8688-E08E-C445-7BFA7A15F523}"/>
          </ac:spMkLst>
        </pc:spChg>
        <pc:spChg chg="add del mod">
          <ac:chgData name="JOSELIN RONICA.J" userId="fcf7be6f6627a37b" providerId="LiveId" clId="{AA094B73-430A-4D3A-A8F5-4E5BBFEC4222}" dt="2025-07-24T08:47:28.695" v="825" actId="931"/>
          <ac:spMkLst>
            <pc:docMk/>
            <pc:sldMk cId="1703625037" sldId="280"/>
            <ac:spMk id="4" creationId="{1E9BF791-8C6D-77DC-A71A-1E608432FA27}"/>
          </ac:spMkLst>
        </pc:spChg>
        <pc:picChg chg="add del mod">
          <ac:chgData name="JOSELIN RONICA.J" userId="fcf7be6f6627a37b" providerId="LiveId" clId="{AA094B73-430A-4D3A-A8F5-4E5BBFEC4222}" dt="2025-07-24T08:47:20.151" v="824" actId="478"/>
          <ac:picMkLst>
            <pc:docMk/>
            <pc:sldMk cId="1703625037" sldId="280"/>
            <ac:picMk id="5" creationId="{63F64D75-302C-83DB-5A50-C7B5AC9E2302}"/>
          </ac:picMkLst>
        </pc:picChg>
        <pc:picChg chg="add mod">
          <ac:chgData name="JOSELIN RONICA.J" userId="fcf7be6f6627a37b" providerId="LiveId" clId="{AA094B73-430A-4D3A-A8F5-4E5BBFEC4222}" dt="2025-07-24T08:47:28.695" v="825" actId="931"/>
          <ac:picMkLst>
            <pc:docMk/>
            <pc:sldMk cId="1703625037" sldId="280"/>
            <ac:picMk id="7" creationId="{9D20CD39-0179-C3A3-C09F-7766AFB0F450}"/>
          </ac:picMkLst>
        </pc:picChg>
      </pc:sldChg>
      <pc:sldChg chg="addSp delSp modSp new mod">
        <pc:chgData name="JOSELIN RONICA.J" userId="fcf7be6f6627a37b" providerId="LiveId" clId="{AA094B73-430A-4D3A-A8F5-4E5BBFEC4222}" dt="2025-07-24T08:47:42.610" v="827" actId="931"/>
        <pc:sldMkLst>
          <pc:docMk/>
          <pc:sldMk cId="163252253" sldId="281"/>
        </pc:sldMkLst>
        <pc:spChg chg="mod">
          <ac:chgData name="JOSELIN RONICA.J" userId="fcf7be6f6627a37b" providerId="LiveId" clId="{AA094B73-430A-4D3A-A8F5-4E5BBFEC4222}" dt="2025-07-21T04:21:18.231" v="580" actId="255"/>
          <ac:spMkLst>
            <pc:docMk/>
            <pc:sldMk cId="163252253" sldId="281"/>
            <ac:spMk id="2" creationId="{DB257344-B65C-8FA9-0A3A-0348A5B37CDD}"/>
          </ac:spMkLst>
        </pc:spChg>
        <pc:spChg chg="add del mod">
          <ac:chgData name="JOSELIN RONICA.J" userId="fcf7be6f6627a37b" providerId="LiveId" clId="{AA094B73-430A-4D3A-A8F5-4E5BBFEC4222}" dt="2025-07-24T08:47:42.610" v="827" actId="931"/>
          <ac:spMkLst>
            <pc:docMk/>
            <pc:sldMk cId="163252253" sldId="281"/>
            <ac:spMk id="4" creationId="{5D584EEB-41F1-DB8A-AD66-EEADFCE38941}"/>
          </ac:spMkLst>
        </pc:spChg>
        <pc:picChg chg="add mod">
          <ac:chgData name="JOSELIN RONICA.J" userId="fcf7be6f6627a37b" providerId="LiveId" clId="{AA094B73-430A-4D3A-A8F5-4E5BBFEC4222}" dt="2025-07-24T08:47:42.610" v="827" actId="931"/>
          <ac:picMkLst>
            <pc:docMk/>
            <pc:sldMk cId="163252253" sldId="281"/>
            <ac:picMk id="6" creationId="{AF4995D8-E8AF-6B08-146F-0D31CB638D37}"/>
          </ac:picMkLst>
        </pc:picChg>
        <pc:picChg chg="add del mod">
          <ac:chgData name="JOSELIN RONICA.J" userId="fcf7be6f6627a37b" providerId="LiveId" clId="{AA094B73-430A-4D3A-A8F5-4E5BBFEC4222}" dt="2025-07-24T08:47:34.286" v="826" actId="478"/>
          <ac:picMkLst>
            <pc:docMk/>
            <pc:sldMk cId="163252253" sldId="281"/>
            <ac:picMk id="9" creationId="{A8F3F2CE-AD20-A484-8E39-89EAFB1E6A57}"/>
          </ac:picMkLst>
        </pc:picChg>
      </pc:sldChg>
      <pc:sldChg chg="addSp delSp modSp new mod">
        <pc:chgData name="JOSELIN RONICA.J" userId="fcf7be6f6627a37b" providerId="LiveId" clId="{AA094B73-430A-4D3A-A8F5-4E5BBFEC4222}" dt="2025-07-24T08:48:05.858" v="829" actId="931"/>
        <pc:sldMkLst>
          <pc:docMk/>
          <pc:sldMk cId="987610094" sldId="282"/>
        </pc:sldMkLst>
        <pc:spChg chg="mod">
          <ac:chgData name="JOSELIN RONICA.J" userId="fcf7be6f6627a37b" providerId="LiveId" clId="{AA094B73-430A-4D3A-A8F5-4E5BBFEC4222}" dt="2025-07-21T04:21:33.590" v="593" actId="20577"/>
          <ac:spMkLst>
            <pc:docMk/>
            <pc:sldMk cId="987610094" sldId="282"/>
            <ac:spMk id="2" creationId="{6A93B483-CA7B-F984-9AA3-BA402DF5895C}"/>
          </ac:spMkLst>
        </pc:spChg>
        <pc:spChg chg="add del mod">
          <ac:chgData name="JOSELIN RONICA.J" userId="fcf7be6f6627a37b" providerId="LiveId" clId="{AA094B73-430A-4D3A-A8F5-4E5BBFEC4222}" dt="2025-07-24T08:48:05.858" v="829" actId="931"/>
          <ac:spMkLst>
            <pc:docMk/>
            <pc:sldMk cId="987610094" sldId="282"/>
            <ac:spMk id="4" creationId="{7AE696F2-0BB8-C297-73E3-B4A9984CD47C}"/>
          </ac:spMkLst>
        </pc:spChg>
        <pc:picChg chg="add mod">
          <ac:chgData name="JOSELIN RONICA.J" userId="fcf7be6f6627a37b" providerId="LiveId" clId="{AA094B73-430A-4D3A-A8F5-4E5BBFEC4222}" dt="2025-07-24T08:48:05.858" v="829" actId="931"/>
          <ac:picMkLst>
            <pc:docMk/>
            <pc:sldMk cId="987610094" sldId="282"/>
            <ac:picMk id="6" creationId="{8562D18A-1345-CC11-9400-9BEB4EAF5342}"/>
          </ac:picMkLst>
        </pc:picChg>
        <pc:picChg chg="add del mod">
          <ac:chgData name="JOSELIN RONICA.J" userId="fcf7be6f6627a37b" providerId="LiveId" clId="{AA094B73-430A-4D3A-A8F5-4E5BBFEC4222}" dt="2025-07-24T08:47:48.858" v="828" actId="478"/>
          <ac:picMkLst>
            <pc:docMk/>
            <pc:sldMk cId="987610094" sldId="282"/>
            <ac:picMk id="13" creationId="{0579909A-EE08-D0BD-DA0C-6116BE89ED06}"/>
          </ac:picMkLst>
        </pc:picChg>
      </pc:sldChg>
      <pc:sldChg chg="addSp delSp modSp new mod">
        <pc:chgData name="JOSELIN RONICA.J" userId="fcf7be6f6627a37b" providerId="LiveId" clId="{AA094B73-430A-4D3A-A8F5-4E5BBFEC4222}" dt="2025-07-21T04:32:27.438" v="607" actId="931"/>
        <pc:sldMkLst>
          <pc:docMk/>
          <pc:sldMk cId="1164692247" sldId="283"/>
        </pc:sldMkLst>
        <pc:spChg chg="mod">
          <ac:chgData name="JOSELIN RONICA.J" userId="fcf7be6f6627a37b" providerId="LiveId" clId="{AA094B73-430A-4D3A-A8F5-4E5BBFEC4222}" dt="2025-07-21T04:32:08.147" v="606" actId="255"/>
          <ac:spMkLst>
            <pc:docMk/>
            <pc:sldMk cId="1164692247" sldId="283"/>
            <ac:spMk id="2" creationId="{EA77A576-8465-7519-2AE2-F996FC805A91}"/>
          </ac:spMkLst>
        </pc:spChg>
        <pc:picChg chg="add mod">
          <ac:chgData name="JOSELIN RONICA.J" userId="fcf7be6f6627a37b" providerId="LiveId" clId="{AA094B73-430A-4D3A-A8F5-4E5BBFEC4222}" dt="2025-07-21T04:32:27.438" v="607" actId="931"/>
          <ac:picMkLst>
            <pc:docMk/>
            <pc:sldMk cId="1164692247" sldId="283"/>
            <ac:picMk id="5" creationId="{11BD0189-43DF-AE7C-7ADE-15A98AA1962A}"/>
          </ac:picMkLst>
        </pc:picChg>
      </pc:sldChg>
      <pc:sldChg chg="addSp delSp modSp new mod">
        <pc:chgData name="JOSELIN RONICA.J" userId="fcf7be6f6627a37b" providerId="LiveId" clId="{AA094B73-430A-4D3A-A8F5-4E5BBFEC4222}" dt="2025-07-21T04:34:03.833" v="612" actId="931"/>
        <pc:sldMkLst>
          <pc:docMk/>
          <pc:sldMk cId="3198246002" sldId="284"/>
        </pc:sldMkLst>
        <pc:spChg chg="mod">
          <ac:chgData name="JOSELIN RONICA.J" userId="fcf7be6f6627a37b" providerId="LiveId" clId="{AA094B73-430A-4D3A-A8F5-4E5BBFEC4222}" dt="2025-07-21T04:33:55.542" v="611" actId="255"/>
          <ac:spMkLst>
            <pc:docMk/>
            <pc:sldMk cId="3198246002" sldId="284"/>
            <ac:spMk id="2" creationId="{FA674D97-7671-730F-1D99-744D27654AA5}"/>
          </ac:spMkLst>
        </pc:spChg>
        <pc:picChg chg="add mod">
          <ac:chgData name="JOSELIN RONICA.J" userId="fcf7be6f6627a37b" providerId="LiveId" clId="{AA094B73-430A-4D3A-A8F5-4E5BBFEC4222}" dt="2025-07-21T04:34:03.833" v="612" actId="931"/>
          <ac:picMkLst>
            <pc:docMk/>
            <pc:sldMk cId="3198246002" sldId="284"/>
            <ac:picMk id="5" creationId="{CEC8D493-4824-D258-C699-4DE91D662F1C}"/>
          </ac:picMkLst>
        </pc:picChg>
      </pc:sldChg>
      <pc:sldChg chg="addSp delSp modSp new mod">
        <pc:chgData name="JOSELIN RONICA.J" userId="fcf7be6f6627a37b" providerId="LiveId" clId="{AA094B73-430A-4D3A-A8F5-4E5BBFEC4222}" dt="2025-07-21T04:35:00.640" v="618" actId="931"/>
        <pc:sldMkLst>
          <pc:docMk/>
          <pc:sldMk cId="1408108965" sldId="285"/>
        </pc:sldMkLst>
        <pc:spChg chg="mod">
          <ac:chgData name="JOSELIN RONICA.J" userId="fcf7be6f6627a37b" providerId="LiveId" clId="{AA094B73-430A-4D3A-A8F5-4E5BBFEC4222}" dt="2025-07-21T04:34:46.885" v="617" actId="27636"/>
          <ac:spMkLst>
            <pc:docMk/>
            <pc:sldMk cId="1408108965" sldId="285"/>
            <ac:spMk id="2" creationId="{4C21DFD3-B648-0D82-1F1E-E7AF5E34F2F2}"/>
          </ac:spMkLst>
        </pc:spChg>
        <pc:picChg chg="add mod">
          <ac:chgData name="JOSELIN RONICA.J" userId="fcf7be6f6627a37b" providerId="LiveId" clId="{AA094B73-430A-4D3A-A8F5-4E5BBFEC4222}" dt="2025-07-21T04:35:00.640" v="618" actId="931"/>
          <ac:picMkLst>
            <pc:docMk/>
            <pc:sldMk cId="1408108965" sldId="285"/>
            <ac:picMk id="5" creationId="{4C7D7760-4F0A-5993-5ED3-8498340BB623}"/>
          </ac:picMkLst>
        </pc:picChg>
      </pc:sldChg>
      <pc:sldChg chg="addSp delSp modSp new mod">
        <pc:chgData name="JOSELIN RONICA.J" userId="fcf7be6f6627a37b" providerId="LiveId" clId="{AA094B73-430A-4D3A-A8F5-4E5BBFEC4222}" dt="2025-07-21T04:35:49.051" v="624" actId="931"/>
        <pc:sldMkLst>
          <pc:docMk/>
          <pc:sldMk cId="551028124" sldId="286"/>
        </pc:sldMkLst>
        <pc:spChg chg="mod">
          <ac:chgData name="JOSELIN RONICA.J" userId="fcf7be6f6627a37b" providerId="LiveId" clId="{AA094B73-430A-4D3A-A8F5-4E5BBFEC4222}" dt="2025-07-21T04:35:35.784" v="623" actId="27636"/>
          <ac:spMkLst>
            <pc:docMk/>
            <pc:sldMk cId="551028124" sldId="286"/>
            <ac:spMk id="2" creationId="{8D57106A-5490-1459-4923-72F2AE68670D}"/>
          </ac:spMkLst>
        </pc:spChg>
        <pc:picChg chg="add mod">
          <ac:chgData name="JOSELIN RONICA.J" userId="fcf7be6f6627a37b" providerId="LiveId" clId="{AA094B73-430A-4D3A-A8F5-4E5BBFEC4222}" dt="2025-07-21T04:35:49.051" v="624" actId="931"/>
          <ac:picMkLst>
            <pc:docMk/>
            <pc:sldMk cId="551028124" sldId="286"/>
            <ac:picMk id="5" creationId="{5F95463D-5569-DB88-B0BC-14DB77256DFB}"/>
          </ac:picMkLst>
        </pc:picChg>
      </pc:sldChg>
      <pc:sldChg chg="addSp delSp modSp new mod">
        <pc:chgData name="JOSELIN RONICA.J" userId="fcf7be6f6627a37b" providerId="LiveId" clId="{AA094B73-430A-4D3A-A8F5-4E5BBFEC4222}" dt="2025-07-21T04:38:41.587" v="635" actId="1076"/>
        <pc:sldMkLst>
          <pc:docMk/>
          <pc:sldMk cId="3067371086" sldId="287"/>
        </pc:sldMkLst>
        <pc:spChg chg="mod">
          <ac:chgData name="JOSELIN RONICA.J" userId="fcf7be6f6627a37b" providerId="LiveId" clId="{AA094B73-430A-4D3A-A8F5-4E5BBFEC4222}" dt="2025-07-21T04:38:41.587" v="635" actId="1076"/>
          <ac:spMkLst>
            <pc:docMk/>
            <pc:sldMk cId="3067371086" sldId="287"/>
            <ac:spMk id="2" creationId="{C9E933FE-C766-EEFF-E6E5-A52235B1AA89}"/>
          </ac:spMkLst>
        </pc:spChg>
        <pc:picChg chg="add mod">
          <ac:chgData name="JOSELIN RONICA.J" userId="fcf7be6f6627a37b" providerId="LiveId" clId="{AA094B73-430A-4D3A-A8F5-4E5BBFEC4222}" dt="2025-07-21T04:38:07.408" v="630" actId="931"/>
          <ac:picMkLst>
            <pc:docMk/>
            <pc:sldMk cId="3067371086" sldId="287"/>
            <ac:picMk id="5" creationId="{017F866D-29CD-0B61-2FC6-DE1290BCE5C5}"/>
          </ac:picMkLst>
        </pc:picChg>
      </pc:sldChg>
      <pc:sldChg chg="modSp new mod">
        <pc:chgData name="JOSELIN RONICA.J" userId="fcf7be6f6627a37b" providerId="LiveId" clId="{AA094B73-430A-4D3A-A8F5-4E5BBFEC4222}" dt="2025-07-21T02:53:53.437" v="524" actId="2711"/>
        <pc:sldMkLst>
          <pc:docMk/>
          <pc:sldMk cId="609111164" sldId="288"/>
        </pc:sldMkLst>
        <pc:spChg chg="mod">
          <ac:chgData name="JOSELIN RONICA.J" userId="fcf7be6f6627a37b" providerId="LiveId" clId="{AA094B73-430A-4D3A-A8F5-4E5BBFEC4222}" dt="2025-07-21T02:53:53.437" v="524" actId="2711"/>
          <ac:spMkLst>
            <pc:docMk/>
            <pc:sldMk cId="609111164" sldId="288"/>
            <ac:spMk id="2" creationId="{0365DCDB-6293-D2C7-9765-57C9265BC4D2}"/>
          </ac:spMkLst>
        </pc:spChg>
      </pc:sldChg>
      <pc:sldChg chg="modSp new mod">
        <pc:chgData name="JOSELIN RONICA.J" userId="fcf7be6f6627a37b" providerId="LiveId" clId="{AA094B73-430A-4D3A-A8F5-4E5BBFEC4222}" dt="2025-07-21T02:56:02.367" v="544" actId="2711"/>
        <pc:sldMkLst>
          <pc:docMk/>
          <pc:sldMk cId="2975038157" sldId="289"/>
        </pc:sldMkLst>
        <pc:spChg chg="mod">
          <ac:chgData name="JOSELIN RONICA.J" userId="fcf7be6f6627a37b" providerId="LiveId" clId="{AA094B73-430A-4D3A-A8F5-4E5BBFEC4222}" dt="2025-07-21T02:56:02.367" v="544" actId="2711"/>
          <ac:spMkLst>
            <pc:docMk/>
            <pc:sldMk cId="2975038157" sldId="289"/>
            <ac:spMk id="2" creationId="{BC103B1A-5EC3-4FD3-6C5C-0CC9D1138813}"/>
          </ac:spMkLst>
        </pc:spChg>
      </pc:sldChg>
      <pc:sldChg chg="addSp delSp modSp new mod">
        <pc:chgData name="JOSELIN RONICA.J" userId="fcf7be6f6627a37b" providerId="LiveId" clId="{AA094B73-430A-4D3A-A8F5-4E5BBFEC4222}" dt="2025-07-21T04:39:31.436" v="641" actId="931"/>
        <pc:sldMkLst>
          <pc:docMk/>
          <pc:sldMk cId="3815787544" sldId="290"/>
        </pc:sldMkLst>
        <pc:spChg chg="mod">
          <ac:chgData name="JOSELIN RONICA.J" userId="fcf7be6f6627a37b" providerId="LiveId" clId="{AA094B73-430A-4D3A-A8F5-4E5BBFEC4222}" dt="2025-07-21T04:39:20.454" v="640" actId="1076"/>
          <ac:spMkLst>
            <pc:docMk/>
            <pc:sldMk cId="3815787544" sldId="290"/>
            <ac:spMk id="2" creationId="{74969A41-424C-4474-101B-C5355AA7BFBD}"/>
          </ac:spMkLst>
        </pc:spChg>
        <pc:picChg chg="add mod">
          <ac:chgData name="JOSELIN RONICA.J" userId="fcf7be6f6627a37b" providerId="LiveId" clId="{AA094B73-430A-4D3A-A8F5-4E5BBFEC4222}" dt="2025-07-21T04:39:31.436" v="641" actId="931"/>
          <ac:picMkLst>
            <pc:docMk/>
            <pc:sldMk cId="3815787544" sldId="290"/>
            <ac:picMk id="5" creationId="{624BDA89-79C6-A9E4-C608-4AD0E96C596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17703"/>
            <a:ext cx="7772400" cy="1470025"/>
          </a:xfrm>
        </p:spPr>
        <p:txBody>
          <a:bodyPr/>
          <a:lstStyle/>
          <a:p>
            <a:r>
              <a:rPr>
                <a:latin typeface="Algerian" panose="04020705040A02060702" pitchFamily="82" charset="0"/>
              </a:rPr>
              <a:t>AgriData Explorer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517672"/>
            <a:ext cx="6400800" cy="2123153"/>
          </a:xfrm>
        </p:spPr>
        <p:txBody>
          <a:bodyPr>
            <a:normAutofit fontScale="92500" lnSpcReduction="20000"/>
          </a:bodyPr>
          <a:lstStyle/>
          <a:p>
            <a:r>
              <a:rPr dirty="0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</a:rPr>
              <a:t>Understanding Indian Agriculture with EDA</a:t>
            </a:r>
          </a:p>
          <a:p>
            <a:r>
              <a:rPr dirty="0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</a:rPr>
              <a:t>Presented by: Your Name</a:t>
            </a:r>
          </a:p>
          <a:p>
            <a:r>
              <a:rPr dirty="0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</a:rPr>
              <a:t>Tools Used: Python, SQL, Power BI, Streamlit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Producers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Productivity Gaps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50-year Trends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Crop-specific patterns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🌾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Farmers: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High-yield crops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📊Policymakers: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Focus investments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🔬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Researchers: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Analyse outliers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latin typeface="Times New Roman" panose="02020603050405020304" pitchFamily="18" charset="0"/>
                <a:cs typeface="Times New Roman" panose="02020603050405020304" pitchFamily="18" charset="0"/>
              </a:rPr>
              <a:t>Challenges &amp; Solutions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🚧 Missing data → Cleaned &amp; standardized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📉 Visual overload → Role-specific dashboards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5DCDB-6293-D2C7-9765-57C9265BC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491740"/>
            <a:ext cx="8229600" cy="11430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EDA Analysis Demo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91111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53EF6-106C-590E-E872-B2827A11B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Login Page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FD3BB98C-EE78-F33C-7FAE-7AD3FC33F1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417638"/>
            <a:ext cx="8229600" cy="4420967"/>
          </a:xfrm>
        </p:spPr>
      </p:pic>
    </p:spTree>
    <p:extLst>
      <p:ext uri="{BB962C8B-B14F-4D97-AF65-F5344CB8AC3E}">
        <p14:creationId xmlns:p14="http://schemas.microsoft.com/office/powerpoint/2010/main" val="39868579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49180-9AB9-89E5-AB6C-E9DE07B38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Farmer Dashboard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8A226D9-E647-6130-468F-C88FA7DC3F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600932"/>
            <a:ext cx="8229600" cy="4364060"/>
          </a:xfrm>
        </p:spPr>
      </p:pic>
    </p:spTree>
    <p:extLst>
      <p:ext uri="{BB962C8B-B14F-4D97-AF65-F5344CB8AC3E}">
        <p14:creationId xmlns:p14="http://schemas.microsoft.com/office/powerpoint/2010/main" val="38122484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32F0E-1329-A64B-C368-91BD7D990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Policymaker Dashboard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7054C4D-B222-7B7C-2A2E-0BAA907081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514168"/>
            <a:ext cx="8229600" cy="4307623"/>
          </a:xfrm>
        </p:spPr>
      </p:pic>
    </p:spTree>
    <p:extLst>
      <p:ext uri="{BB962C8B-B14F-4D97-AF65-F5344CB8AC3E}">
        <p14:creationId xmlns:p14="http://schemas.microsoft.com/office/powerpoint/2010/main" val="23868903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2FFE1-0A8D-05DF-75B2-C3EDB3DE9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Researcher Dashboard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79A2AEB-F939-1EA4-E659-35DA46F8B7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584786"/>
            <a:ext cx="8229600" cy="4382557"/>
          </a:xfrm>
        </p:spPr>
      </p:pic>
    </p:spTree>
    <p:extLst>
      <p:ext uri="{BB962C8B-B14F-4D97-AF65-F5344CB8AC3E}">
        <p14:creationId xmlns:p14="http://schemas.microsoft.com/office/powerpoint/2010/main" val="18693645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03B1A-5EC3-4FD3-6C5C-0CC9D1138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544" y="2639886"/>
            <a:ext cx="8229600" cy="11430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 Bi Analysis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50381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8C832-2B81-8CAF-EB1F-458CA1242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Year-wise Trend of Rice Production Across States (Top 3) 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6863FF3-DD96-6F19-A7E1-9D88BF0676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7037" y="1600200"/>
            <a:ext cx="7709925" cy="4525963"/>
          </a:xfrm>
        </p:spPr>
      </p:pic>
    </p:spTree>
    <p:extLst>
      <p:ext uri="{BB962C8B-B14F-4D97-AF65-F5344CB8AC3E}">
        <p14:creationId xmlns:p14="http://schemas.microsoft.com/office/powerpoint/2010/main" val="2891348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600200"/>
            <a:ext cx="82296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India's agriculture is rich but underutilized due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scattered data.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Difficulties in data-driven decisions for farmers, policymakers, researchers.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 for unified data access and visualization.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C1BAD-8D9E-632A-36B9-5FF73CFDA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83360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5 Districts by Wheat Yield Increase Over the Last 5 Years </a:t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F98FEA1-3C3B-FF73-A431-5465F5BD48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376" y="1600200"/>
            <a:ext cx="7619247" cy="4525963"/>
          </a:xfrm>
        </p:spPr>
      </p:pic>
    </p:spTree>
    <p:extLst>
      <p:ext uri="{BB962C8B-B14F-4D97-AF65-F5344CB8AC3E}">
        <p14:creationId xmlns:p14="http://schemas.microsoft.com/office/powerpoint/2010/main" val="11776369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E4F40-F48A-292B-99C7-E79C2DF7D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States with the Highest Growth in Oilseed Production (5-Year Growth Rate) </a:t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C872209-545D-B9D0-E99A-7D5BFCF4D2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9320" y="1600200"/>
            <a:ext cx="7665359" cy="4525963"/>
          </a:xfrm>
        </p:spPr>
      </p:pic>
    </p:spTree>
    <p:extLst>
      <p:ext uri="{BB962C8B-B14F-4D97-AF65-F5344CB8AC3E}">
        <p14:creationId xmlns:p14="http://schemas.microsoft.com/office/powerpoint/2010/main" val="34406449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CD600-8688-E08E-C445-7BFA7A15F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District-wise Correlation Between Area and Production for Major Crops (Rice)</a:t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D20CD39-0179-C3A3-C09F-7766AFB0F4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0588" y="1600200"/>
            <a:ext cx="7942823" cy="4525963"/>
          </a:xfrm>
        </p:spPr>
      </p:pic>
    </p:spTree>
    <p:extLst>
      <p:ext uri="{BB962C8B-B14F-4D97-AF65-F5344CB8AC3E}">
        <p14:creationId xmlns:p14="http://schemas.microsoft.com/office/powerpoint/2010/main" val="17036250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57344-B65C-8FA9-0A3A-0348A5B37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District-wise Correlation Between Area and Production for Major Crops (Maize)</a:t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32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F4995D8-E8AF-6B08-146F-0D31CB638D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3699" y="1600200"/>
            <a:ext cx="7956601" cy="4525963"/>
          </a:xfrm>
        </p:spPr>
      </p:pic>
    </p:spTree>
    <p:extLst>
      <p:ext uri="{BB962C8B-B14F-4D97-AF65-F5344CB8AC3E}">
        <p14:creationId xmlns:p14="http://schemas.microsoft.com/office/powerpoint/2010/main" val="1632522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3B483-CA7B-F984-9AA3-BA402DF58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District-wise Correlation Between Area and Production for Major Crops (Wheat)</a:t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32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562D18A-1345-CC11-9400-9BEB4EAF53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0115" y="1600200"/>
            <a:ext cx="7983770" cy="4525963"/>
          </a:xfrm>
        </p:spPr>
      </p:pic>
    </p:spTree>
    <p:extLst>
      <p:ext uri="{BB962C8B-B14F-4D97-AF65-F5344CB8AC3E}">
        <p14:creationId xmlns:p14="http://schemas.microsoft.com/office/powerpoint/2010/main" val="9876100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7A576-8465-7519-2AE2-F996FC805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Yearly Production Growth of Cotton in Top 5 Cotton Producing States </a:t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1BD0189-43DF-AE7C-7ADE-15A98AA196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696025"/>
            <a:ext cx="8229600" cy="4334313"/>
          </a:xfrm>
        </p:spPr>
      </p:pic>
    </p:spTree>
    <p:extLst>
      <p:ext uri="{BB962C8B-B14F-4D97-AF65-F5344CB8AC3E}">
        <p14:creationId xmlns:p14="http://schemas.microsoft.com/office/powerpoint/2010/main" val="11646922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74D97-7671-730F-1D99-744D27654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Districts with the Highest Groundnut Production in 2020 </a:t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EC8D493-4824-D258-C699-4DE91D662F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698875"/>
            <a:ext cx="8229600" cy="4328612"/>
          </a:xfrm>
        </p:spPr>
      </p:pic>
    </p:spTree>
    <p:extLst>
      <p:ext uri="{BB962C8B-B14F-4D97-AF65-F5344CB8AC3E}">
        <p14:creationId xmlns:p14="http://schemas.microsoft.com/office/powerpoint/2010/main" val="31982460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1DFD3-B648-0D82-1F1E-E7AF5E34F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Annual Average Maize Yield Across All States </a:t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C7D7760-4F0A-5993-5ED3-8498340BB6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681351"/>
            <a:ext cx="8229600" cy="4363661"/>
          </a:xfrm>
        </p:spPr>
      </p:pic>
    </p:spTree>
    <p:extLst>
      <p:ext uri="{BB962C8B-B14F-4D97-AF65-F5344CB8AC3E}">
        <p14:creationId xmlns:p14="http://schemas.microsoft.com/office/powerpoint/2010/main" val="14081089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7106A-5490-1459-4923-72F2AE686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Area Cultivated for Oilseeds in Each State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F95463D-5569-DB88-B0BC-14DB77256D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674914"/>
            <a:ext cx="8229600" cy="4376534"/>
          </a:xfrm>
        </p:spPr>
      </p:pic>
    </p:spTree>
    <p:extLst>
      <p:ext uri="{BB962C8B-B14F-4D97-AF65-F5344CB8AC3E}">
        <p14:creationId xmlns:p14="http://schemas.microsoft.com/office/powerpoint/2010/main" val="5510281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933FE-C766-EEFF-E6E5-A52235B1A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44467"/>
            <a:ext cx="8229600" cy="692720"/>
          </a:xfrm>
        </p:spPr>
        <p:txBody>
          <a:bodyPr>
            <a:normAutofit fontScale="90000"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Districts with the Highest Rice Yield </a:t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17F866D-29CD-0B61-2FC6-DE1290BCE5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669480"/>
            <a:ext cx="8229600" cy="4387402"/>
          </a:xfrm>
        </p:spPr>
      </p:pic>
    </p:spTree>
    <p:extLst>
      <p:ext uri="{BB962C8B-B14F-4D97-AF65-F5344CB8AC3E}">
        <p14:creationId xmlns:p14="http://schemas.microsoft.com/office/powerpoint/2010/main" val="3067371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🎯 Create a platform for: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Visualizing crop production trends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Region-wise insights on yield &amp; area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Empowering farmers, policymakers, and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		  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researchers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69A41-424C-4474-101B-C5355AA7B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 the Production of Wheat and Rice for the Top 5 States Over 10 </a:t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Years </a:t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24BDA89-79C6-A9E4-C608-4AD0E96C59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681351"/>
            <a:ext cx="8229600" cy="4363661"/>
          </a:xfrm>
        </p:spPr>
      </p:pic>
    </p:spTree>
    <p:extLst>
      <p:ext uri="{BB962C8B-B14F-4D97-AF65-F5344CB8AC3E}">
        <p14:creationId xmlns:p14="http://schemas.microsoft.com/office/powerpoint/2010/main" val="38157875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AgriDataset_Cleaned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 &amp; Python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 BI Files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Documentation &amp; Guides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Modules: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 &amp; Cleaning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 Modeling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EDA with Python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Dashboards in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Power BI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🧰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Tools: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| SQL | Pandas |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Plotly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| Power BI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Stakeholder Use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77413"/>
            <a:ext cx="8229600" cy="489892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👨‍🌾 Farmers: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Historical yield analysis</a:t>
            </a:r>
          </a:p>
          <a:p>
            <a:pPr marL="0" indent="0">
              <a:buNone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Informed crop selection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🧑‍⚖️ Policymakers: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Identify low-yield zones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Policy planning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🧑‍🔬 Researchers: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Trend analysis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Recommend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Agri-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innovations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🔍 ICRISAT District Level Data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20+ crops with Area, Production, Yield</a:t>
            </a: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Timeframe: 50+ years</a:t>
            </a: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Levels: District, State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 Data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🛠️ Tables: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Crops, Districts, States, Stats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Keys: District, State, Year, Crop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EDA &amp; Visualizations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640394"/>
          </a:xfrm>
        </p:spPr>
        <p:txBody>
          <a:bodyPr/>
          <a:lstStyle/>
          <a:p>
            <a:pPr marL="0" indent="0">
              <a:buNone/>
            </a:pPr>
            <a:r>
              <a:rPr dirty="0"/>
              <a:t>📊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</a:t>
            </a:r>
            <a:r>
              <a:rPr dirty="0"/>
              <a:t>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Rice States (Bar)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Wheat Share (Pie)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Sugarcane Trends (Line)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Sorghum Kharif vs Rabi (Grouped Bar)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Area vs Yield (Scatter)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Power BI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🧑‍💻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Role-based Access: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Farmer 🌾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Policymaker 📈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Researcher 🔬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🎯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Features: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Interactive charts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Login control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📍 Visuals: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Charts and setting values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Trends &amp; KPIs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Filters &amp; Slicers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1591</TotalTime>
  <Words>518</Words>
  <Application>Microsoft Office PowerPoint</Application>
  <PresentationFormat>On-screen Show (4:3)</PresentationFormat>
  <Paragraphs>102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Algerian</vt:lpstr>
      <vt:lpstr>Arial</vt:lpstr>
      <vt:lpstr>Calibri</vt:lpstr>
      <vt:lpstr>Times New Roman</vt:lpstr>
      <vt:lpstr>Wingdings</vt:lpstr>
      <vt:lpstr>Office Theme</vt:lpstr>
      <vt:lpstr>AgriData Explorer</vt:lpstr>
      <vt:lpstr>Problem Statement</vt:lpstr>
      <vt:lpstr>Objective</vt:lpstr>
      <vt:lpstr>Project Architecture</vt:lpstr>
      <vt:lpstr>Stakeholder Use Cases</vt:lpstr>
      <vt:lpstr>Data Overview</vt:lpstr>
      <vt:lpstr>SQL Data Model</vt:lpstr>
      <vt:lpstr>EDA &amp; Visualizations</vt:lpstr>
      <vt:lpstr>Streamlit and Power BI</vt:lpstr>
      <vt:lpstr>Key Insights</vt:lpstr>
      <vt:lpstr>Recommendations</vt:lpstr>
      <vt:lpstr>Challenges &amp; Solutions</vt:lpstr>
      <vt:lpstr>EDA Analysis Demo</vt:lpstr>
      <vt:lpstr>Login Page</vt:lpstr>
      <vt:lpstr>Farmer Dashboard</vt:lpstr>
      <vt:lpstr>Policymaker Dashboard</vt:lpstr>
      <vt:lpstr>Researcher Dashboard</vt:lpstr>
      <vt:lpstr>Power Bi Analysis</vt:lpstr>
      <vt:lpstr>Year-wise Trend of Rice Production Across States (Top 3) </vt:lpstr>
      <vt:lpstr>Top 5 Districts by Wheat Yield Increase Over the Last 5 Years  </vt:lpstr>
      <vt:lpstr>States with the Highest Growth in Oilseed Production (5-Year Growth Rate)  </vt:lpstr>
      <vt:lpstr>District-wise Correlation Between Area and Production for Major Crops (Rice) </vt:lpstr>
      <vt:lpstr>District-wise Correlation Between Area and Production for Major Crops (Maize) </vt:lpstr>
      <vt:lpstr>District-wise Correlation Between Area and Production for Major Crops (Wheat) </vt:lpstr>
      <vt:lpstr>Yearly Production Growth of Cotton in Top 5 Cotton Producing States  </vt:lpstr>
      <vt:lpstr>Districts with the Highest Groundnut Production in 2020  </vt:lpstr>
      <vt:lpstr>Annual Average Maize Yield Across All States  </vt:lpstr>
      <vt:lpstr>Total Area Cultivated for Oilseeds in Each State</vt:lpstr>
      <vt:lpstr>Districts with the Highest Rice Yield  </vt:lpstr>
      <vt:lpstr>Compare the Production of Wheat and Rice for the Top 5 States Over 10  Years  </vt:lpstr>
      <vt:lpstr>References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JOSELIN RONICA.J</cp:lastModifiedBy>
  <cp:revision>2</cp:revision>
  <dcterms:created xsi:type="dcterms:W3CDTF">2013-01-27T09:14:16Z</dcterms:created>
  <dcterms:modified xsi:type="dcterms:W3CDTF">2025-07-25T07:59:37Z</dcterms:modified>
  <cp:category/>
</cp:coreProperties>
</file>