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747B"/>
    <a:srgbClr val="BDC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-34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A4DEF-EF8D-4315-B049-A744A2CF06F6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03400-1519-43F7-8073-DF225DA533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993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什麼是內容農場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內容農場定義：經常大量盜用他人原創內容，經過剪貼拼湊再以誇大標題吸引流覽量，進而騙取流量來賺取獲利的網站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營利模式：依靠流量生財，有平台經營者經營自己的網站，撰文者去生產文章，導流者透過各種管道散佈平台內容獲取流量</a:t>
            </a:r>
          </a:p>
          <a:p>
            <a:r>
              <a:rPr lang="en-US" altLang="zh-TW" dirty="0" smtClean="0"/>
              <a:t>3.</a:t>
            </a:r>
            <a:r>
              <a:rPr lang="zh-TW" altLang="en-US" smtClean="0"/>
              <a:t>散佈方式：搜尋引擎、通訊軟體分享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03400-1519-43F7-8073-DF225DA5338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766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66AE-D2DA-40AD-8064-96539F1EE8B3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2DB6-EB74-4158-80B1-E4FFD3053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31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66AE-D2DA-40AD-8064-96539F1EE8B3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2DB6-EB74-4158-80B1-E4FFD3053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88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66AE-D2DA-40AD-8064-96539F1EE8B3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2DB6-EB74-4158-80B1-E4FFD3053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29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66AE-D2DA-40AD-8064-96539F1EE8B3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2DB6-EB74-4158-80B1-E4FFD3053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30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66AE-D2DA-40AD-8064-96539F1EE8B3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2DB6-EB74-4158-80B1-E4FFD3053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01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66AE-D2DA-40AD-8064-96539F1EE8B3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2DB6-EB74-4158-80B1-E4FFD3053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91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66AE-D2DA-40AD-8064-96539F1EE8B3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2DB6-EB74-4158-80B1-E4FFD3053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10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66AE-D2DA-40AD-8064-96539F1EE8B3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2DB6-EB74-4158-80B1-E4FFD3053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31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66AE-D2DA-40AD-8064-96539F1EE8B3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2DB6-EB74-4158-80B1-E4FFD3053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0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66AE-D2DA-40AD-8064-96539F1EE8B3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2DB6-EB74-4158-80B1-E4FFD3053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84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66AE-D2DA-40AD-8064-96539F1EE8B3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2DB6-EB74-4158-80B1-E4FFD3053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4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F66AE-D2DA-40AD-8064-96539F1EE8B3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12DB6-EB74-4158-80B1-E4FFD3053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90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框架 3"/>
          <p:cNvSpPr/>
          <p:nvPr/>
        </p:nvSpPr>
        <p:spPr>
          <a:xfrm>
            <a:off x="0" y="1"/>
            <a:ext cx="12192000" cy="6858000"/>
          </a:xfrm>
          <a:prstGeom prst="frame">
            <a:avLst>
              <a:gd name="adj1" fmla="val 4627"/>
            </a:avLst>
          </a:prstGeom>
          <a:solidFill>
            <a:srgbClr val="BD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971" y="4632960"/>
            <a:ext cx="1846900" cy="1846218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4"/>
          <a:srcRect r="71769"/>
          <a:stretch/>
        </p:blipFill>
        <p:spPr>
          <a:xfrm>
            <a:off x="1068614" y="1223963"/>
            <a:ext cx="2635250" cy="1057275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1912546" y="2279452"/>
            <a:ext cx="8684532" cy="2299096"/>
            <a:chOff x="2260889" y="2270523"/>
            <a:chExt cx="8684532" cy="2299096"/>
          </a:xfrm>
        </p:grpSpPr>
        <p:grpSp>
          <p:nvGrpSpPr>
            <p:cNvPr id="8" name="群組 7"/>
            <p:cNvGrpSpPr/>
            <p:nvPr/>
          </p:nvGrpSpPr>
          <p:grpSpPr>
            <a:xfrm>
              <a:off x="2260889" y="2274094"/>
              <a:ext cx="8684532" cy="2295525"/>
              <a:chOff x="2386239" y="2281238"/>
              <a:chExt cx="8684532" cy="2295525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 rotWithShape="1">
              <a:blip r:embed="rId5"/>
              <a:srcRect r="20515"/>
              <a:stretch/>
            </p:blipFill>
            <p:spPr>
              <a:xfrm>
                <a:off x="2386239" y="2281238"/>
                <a:ext cx="7419522" cy="2295525"/>
              </a:xfrm>
              <a:prstGeom prst="rect">
                <a:avLst/>
              </a:prstGeom>
            </p:spPr>
          </p:pic>
          <p:pic>
            <p:nvPicPr>
              <p:cNvPr id="5" name="圖片 4"/>
              <p:cNvPicPr>
                <a:picLocks noChangeAspect="1"/>
              </p:cNvPicPr>
              <p:nvPr/>
            </p:nvPicPr>
            <p:blipFill rotWithShape="1">
              <a:blip r:embed="rId6"/>
              <a:srcRect l="5063" r="79388"/>
              <a:stretch/>
            </p:blipFill>
            <p:spPr>
              <a:xfrm>
                <a:off x="9619341" y="3306218"/>
                <a:ext cx="1451430" cy="1057275"/>
              </a:xfrm>
              <a:prstGeom prst="rect">
                <a:avLst/>
              </a:prstGeom>
            </p:spPr>
          </p:pic>
        </p:grpSp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7"/>
            <a:srcRect l="2109" r="59951"/>
            <a:stretch/>
          </p:blipFill>
          <p:spPr>
            <a:xfrm>
              <a:off x="5952505" y="2270523"/>
              <a:ext cx="3541486" cy="2295525"/>
            </a:xfrm>
            <a:prstGeom prst="rect">
              <a:avLst/>
            </a:prstGeom>
          </p:spPr>
        </p:pic>
      </p:grp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8"/>
          <a:srcRect l="-1" t="768" r="68073"/>
          <a:stretch/>
        </p:blipFill>
        <p:spPr>
          <a:xfrm>
            <a:off x="2033649" y="4434839"/>
            <a:ext cx="2980312" cy="52930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9"/>
          <a:srcRect t="3663" r="80694" b="1"/>
          <a:stretch/>
        </p:blipFill>
        <p:spPr>
          <a:xfrm>
            <a:off x="5112129" y="4450281"/>
            <a:ext cx="1802130" cy="51385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10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231" y="1383023"/>
            <a:ext cx="694698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8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框架 3"/>
          <p:cNvSpPr/>
          <p:nvPr/>
        </p:nvSpPr>
        <p:spPr>
          <a:xfrm>
            <a:off x="0" y="1"/>
            <a:ext cx="12192000" cy="6858000"/>
          </a:xfrm>
          <a:prstGeom prst="frame">
            <a:avLst>
              <a:gd name="adj1" fmla="val 4627"/>
            </a:avLst>
          </a:prstGeom>
          <a:solidFill>
            <a:srgbClr val="BD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971" y="4632960"/>
            <a:ext cx="1846900" cy="1846218"/>
          </a:xfrm>
          <a:prstGeom prst="rect">
            <a:avLst/>
          </a:prstGeom>
        </p:spPr>
      </p:pic>
      <p:grpSp>
        <p:nvGrpSpPr>
          <p:cNvPr id="32" name="群組 31"/>
          <p:cNvGrpSpPr/>
          <p:nvPr/>
        </p:nvGrpSpPr>
        <p:grpSpPr>
          <a:xfrm>
            <a:off x="3108960" y="3716362"/>
            <a:ext cx="5273563" cy="2590200"/>
            <a:chOff x="2864597" y="2144447"/>
            <a:chExt cx="6462805" cy="3174317"/>
          </a:xfrm>
        </p:grpSpPr>
        <p:sp>
          <p:nvSpPr>
            <p:cNvPr id="31" name="流程圖: 延遲 30"/>
            <p:cNvSpPr/>
            <p:nvPr/>
          </p:nvSpPr>
          <p:spPr>
            <a:xfrm rot="5400000">
              <a:off x="5189848" y="1181209"/>
              <a:ext cx="1812304" cy="6462805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9" name="群組 28"/>
            <p:cNvGrpSpPr/>
            <p:nvPr/>
          </p:nvGrpSpPr>
          <p:grpSpPr>
            <a:xfrm>
              <a:off x="3734789" y="2144447"/>
              <a:ext cx="4722422" cy="2569106"/>
              <a:chOff x="2902991" y="2084253"/>
              <a:chExt cx="5391003" cy="2932829"/>
            </a:xfrm>
          </p:grpSpPr>
          <p:pic>
            <p:nvPicPr>
              <p:cNvPr id="24" name="圖片 2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1554" y="2084253"/>
                <a:ext cx="1440000" cy="1440000"/>
              </a:xfrm>
              <a:prstGeom prst="rect">
                <a:avLst/>
              </a:prstGeom>
            </p:spPr>
          </p:pic>
          <p:pic>
            <p:nvPicPr>
              <p:cNvPr id="23" name="圖片 2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16015" y="2512412"/>
                <a:ext cx="1440000" cy="1440000"/>
              </a:xfrm>
              <a:prstGeom prst="rect">
                <a:avLst/>
              </a:prstGeom>
            </p:spPr>
          </p:pic>
          <p:pic>
            <p:nvPicPr>
              <p:cNvPr id="16" name="圖片 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5568" y="2205241"/>
                <a:ext cx="1440000" cy="1440000"/>
              </a:xfrm>
              <a:prstGeom prst="rect">
                <a:avLst/>
              </a:prstGeom>
            </p:spPr>
          </p:pic>
          <p:pic>
            <p:nvPicPr>
              <p:cNvPr id="14" name="圖片 1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07385" y="2529001"/>
                <a:ext cx="1440000" cy="1440000"/>
              </a:xfrm>
              <a:prstGeom prst="rect">
                <a:avLst/>
              </a:prstGeom>
            </p:spPr>
          </p:pic>
          <p:pic>
            <p:nvPicPr>
              <p:cNvPr id="21" name="圖片 2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31275" y="2497082"/>
                <a:ext cx="1440000" cy="1440000"/>
              </a:xfrm>
              <a:prstGeom prst="rect">
                <a:avLst/>
              </a:prstGeom>
            </p:spPr>
          </p:pic>
          <p:pic>
            <p:nvPicPr>
              <p:cNvPr id="15" name="圖片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8030" y="2925241"/>
                <a:ext cx="1440000" cy="1440000"/>
              </a:xfrm>
              <a:prstGeom prst="rect">
                <a:avLst/>
              </a:prstGeom>
            </p:spPr>
          </p:pic>
          <p:grpSp>
            <p:nvGrpSpPr>
              <p:cNvPr id="20" name="群組 19"/>
              <p:cNvGrpSpPr/>
              <p:nvPr/>
            </p:nvGrpSpPr>
            <p:grpSpPr>
              <a:xfrm flipH="1">
                <a:off x="5898012" y="2199092"/>
                <a:ext cx="1978183" cy="2160000"/>
                <a:chOff x="5653106" y="1614362"/>
                <a:chExt cx="1978183" cy="2160000"/>
              </a:xfrm>
            </p:grpSpPr>
            <p:pic>
              <p:nvPicPr>
                <p:cNvPr id="17" name="圖片 1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191289" y="1614362"/>
                  <a:ext cx="1440000" cy="1440000"/>
                </a:xfrm>
                <a:prstGeom prst="rect">
                  <a:avLst/>
                </a:prstGeom>
              </p:spPr>
            </p:pic>
            <p:pic>
              <p:nvPicPr>
                <p:cNvPr id="18" name="圖片 1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5653106" y="1938122"/>
                  <a:ext cx="1440000" cy="1440000"/>
                </a:xfrm>
                <a:prstGeom prst="rect">
                  <a:avLst/>
                </a:prstGeom>
              </p:spPr>
            </p:pic>
            <p:pic>
              <p:nvPicPr>
                <p:cNvPr id="19" name="圖片 1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183751" y="2334362"/>
                  <a:ext cx="1440000" cy="1440000"/>
                </a:xfrm>
                <a:prstGeom prst="rect">
                  <a:avLst/>
                </a:prstGeom>
              </p:spPr>
            </p:pic>
          </p:grpSp>
          <p:pic>
            <p:nvPicPr>
              <p:cNvPr id="22" name="圖片 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7266" y="2955901"/>
                <a:ext cx="1440000" cy="1440000"/>
              </a:xfrm>
              <a:prstGeom prst="rect">
                <a:avLst/>
              </a:prstGeom>
            </p:spPr>
          </p:pic>
          <p:pic>
            <p:nvPicPr>
              <p:cNvPr id="13" name="圖片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6456" y="3182581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26" name="圖片 2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93994" y="3184472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27" name="圖片 2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2991" y="3217082"/>
                <a:ext cx="1800000" cy="1800000"/>
              </a:xfrm>
              <a:prstGeom prst="rect">
                <a:avLst/>
              </a:prstGeom>
            </p:spPr>
          </p:pic>
        </p:grpSp>
      </p:grpSp>
      <p:pic>
        <p:nvPicPr>
          <p:cNvPr id="33" name="圖片 32"/>
          <p:cNvPicPr>
            <a:picLocks noChangeAspect="1"/>
          </p:cNvPicPr>
          <p:nvPr/>
        </p:nvPicPr>
        <p:blipFill rotWithShape="1">
          <a:blip r:embed="rId5"/>
          <a:srcRect t="4286" r="71878"/>
          <a:stretch/>
        </p:blipFill>
        <p:spPr>
          <a:xfrm>
            <a:off x="483870" y="563880"/>
            <a:ext cx="3702090" cy="720000"/>
          </a:xfrm>
          <a:prstGeom prst="rect">
            <a:avLst/>
          </a:prstGeom>
        </p:spPr>
      </p:pic>
      <p:grpSp>
        <p:nvGrpSpPr>
          <p:cNvPr id="42" name="群組 41"/>
          <p:cNvGrpSpPr/>
          <p:nvPr/>
        </p:nvGrpSpPr>
        <p:grpSpPr>
          <a:xfrm>
            <a:off x="1802012" y="1526475"/>
            <a:ext cx="8587977" cy="1447188"/>
            <a:chOff x="1693409" y="1526475"/>
            <a:chExt cx="8587977" cy="1447188"/>
          </a:xfrm>
        </p:grpSpPr>
        <p:pic>
          <p:nvPicPr>
            <p:cNvPr id="34" name="圖片 33"/>
            <p:cNvPicPr>
              <a:picLocks noChangeAspect="1"/>
            </p:cNvPicPr>
            <p:nvPr/>
          </p:nvPicPr>
          <p:blipFill rotWithShape="1">
            <a:blip r:embed="rId6"/>
            <a:srcRect t="7143" r="62898"/>
            <a:stretch/>
          </p:blipFill>
          <p:spPr>
            <a:xfrm>
              <a:off x="1693409" y="1573251"/>
              <a:ext cx="3146539" cy="450000"/>
            </a:xfrm>
            <a:prstGeom prst="rect">
              <a:avLst/>
            </a:prstGeom>
          </p:spPr>
        </p:pic>
        <p:sp>
          <p:nvSpPr>
            <p:cNvPr id="35" name="向右箭號 34"/>
            <p:cNvSpPr/>
            <p:nvPr/>
          </p:nvSpPr>
          <p:spPr>
            <a:xfrm>
              <a:off x="4957702" y="1616787"/>
              <a:ext cx="514649" cy="396309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6" name="圖片 35"/>
            <p:cNvPicPr>
              <a:picLocks noChangeAspect="1"/>
            </p:cNvPicPr>
            <p:nvPr/>
          </p:nvPicPr>
          <p:blipFill rotWithShape="1">
            <a:blip r:embed="rId7"/>
            <a:srcRect t="-4080" r="79931"/>
            <a:stretch/>
          </p:blipFill>
          <p:spPr>
            <a:xfrm>
              <a:off x="5469834" y="1526475"/>
              <a:ext cx="1700689" cy="504000"/>
            </a:xfrm>
            <a:prstGeom prst="rect">
              <a:avLst/>
            </a:prstGeom>
          </p:spPr>
        </p:pic>
        <p:sp>
          <p:nvSpPr>
            <p:cNvPr id="37" name="向右箭號 36"/>
            <p:cNvSpPr/>
            <p:nvPr/>
          </p:nvSpPr>
          <p:spPr>
            <a:xfrm>
              <a:off x="7255280" y="1634166"/>
              <a:ext cx="514649" cy="396309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8" name="圖片 37"/>
            <p:cNvPicPr>
              <a:picLocks noChangeAspect="1"/>
            </p:cNvPicPr>
            <p:nvPr/>
          </p:nvPicPr>
          <p:blipFill rotWithShape="1">
            <a:blip r:embed="rId8"/>
            <a:srcRect t="-1428" r="80367"/>
            <a:stretch/>
          </p:blipFill>
          <p:spPr>
            <a:xfrm>
              <a:off x="7785169" y="1541715"/>
              <a:ext cx="1707211" cy="504000"/>
            </a:xfrm>
            <a:prstGeom prst="rect">
              <a:avLst/>
            </a:prstGeom>
          </p:spPr>
        </p:pic>
        <p:sp>
          <p:nvSpPr>
            <p:cNvPr id="39" name="圓形箭號 38"/>
            <p:cNvSpPr/>
            <p:nvPr/>
          </p:nvSpPr>
          <p:spPr>
            <a:xfrm rot="5591446">
              <a:off x="8876622" y="1568899"/>
              <a:ext cx="1393623" cy="1415905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800000"/>
                <a:gd name="adj5" fmla="val 15285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1" name="圖片 40"/>
          <p:cNvPicPr>
            <a:picLocks noChangeAspect="1"/>
          </p:cNvPicPr>
          <p:nvPr/>
        </p:nvPicPr>
        <p:blipFill rotWithShape="1">
          <a:blip r:embed="rId9"/>
          <a:srcRect l="-1" r="45103"/>
          <a:stretch/>
        </p:blipFill>
        <p:spPr>
          <a:xfrm>
            <a:off x="3533775" y="2305642"/>
            <a:ext cx="51244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4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框架 3"/>
          <p:cNvSpPr/>
          <p:nvPr/>
        </p:nvSpPr>
        <p:spPr>
          <a:xfrm>
            <a:off x="0" y="1"/>
            <a:ext cx="12192000" cy="6858000"/>
          </a:xfrm>
          <a:prstGeom prst="frame">
            <a:avLst>
              <a:gd name="adj1" fmla="val 4627"/>
            </a:avLst>
          </a:prstGeom>
          <a:solidFill>
            <a:srgbClr val="BD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971" y="4632960"/>
            <a:ext cx="1846900" cy="1846218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t="2945" r="73111"/>
          <a:stretch/>
        </p:blipFill>
        <p:spPr>
          <a:xfrm>
            <a:off x="452491" y="576006"/>
            <a:ext cx="3490773" cy="72000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2212952" y="1803669"/>
            <a:ext cx="7485890" cy="3600000"/>
            <a:chOff x="2143264" y="1956069"/>
            <a:chExt cx="7485890" cy="3600000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3264" y="1956069"/>
              <a:ext cx="3600000" cy="3600000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9154" y="2266538"/>
              <a:ext cx="3240000" cy="3240000"/>
            </a:xfrm>
            <a:prstGeom prst="rect">
              <a:avLst/>
            </a:prstGeom>
          </p:spPr>
        </p:pic>
      </p:grp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6"/>
          <a:srcRect t="-5715" r="88111"/>
          <a:stretch/>
        </p:blipFill>
        <p:spPr>
          <a:xfrm>
            <a:off x="3458043" y="5072198"/>
            <a:ext cx="1109818" cy="563881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929" b="89286" l="16633" r="33163">
                        <a14:foregroundMark x1="23163" y1="37500" x2="23163" y2="37500"/>
                        <a14:foregroundMark x1="17041" y1="64286" x2="17041" y2="64286"/>
                        <a14:foregroundMark x1="16837" y1="30357" x2="16837" y2="30357"/>
                        <a14:foregroundMark x1="21735" y1="23214" x2="21735" y2="23214"/>
                        <a14:foregroundMark x1="21735" y1="32143" x2="21735" y2="32143"/>
                        <a14:foregroundMark x1="21735" y1="46429" x2="21735" y2="46429"/>
                        <a14:foregroundMark x1="25204" y1="57143" x2="25204" y2="57143"/>
                        <a14:foregroundMark x1="27653" y1="58929" x2="27653" y2="58929"/>
                        <a14:foregroundMark x1="31020" y1="58929" x2="31020" y2="58929"/>
                        <a14:foregroundMark x1="31735" y1="75000" x2="31735" y2="75000"/>
                        <a14:foregroundMark x1="31939" y1="64286" x2="31939" y2="64286"/>
                        <a14:foregroundMark x1="33163" y1="64286" x2="33163" y2="64286"/>
                        <a14:foregroundMark x1="18673" y1="55357" x2="18673" y2="55357"/>
                      </a14:backgroundRemoval>
                    </a14:imgEffect>
                  </a14:imgLayer>
                </a14:imgProps>
              </a:ext>
            </a:extLst>
          </a:blip>
          <a:srcRect l="14665" t="-3061" r="65417" b="204"/>
          <a:stretch/>
        </p:blipFill>
        <p:spPr>
          <a:xfrm>
            <a:off x="7143196" y="5087439"/>
            <a:ext cx="185928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69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83</Words>
  <Application>Microsoft Office PowerPoint</Application>
  <PresentationFormat>寬螢幕</PresentationFormat>
  <Paragraphs>5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光明里辦公室</dc:creator>
  <cp:lastModifiedBy>owner</cp:lastModifiedBy>
  <cp:revision>18</cp:revision>
  <dcterms:created xsi:type="dcterms:W3CDTF">2020-09-27T09:29:07Z</dcterms:created>
  <dcterms:modified xsi:type="dcterms:W3CDTF">2020-09-27T12:40:10Z</dcterms:modified>
</cp:coreProperties>
</file>