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8" name="TextBox 7">
            <a:extLst>
              <a:ext uri="{FF2B5EF4-FFF2-40B4-BE49-F238E27FC236}">
                <a16:creationId xmlns:a16="http://schemas.microsoft.com/office/drawing/2014/main"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IN" dirty="0">
                <a:latin typeface="Arial Rounded MT Bold" panose="020F0704030504030204" pitchFamily="34" charset="0"/>
              </a:rPr>
              <a:t>M.MONICA</a:t>
            </a:r>
          </a:p>
        </p:txBody>
      </p:sp>
      <p:sp>
        <p:nvSpPr>
          <p:cNvPr id="10" name="TextBox 9">
            <a:extLst>
              <a:ext uri="{FF2B5EF4-FFF2-40B4-BE49-F238E27FC236}">
                <a16:creationId xmlns:a16="http://schemas.microsoft.com/office/drawing/2014/main" id="{E3D67810-0776-C80E-9CED-D95FBE55D598}"/>
              </a:ext>
            </a:extLst>
          </p:cNvPr>
          <p:cNvSpPr txBox="1"/>
          <p:nvPr/>
        </p:nvSpPr>
        <p:spPr>
          <a:xfrm>
            <a:off x="4800600" y="3754142"/>
            <a:ext cx="3352800" cy="369332"/>
          </a:xfrm>
          <a:prstGeom prst="rect">
            <a:avLst/>
          </a:prstGeom>
          <a:noFill/>
        </p:spPr>
        <p:txBody>
          <a:bodyPr wrap="square" rtlCol="0">
            <a:spAutoFit/>
          </a:bodyPr>
          <a:lstStyle/>
          <a:p>
            <a:r>
              <a:rPr lang="en-IN" dirty="0">
                <a:latin typeface="Arial Rounded MT Bold" panose="020F0704030504030204" pitchFamily="34" charset="0"/>
              </a:rPr>
              <a:t>122201476</a:t>
            </a:r>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4498788" cy="369332"/>
          </a:xfrm>
          <a:prstGeom prst="rect">
            <a:avLst/>
          </a:prstGeom>
          <a:noFill/>
        </p:spPr>
        <p:txBody>
          <a:bodyPr wrap="square" rtlCol="0">
            <a:spAutoFit/>
          </a:bodyPr>
          <a:lstStyle/>
          <a:p>
            <a:r>
              <a:rPr lang="en-IN" dirty="0">
                <a:latin typeface="Arial Rounded MT Bold" panose="020F0704030504030204" pitchFamily="34" charset="0"/>
              </a:rPr>
              <a:t>B.COM CORPORATE SECTARYSHIP </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AGURCHAND MANMULL JAIN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918925412583</cp:lastModifiedBy>
  <cp:revision>16</cp:revision>
  <dcterms:created xsi:type="dcterms:W3CDTF">2024-03-29T15:07:22Z</dcterms:created>
  <dcterms:modified xsi:type="dcterms:W3CDTF">2024-09-12T11:07:11Z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