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8" r:id="rId4"/>
    <p:sldId id="259" r:id="rId5"/>
    <p:sldId id="263" r:id="rId6"/>
    <p:sldId id="264" r:id="rId7"/>
    <p:sldId id="265" r:id="rId8"/>
    <p:sldId id="266" r:id="rId9"/>
    <p:sldId id="273" r:id="rId10"/>
    <p:sldId id="268" r:id="rId11"/>
    <p:sldId id="269" r:id="rId12"/>
    <p:sldId id="275" r:id="rId13"/>
    <p:sldId id="271" r:id="rId14"/>
    <p:sldId id="272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20" y="27306"/>
            <a:ext cx="12191980" cy="68579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DHCP AND PXE SERVER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61" y="5409315"/>
            <a:ext cx="405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Hadeer Ali Ahmed </a:t>
            </a:r>
            <a:r>
              <a:rPr lang="en-US" dirty="0" err="1">
                <a:solidFill>
                  <a:schemeClr val="bg1"/>
                </a:solidFill>
              </a:rPr>
              <a:t>Ibraheem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Alaa Hassan Ali Mohamed</a:t>
            </a:r>
          </a:p>
          <a:p>
            <a:r>
              <a:rPr lang="en-US" dirty="0">
                <a:solidFill>
                  <a:schemeClr val="bg1"/>
                </a:solidFill>
              </a:rPr>
              <a:t>Monica </a:t>
            </a:r>
            <a:r>
              <a:rPr lang="en-US" dirty="0" err="1">
                <a:solidFill>
                  <a:schemeClr val="bg1"/>
                </a:solidFill>
              </a:rPr>
              <a:t>Saaid</a:t>
            </a:r>
            <a:r>
              <a:rPr lang="en-US" dirty="0">
                <a:solidFill>
                  <a:schemeClr val="bg1"/>
                </a:solidFill>
              </a:rPr>
              <a:t> Mikhail </a:t>
            </a:r>
            <a:r>
              <a:rPr lang="en-US" dirty="0" err="1">
                <a:solidFill>
                  <a:schemeClr val="bg1"/>
                </a:solidFill>
              </a:rPr>
              <a:t>Botros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5707" y="5467244"/>
            <a:ext cx="45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BY:</a:t>
            </a:r>
          </a:p>
          <a:p>
            <a:r>
              <a:rPr lang="en-US" dirty="0">
                <a:solidFill>
                  <a:schemeClr val="bg1"/>
                </a:solidFill>
              </a:rPr>
              <a:t>ENG: MOHAMED EL GAMMASY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928554"/>
            <a:ext cx="10649804" cy="577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642" y="990291"/>
            <a:ext cx="104587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	Installing needed packages.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DHCP-Server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A DHCP server provides a network configuration to clients. Specifically.</a:t>
            </a:r>
          </a:p>
          <a:p>
            <a:pPr lvl="2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 Server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a simple lockstep File Transfer Protocol which creates bootable images available 	to be downloaded via a network.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Syslinux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a Linux boot loader that provides boot loaders for network booting.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	Configure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server.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defined the subnet, the domain name and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range in the following file.</a:t>
            </a:r>
          </a:p>
          <a:p>
            <a:pPr lvl="7"/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/var/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dhcpd.conf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	Enabling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server.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did that by configuring the following file and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changing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able to no instead of yes.</a:t>
            </a:r>
          </a:p>
          <a:p>
            <a:pPr lvl="7"/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/var/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xinetd.d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46" y="4719846"/>
            <a:ext cx="434340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928554"/>
            <a:ext cx="10472126" cy="527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642" y="1139910"/>
            <a:ext cx="10458737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then we copied all boot files, Kernel file and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initrd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to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	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/var/lib/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tftpboot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	Copying Iso file.</a:t>
            </a:r>
          </a:p>
          <a:p>
            <a:pPr lvl="2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copied the contents of iso file to the local tftp server.</a:t>
            </a: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	Creating PXE menu and editing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ickstart files.</a:t>
            </a:r>
          </a:p>
          <a:p>
            <a:pPr lvl="5"/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/var/lib/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tftpboot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pxelinux.cfg</a:t>
            </a: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/default</a:t>
            </a:r>
          </a:p>
          <a:p>
            <a:pPr lvl="5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45" y="4611452"/>
            <a:ext cx="7934325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45" y="1788741"/>
            <a:ext cx="613410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928554"/>
            <a:ext cx="10472126" cy="527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642" y="1139910"/>
            <a:ext cx="10458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		/var/ftp/pub/anaconda-</a:t>
            </a:r>
            <a:r>
              <a:rPr lang="en-US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ks.cfg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	</a:t>
            </a: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	Starting and allowing the services.</a:t>
            </a: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7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 the clients with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pxe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boot option.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Clients must have host only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while server must have Nat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host only.	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5" y="1546860"/>
            <a:ext cx="5438775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  we faced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7922" y="1187355"/>
          <a:ext cx="9990162" cy="4926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Errors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Solution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Client couldn’t read kickstart file.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Changing permissions of this file on the server.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Copying iso files in GUI Centos7 didn’t work (the minimal version worked well).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Mounting the iso files instead of copying it.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Couldn’t mount /dev/root error.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Checking kickstart configuration file.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Couldn’t complete installation on client.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Another error in kickstart file is fixed by removing </a:t>
                      </a:r>
                      <a:r>
                        <a:rPr lang="en-US" sz="2000" dirty="0" err="1">
                          <a:effectLst/>
                        </a:rPr>
                        <a:t>cdrom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screenshots</a:t>
            </a:r>
          </a:p>
        </p:txBody>
      </p:sp>
      <p:pic>
        <p:nvPicPr>
          <p:cNvPr id="6" name="Picture 5" descr="Graphical user interfac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20" y="1076177"/>
            <a:ext cx="8869013" cy="5058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PXE &amp; </a:t>
            </a:r>
            <a:r>
              <a:rPr lang="en-US" dirty="0" err="1"/>
              <a:t>iPXE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75" y="1974574"/>
            <a:ext cx="11029615" cy="43577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PXE standard has been around for a long time, TFTP even longer. The protocol was really designed to get small payloads down over shaky networks that operated at 10Mb/s at best.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iPXE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leading Open Source network boot firmware, which offers a small footprint boot loader, which allows the system to switch to a better suited protocol for high speed.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iPXE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offers you the ability to: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boot from a web server via HTTP.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boot from a wireless network.</a:t>
            </a:r>
          </a:p>
          <a:p>
            <a:pPr marL="0" indent="0">
              <a:buNone/>
            </a:pPr>
            <a:endParaRPr lang="en-US" dirty="0">
              <a:solidFill>
                <a:srgbClr val="7E96D9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3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3468" y="854034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DHCP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363" y="1705376"/>
            <a:ext cx="6127845" cy="378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467" y="1901627"/>
            <a:ext cx="58776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Host Configuration Protocol (DHCP) is a network management protocol used to automate the process of configuring devices on IP networks.  A DHCP server dynamically assigns an IP address, Subnet mask, gateway, domain name, hostname and other network configuration parameters to each device on a network so they can communicate with other IP networks. </a:t>
            </a: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9316"/>
            <a:ext cx="11029616" cy="480033"/>
          </a:xfrm>
        </p:spPr>
        <p:txBody>
          <a:bodyPr>
            <a:normAutofit fontScale="90000"/>
          </a:bodyPr>
          <a:lstStyle/>
          <a:p>
            <a:r>
              <a:rPr lang="en-US" dirty="0"/>
              <a:t>DHCP Operation (</a:t>
            </a:r>
            <a:r>
              <a:rPr lang="en-US" dirty="0" err="1"/>
              <a:t>dora</a:t>
            </a:r>
            <a:r>
              <a:rPr lang="en-US" dirty="0"/>
              <a:t>)</a:t>
            </a: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1169349"/>
            <a:ext cx="11310425" cy="568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/>
          <p:cNvPicPr>
            <a:picLocks noChangeAspect="1"/>
          </p:cNvPicPr>
          <p:nvPr/>
        </p:nvPicPr>
        <p:blipFill rotWithShape="1">
          <a:blip r:embed="rId3" cstate="screen"/>
          <a:srcRect t="10681" r="9091" b="12711"/>
          <a:stretch>
            <a:fillRect/>
          </a:stretch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67" y="0"/>
            <a:ext cx="11029616" cy="549259"/>
          </a:xfrm>
        </p:spPr>
        <p:txBody>
          <a:bodyPr/>
          <a:lstStyle/>
          <a:p>
            <a:r>
              <a:rPr lang="en-US" dirty="0"/>
              <a:t>Our steps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893" y="548640"/>
            <a:ext cx="7603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stopped the DHCP on VMware and added a new host only network adapter to our machine.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and enable DHCP package.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  server configuration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 Server must has a network card with IP from this subnet, so we configured a static IP address to the machines new network card and brought the connection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 example file to 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# cp 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usr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/share/doc/dhcp-4.2.5/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dhcpd.conf.example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dhcpd.conf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 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dhcpd.conf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Restart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service          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#systemctl restart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dhcpd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1A829-5D3B-77DC-B815-66D3562E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79" y="3923607"/>
            <a:ext cx="4380807" cy="2120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3468" y="854034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DHCP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363" y="1705376"/>
            <a:ext cx="6127845" cy="378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467" y="1901627"/>
            <a:ext cx="5877636" cy="274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Test:</a:t>
            </a:r>
          </a:p>
          <a:p>
            <a:pPr marL="685800" lvl="1" indent="-2286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VM, with Network card Host-only.</a:t>
            </a:r>
          </a:p>
          <a:p>
            <a:pPr marL="685800" lvl="1" indent="-2286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Reboot the client</a:t>
            </a:r>
          </a:p>
          <a:p>
            <a:pPr marL="685800" lvl="1" indent="-2286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reboot of the client keep your eye on /var/log/messages on the server to watch DORA</a:t>
            </a:r>
          </a:p>
          <a:p>
            <a:pPr marL="685800" lvl="1" indent="-2286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the client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7" y="2470245"/>
            <a:ext cx="8116433" cy="1692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347" y="2074460"/>
            <a:ext cx="373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DORA on the server </a:t>
            </a:r>
          </a:p>
        </p:txBody>
      </p:sp>
      <p:pic>
        <p:nvPicPr>
          <p:cNvPr id="10" name="Picture 9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7" y="4776715"/>
            <a:ext cx="8116433" cy="18833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7347" y="4380931"/>
            <a:ext cx="24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client got an IP </a:t>
            </a:r>
          </a:p>
        </p:txBody>
      </p:sp>
      <p:sp>
        <p:nvSpPr>
          <p:cNvPr id="13" name="Oval 12"/>
          <p:cNvSpPr/>
          <p:nvPr/>
        </p:nvSpPr>
        <p:spPr>
          <a:xfrm>
            <a:off x="1310185" y="5404513"/>
            <a:ext cx="1610436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Pxe</a:t>
            </a:r>
            <a:r>
              <a:rPr lang="en-US" dirty="0">
                <a:solidFill>
                  <a:schemeClr val="bg1"/>
                </a:solidFill>
              </a:rPr>
              <a:t> server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928554"/>
            <a:ext cx="8575345" cy="577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08" y="928555"/>
            <a:ext cx="8370629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stands for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Pre-boot Execution Environment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PXE is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key part of data center infrastructure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because it enables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provisioning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servers or workstations over a network.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PXE can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greatly simplify large deployments of computers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replaces using a compact disc (CD) or Universal Serial Bus (USB) drive to install an OS. A single OS image can be quickly installed on many computers simultaneously.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use of PXE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to install a fresh OS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new or malfunctioning computers. This can be a client OS, such as Windows 10 or Ubuntu Linux, or a server OS, like Windows Server 2019 or Arch Linux. </a:t>
            </a: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3" cstate="screen"/>
          <a:srcRect l="13265" t="9091" r="3502" b="-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1109" y="151432"/>
            <a:ext cx="10993549" cy="6257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Needed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928554"/>
            <a:ext cx="10649804" cy="592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09" y="777639"/>
            <a:ext cx="10458737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typical PXE environment has the following components.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PXE enabled NICs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DHCP Server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a PXE boot environment there is always a DHCP server.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machines that are being provisioned are DHCP clients.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PXE enabled NIC has a DHCP client built into its firmware.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usually consists of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IP address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use by the client,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default gateway address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DNS servers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use for name resolution.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case of PXE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an option that contains the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 address of the server to download its boot files from (next-server).</a:t>
            </a:r>
            <a:endParaRPr lang="en-US" sz="1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TFTP Server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TFTP stands for trivial file transfer protocol. It is a simple UDP based protocol for getting or sending a file. There is no directory listing,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 must know the exact path of the file you want to download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Additionally, there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no authentication or authorization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6" y="583096"/>
            <a:ext cx="9130748" cy="61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{4AAE2B81-C96F-4C7B-9C82-FC1047BC7488}tf56390039_win32</Template>
  <TotalTime>14</TotalTime>
  <Words>978</Words>
  <Application>Microsoft Office PowerPoint</Application>
  <PresentationFormat>Widescreen</PresentationFormat>
  <Paragraphs>130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Gill Sans MT</vt:lpstr>
      <vt:lpstr>Roboto</vt:lpstr>
      <vt:lpstr>Symbol</vt:lpstr>
      <vt:lpstr>Times New Roman</vt:lpstr>
      <vt:lpstr>Wingdings</vt:lpstr>
      <vt:lpstr>Wingdings 2</vt:lpstr>
      <vt:lpstr>Dividend</vt:lpstr>
      <vt:lpstr>DHCP AND PXE SERVER  </vt:lpstr>
      <vt:lpstr>DHCP</vt:lpstr>
      <vt:lpstr>DHCP Operation (dora)</vt:lpstr>
      <vt:lpstr>Our steps</vt:lpstr>
      <vt:lpstr>DHCP</vt:lpstr>
      <vt:lpstr>Screenshots</vt:lpstr>
      <vt:lpstr>Pxe server </vt:lpstr>
      <vt:lpstr>Needed components</vt:lpstr>
      <vt:lpstr>PowerPoint Presentation</vt:lpstr>
      <vt:lpstr>STEPS</vt:lpstr>
      <vt:lpstr>STEPS</vt:lpstr>
      <vt:lpstr>STEPS</vt:lpstr>
      <vt:lpstr>Challenges  we faced </vt:lpstr>
      <vt:lpstr>screenshots</vt:lpstr>
      <vt:lpstr>PXE &amp; iPXE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AND PXE SERVER</dc:title>
  <dc:creator>Hadeer Awes</dc:creator>
  <cp:lastModifiedBy>Monica Said</cp:lastModifiedBy>
  <cp:revision>25</cp:revision>
  <dcterms:created xsi:type="dcterms:W3CDTF">2023-02-17T17:44:00Z</dcterms:created>
  <dcterms:modified xsi:type="dcterms:W3CDTF">2023-02-18T07:51:47Z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10CB8DFC153B4B84A37A33C44F13A856</vt:lpwstr>
  </property>
  <property fmtid="{D5CDD505-2E9C-101B-9397-08002B2CF9AE}" pid="3" name="KSOProductBuildVer">
    <vt:lpwstr>1033-11.2.0.11440</vt:lpwstr>
  </property>
</Properties>
</file>