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991"/>
    <a:srgbClr val="81C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7CDE-E91F-D348-A70E-2B7B84391936}" type="datetimeFigureOut">
              <a:rPr lang="en-US" smtClean="0"/>
              <a:pPr/>
              <a:t>23/09/15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939A-4F4D-2448-A36A-75AA145DA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1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23/09/15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23/09/15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23/09/15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  <a:p>
            <a:pPr lvl="1"/>
            <a:r>
              <a:rPr lang="nb-NO" dirty="0" err="1" smtClean="0"/>
              <a:t>Second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err="1" smtClean="0"/>
              <a:t>Third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err="1" smtClean="0"/>
              <a:t>Fifth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EA4C-2FC0-8F41-AA8D-DA93A16F9072}" type="datetimeFigureOut">
              <a:rPr lang="en-US" smtClean="0"/>
              <a:pPr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/>
              <a:t>basic skills we want you to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Quality control (both reads </a:t>
            </a:r>
            <a:r>
              <a:rPr lang="en-US" dirty="0"/>
              <a:t>and analysis results)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Study </a:t>
            </a:r>
            <a:r>
              <a:rPr lang="en-US" dirty="0"/>
              <a:t>design (e.g. replicates)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Principles </a:t>
            </a:r>
            <a:r>
              <a:rPr lang="en-US" dirty="0"/>
              <a:t>of mapping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Principles </a:t>
            </a:r>
            <a:r>
              <a:rPr lang="en-US" dirty="0"/>
              <a:t>of assembly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Statistics</a:t>
            </a:r>
            <a:r>
              <a:rPr lang="en-US" dirty="0"/>
              <a:t>, hypothesis testing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Summary </a:t>
            </a:r>
            <a:r>
              <a:rPr lang="en-US" dirty="0"/>
              <a:t>statistics and </a:t>
            </a:r>
            <a:r>
              <a:rPr lang="en-US" dirty="0" err="1"/>
              <a:t>visualisation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Sanity </a:t>
            </a:r>
            <a:r>
              <a:rPr lang="en-US" dirty="0"/>
              <a:t>checking/</a:t>
            </a:r>
            <a:r>
              <a:rPr lang="en-US" dirty="0" smtClean="0"/>
              <a:t>validation of results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Model </a:t>
            </a:r>
            <a:r>
              <a:rPr lang="en-US" dirty="0"/>
              <a:t>system versus non-model system </a:t>
            </a:r>
            <a:r>
              <a:rPr lang="en-US" dirty="0" smtClean="0"/>
              <a:t>organisms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Reproducibility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Finding </a:t>
            </a:r>
            <a:r>
              <a:rPr lang="en-US" dirty="0"/>
              <a:t>data, </a:t>
            </a:r>
            <a:r>
              <a:rPr lang="en-US" dirty="0" smtClean="0"/>
              <a:t>and </a:t>
            </a:r>
            <a:r>
              <a:rPr lang="en-US" dirty="0" err="1" smtClean="0"/>
              <a:t>munging</a:t>
            </a:r>
            <a:r>
              <a:rPr lang="en-US" dirty="0" smtClean="0"/>
              <a:t>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77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7725</TotalTime>
  <Words>59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The basic skills we want you to learn</vt:lpstr>
    </vt:vector>
  </TitlesOfParts>
  <Company>UiO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sequence a large eukaryotic genome and how we sequenced the cod genome</dc:title>
  <dc:creator>Lex Nederbragt</dc:creator>
  <cp:lastModifiedBy>Alexander  Nederbragt</cp:lastModifiedBy>
  <cp:revision>92</cp:revision>
  <dcterms:created xsi:type="dcterms:W3CDTF">2011-10-24T07:38:46Z</dcterms:created>
  <dcterms:modified xsi:type="dcterms:W3CDTF">2015-09-23T10:43:48Z</dcterms:modified>
</cp:coreProperties>
</file>