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9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9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5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8AD8-9FC2-6E4E-94CE-86D9A587C75E}" type="datetimeFigureOut">
              <a:rPr lang="en-US" smtClean="0"/>
              <a:t>06/10/15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9D97-06B2-EB49-9BCB-0792AA9F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INF-BIOX121 assembly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 going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you going to </a:t>
            </a:r>
            <a:r>
              <a:rPr lang="en-US" smtClean="0"/>
              <a:t>learn 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INF-BIOX121 assembly module</vt:lpstr>
      <vt:lpstr>What are you going to learn</vt:lpstr>
      <vt:lpstr>How are you going to learn it</vt:lpstr>
    </vt:vector>
  </TitlesOfParts>
  <Company>UiO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INF-BIOX121 assembly module</dc:title>
  <dc:creator>Alexander  Nederbragt</dc:creator>
  <cp:lastModifiedBy>Alexander  Nederbragt</cp:lastModifiedBy>
  <cp:revision>2</cp:revision>
  <dcterms:created xsi:type="dcterms:W3CDTF">2015-10-06T07:52:37Z</dcterms:created>
  <dcterms:modified xsi:type="dcterms:W3CDTF">2015-10-06T07:53:25Z</dcterms:modified>
</cp:coreProperties>
</file>