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1" r:id="rId5"/>
    <p:sldId id="370" r:id="rId6"/>
    <p:sldId id="394" r:id="rId7"/>
    <p:sldId id="396" r:id="rId8"/>
    <p:sldId id="398" r:id="rId9"/>
    <p:sldId id="393" r:id="rId10"/>
    <p:sldId id="395" r:id="rId11"/>
    <p:sldId id="397" r:id="rId12"/>
    <p:sldId id="399" r:id="rId13"/>
    <p:sldId id="372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85" d="100"/>
          <a:sy n="85" d="100"/>
        </p:scale>
        <p:origin x="954" y="9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B051-D9E7-4B21-AB66-98572A79AAA9}" type="datetimeFigureOut">
              <a:rPr lang="en-ID" smtClean="0"/>
              <a:t>09/04/2018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5132A-AF8D-40C0-B94E-A21D3ED835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460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47255" y="1243412"/>
            <a:ext cx="5292080" cy="2656676"/>
          </a:xfrm>
        </p:spPr>
        <p:txBody>
          <a:bodyPr/>
          <a:lstStyle/>
          <a:p>
            <a:r>
              <a:rPr lang="en-US" sz="3600" dirty="0"/>
              <a:t>BASIS DATA - </a:t>
            </a:r>
            <a:r>
              <a:rPr lang="en-ID" sz="3600" dirty="0"/>
              <a:t>TI14KB21</a:t>
            </a:r>
          </a:p>
          <a:p>
            <a:r>
              <a:rPr lang="en-US" altLang="ko-KR" sz="3600" b="1" dirty="0"/>
              <a:t>Meeting 6</a:t>
            </a:r>
          </a:p>
          <a:p>
            <a:r>
              <a:rPr lang="en-US" altLang="ko-KR" sz="3600" b="1" dirty="0"/>
              <a:t>Review ERM, ERD , and Normalization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47256" y="4371950"/>
            <a:ext cx="5292080" cy="488816"/>
          </a:xfrm>
        </p:spPr>
        <p:txBody>
          <a:bodyPr/>
          <a:lstStyle/>
          <a:p>
            <a:pPr algn="ctr"/>
            <a:r>
              <a:rPr lang="en-US" dirty="0"/>
              <a:t>Bagus Kristomoyo </a:t>
            </a:r>
            <a:r>
              <a:rPr lang="en-US" dirty="0" err="1"/>
              <a:t>Kristanto</a:t>
            </a:r>
            <a:r>
              <a:rPr lang="en-US" dirty="0"/>
              <a:t> </a:t>
            </a:r>
            <a:r>
              <a:rPr lang="en-US" dirty="0" err="1"/>
              <a:t>S.Kom</a:t>
            </a:r>
            <a:r>
              <a:rPr lang="en-US" dirty="0"/>
              <a:t> , M.MT</a:t>
            </a:r>
          </a:p>
          <a:p>
            <a:pPr algn="ctr"/>
            <a:r>
              <a:rPr lang="en-US" dirty="0"/>
              <a:t>bagus.kristanto@stiki.ac.id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196A2-7B40-4339-9CE8-38AA2778D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211" y="76418"/>
            <a:ext cx="3275856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Solution 4: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CD6DA-0BA4-42AF-B74C-2CC744793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2DE62-02C3-4A36-9CF6-568954B6D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94" y="1275606"/>
            <a:ext cx="840093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1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18" y="123478"/>
            <a:ext cx="4248350" cy="576064"/>
          </a:xfrm>
        </p:spPr>
        <p:txBody>
          <a:bodyPr/>
          <a:lstStyle/>
          <a:p>
            <a:r>
              <a:rPr lang="en-GB" b="1" dirty="0">
                <a:latin typeface="Times" panose="02020603050405020304" pitchFamily="18" charset="0"/>
              </a:rPr>
              <a:t>Relational Database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197010" y="1156763"/>
            <a:ext cx="8623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Times" panose="02020603050405020304" pitchFamily="18" charset="0"/>
              </a:rPr>
              <a:t>Create relational database based on solution 1-4</a:t>
            </a:r>
          </a:p>
        </p:txBody>
      </p:sp>
    </p:spTree>
    <p:extLst>
      <p:ext uri="{BB962C8B-B14F-4D97-AF65-F5344CB8AC3E}">
        <p14:creationId xmlns:p14="http://schemas.microsoft.com/office/powerpoint/2010/main" val="74754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38512" y="17532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Outline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14576" y="1111428"/>
            <a:ext cx="5256584" cy="884178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0330" y="2050858"/>
            <a:ext cx="5256584" cy="832848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14576" y="1111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9596" y="1086634"/>
            <a:ext cx="393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 b="1" dirty="0">
                <a:latin typeface="Times New Roman" panose="02020603050405020304" pitchFamily="18" charset="0"/>
              </a:rPr>
              <a:t>Review ER Modelling &amp; Diagram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49596" y="1963256"/>
            <a:ext cx="461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en-US" sz="2000" b="1" dirty="0">
                <a:latin typeface="Times New Roman" panose="02020603050405020304" pitchFamily="18" charset="0"/>
              </a:rPr>
              <a:t>Review Normalization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716A9C0-D7EB-47A0-A073-A5133C7119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7164288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Exercise Entity Relation Modelling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197010" y="1156763"/>
            <a:ext cx="86234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you are given the following requirements for a simple database for the Football League (FL):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FL has many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team has a name, a city, a coach, a captain, and a set of players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player belongs to only one team,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player has a name, a position (such as left back or goal keeper), a skill level, and a set of injury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team captain is also a player,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game is played between two teams (referred to as </a:t>
            </a:r>
            <a:r>
              <a:rPr lang="en-US" dirty="0" err="1"/>
              <a:t>home_team</a:t>
            </a:r>
            <a:r>
              <a:rPr lang="en-US" dirty="0"/>
              <a:t> and            </a:t>
            </a:r>
            <a:r>
              <a:rPr lang="en-US" dirty="0" err="1"/>
              <a:t>away_team</a:t>
            </a:r>
            <a:r>
              <a:rPr lang="en-US" dirty="0"/>
              <a:t>) and has a date (such as May 11th, 2018) and a score (such as 2 to 0).</a:t>
            </a:r>
            <a:endParaRPr lang="en-GB" altLang="en-US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7020272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Convert ERM to ER Database</a:t>
            </a:r>
            <a:endParaRPr lang="en-ID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18846" y="987574"/>
            <a:ext cx="4265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Production tracking is important in many manufacturing environments (e.g., the pharmaceuticals industry, children’s toys, etc.). </a:t>
            </a:r>
          </a:p>
          <a:p>
            <a:r>
              <a:rPr lang="en-US" sz="1600" dirty="0"/>
              <a:t>The following ER diagram captures important information in the tracking of production.      Specifically, the ER diagram captures relationships between production lots (or batches), individual production units, and raw materials. </a:t>
            </a:r>
            <a:endParaRPr lang="en-GB" altLang="en-US" sz="1600" b="1" dirty="0">
              <a:latin typeface="Times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2382B-8083-4F86-BAFA-D0345886B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6" r="9235"/>
          <a:stretch/>
        </p:blipFill>
        <p:spPr>
          <a:xfrm>
            <a:off x="4566852" y="875255"/>
            <a:ext cx="4364253" cy="35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6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3275856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Normalization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509DD-379A-4015-8442-7EB6B20D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" y="1131590"/>
            <a:ext cx="9017877" cy="3780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CD6DA-0BA4-42AF-B74C-2CC7447933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3275856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Normalization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CD6DA-0BA4-42AF-B74C-2CC744793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1026" name="Picture 2" descr="http://www4.comp.polyu.edu.hk/~cstyng/data.98/tutorials/norm5.jpg">
            <a:extLst>
              <a:ext uri="{FF2B5EF4-FFF2-40B4-BE49-F238E27FC236}">
                <a16:creationId xmlns:a16="http://schemas.microsoft.com/office/drawing/2014/main" id="{C9D4BF5D-9FB8-4B4E-9E4B-12427C3E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28" y="642133"/>
            <a:ext cx="5616626" cy="427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6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2771800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Solution 1 : 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120611-C68D-46FC-A786-3CFBE5D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" y="915566"/>
            <a:ext cx="8031653" cy="40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2699792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Solution 2 :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A06CC-A820-410C-A53F-CEBFE740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33177"/>
            <a:ext cx="6698709" cy="3277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585B5B-1349-4D4B-903A-BF6EEEC16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2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3275856" cy="57606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Solution 3: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CD6DA-0BA4-42AF-B74C-2CC744793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D44E2B-AAC7-4107-A3CB-B9AFCFF1D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99542"/>
            <a:ext cx="66579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282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6937</TotalTime>
  <Words>260</Words>
  <Application>Microsoft Office PowerPoint</Application>
  <PresentationFormat>On-screen Show (16:9)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맑은 고딕</vt:lpstr>
      <vt:lpstr>Arial</vt:lpstr>
      <vt:lpstr>Arial Unicode MS</vt:lpstr>
      <vt:lpstr>Calibri</vt:lpstr>
      <vt:lpstr>Times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bagus kristomoyo</cp:lastModifiedBy>
  <cp:revision>200</cp:revision>
  <dcterms:created xsi:type="dcterms:W3CDTF">2016-12-05T23:26:54Z</dcterms:created>
  <dcterms:modified xsi:type="dcterms:W3CDTF">2018-04-09T10:48:10Z</dcterms:modified>
</cp:coreProperties>
</file>